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84" r:id="rId2"/>
    <p:sldId id="272" r:id="rId3"/>
    <p:sldId id="257" r:id="rId4"/>
    <p:sldId id="286" r:id="rId5"/>
    <p:sldId id="285" r:id="rId6"/>
    <p:sldId id="287" r:id="rId7"/>
    <p:sldId id="259" r:id="rId8"/>
    <p:sldId id="290" r:id="rId9"/>
    <p:sldId id="289" r:id="rId10"/>
    <p:sldId id="288" r:id="rId11"/>
    <p:sldId id="292" r:id="rId12"/>
    <p:sldId id="279" r:id="rId13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15"/>
      <p:bold r:id="rId16"/>
    </p:embeddedFont>
    <p:embeddedFont>
      <p:font typeface="Inconsolata" panose="020B060402020202020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rowalliaUPC" panose="020B0604020202020204" pitchFamily="34" charset="-34"/>
      <p:regular r:id="rId23"/>
      <p:bold r:id="rId24"/>
      <p:italic r:id="rId25"/>
      <p:boldItalic r:id="rId26"/>
    </p:embeddedFont>
    <p:embeddedFont>
      <p:font typeface="Agency FB" panose="020B0503020202020204" pitchFamily="34" charset="0"/>
      <p:regular r:id="rId27"/>
      <p:bold r:id="rId28"/>
    </p:embeddedFont>
    <p:embeddedFont>
      <p:font typeface="Arial Narrow" panose="020B0606020202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A66908-BCED-4CC8-826E-75D09F04FFBD}">
  <a:tblStyle styleId="{24A66908-BCED-4CC8-826E-75D09F04F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53475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98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19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71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1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976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BF8D-46F6-4C27-BA7B-27E8446042B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9F75-89B6-46E0-8EEF-2FF5C29C9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62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01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58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737625" y="1659550"/>
            <a:ext cx="566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1737625" y="2687653"/>
            <a:ext cx="56688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None/>
              <a:defRPr sz="1400">
                <a:solidFill>
                  <a:srgbClr val="FF99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2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1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07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35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41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0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31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91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2DE4-1121-4299-A367-44AFDCCB37AD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37EE-F818-43E1-ABF2-365558B8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4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0" b="65099" l="13693" r="86515">
                        <a14:foregroundMark x1="26556" y1="21519" x2="26556" y2="21519"/>
                        <a14:foregroundMark x1="32158" y1="19168" x2="32158" y2="19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91" r="12715" b="32161"/>
          <a:stretch/>
        </p:blipFill>
        <p:spPr>
          <a:xfrm>
            <a:off x="7572411" y="0"/>
            <a:ext cx="1380203" cy="1392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ight Triangle 4"/>
          <p:cNvSpPr/>
          <p:nvPr/>
        </p:nvSpPr>
        <p:spPr>
          <a:xfrm>
            <a:off x="0" y="0"/>
            <a:ext cx="6710289" cy="5143500"/>
          </a:xfrm>
          <a:custGeom>
            <a:avLst/>
            <a:gdLst>
              <a:gd name="connsiteX0" fmla="*/ 0 w 8947052"/>
              <a:gd name="connsiteY0" fmla="*/ 6858000 h 6858000"/>
              <a:gd name="connsiteX1" fmla="*/ 0 w 8947052"/>
              <a:gd name="connsiteY1" fmla="*/ 0 h 6858000"/>
              <a:gd name="connsiteX2" fmla="*/ 8947052 w 8947052"/>
              <a:gd name="connsiteY2" fmla="*/ 6858000 h 6858000"/>
              <a:gd name="connsiteX3" fmla="*/ 0 w 8947052"/>
              <a:gd name="connsiteY3" fmla="*/ 6858000 h 6858000"/>
              <a:gd name="connsiteX0" fmla="*/ 0 w 8947052"/>
              <a:gd name="connsiteY0" fmla="*/ 6858000 h 6858000"/>
              <a:gd name="connsiteX1" fmla="*/ 0 w 8947052"/>
              <a:gd name="connsiteY1" fmla="*/ 0 h 6858000"/>
              <a:gd name="connsiteX2" fmla="*/ 1026942 w 8947052"/>
              <a:gd name="connsiteY2" fmla="*/ 773723 h 6858000"/>
              <a:gd name="connsiteX3" fmla="*/ 8947052 w 8947052"/>
              <a:gd name="connsiteY3" fmla="*/ 6858000 h 6858000"/>
              <a:gd name="connsiteX4" fmla="*/ 0 w 8947052"/>
              <a:gd name="connsiteY4" fmla="*/ 6858000 h 6858000"/>
              <a:gd name="connsiteX0" fmla="*/ 0 w 8947052"/>
              <a:gd name="connsiteY0" fmla="*/ 6858000 h 6858000"/>
              <a:gd name="connsiteX1" fmla="*/ 0 w 8947052"/>
              <a:gd name="connsiteY1" fmla="*/ 0 h 6858000"/>
              <a:gd name="connsiteX2" fmla="*/ 1392702 w 8947052"/>
              <a:gd name="connsiteY2" fmla="*/ 14068 h 6858000"/>
              <a:gd name="connsiteX3" fmla="*/ 8947052 w 8947052"/>
              <a:gd name="connsiteY3" fmla="*/ 6858000 h 6858000"/>
              <a:gd name="connsiteX4" fmla="*/ 0 w 8947052"/>
              <a:gd name="connsiteY4" fmla="*/ 6858000 h 6858000"/>
              <a:gd name="connsiteX0" fmla="*/ 0 w 8947052"/>
              <a:gd name="connsiteY0" fmla="*/ 6858000 h 6858000"/>
              <a:gd name="connsiteX1" fmla="*/ 0 w 8947052"/>
              <a:gd name="connsiteY1" fmla="*/ 0 h 6858000"/>
              <a:gd name="connsiteX2" fmla="*/ 1252025 w 8947052"/>
              <a:gd name="connsiteY2" fmla="*/ 1 h 6858000"/>
              <a:gd name="connsiteX3" fmla="*/ 8947052 w 8947052"/>
              <a:gd name="connsiteY3" fmla="*/ 6858000 h 6858000"/>
              <a:gd name="connsiteX4" fmla="*/ 0 w 894705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7052" h="6858000">
                <a:moveTo>
                  <a:pt x="0" y="6858000"/>
                </a:moveTo>
                <a:lnTo>
                  <a:pt x="0" y="0"/>
                </a:lnTo>
                <a:lnTo>
                  <a:pt x="1252025" y="1"/>
                </a:lnTo>
                <a:lnTo>
                  <a:pt x="894705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030A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3184566" y="696834"/>
            <a:ext cx="392447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  <a:latin typeface="Agency FB" panose="020B0503020202020204" pitchFamily="34" charset="0"/>
              </a:rPr>
              <a:t>PROPOSAL SKRIPSI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6940" y="2178499"/>
            <a:ext cx="4373951" cy="954107"/>
          </a:xfrm>
          <a:custGeom>
            <a:avLst/>
            <a:gdLst>
              <a:gd name="connsiteX0" fmla="*/ 0 w 6156970"/>
              <a:gd name="connsiteY0" fmla="*/ 0 h 1323439"/>
              <a:gd name="connsiteX1" fmla="*/ 6156970 w 6156970"/>
              <a:gd name="connsiteY1" fmla="*/ 0 h 1323439"/>
              <a:gd name="connsiteX2" fmla="*/ 6156970 w 6156970"/>
              <a:gd name="connsiteY2" fmla="*/ 1323439 h 1323439"/>
              <a:gd name="connsiteX3" fmla="*/ 0 w 6156970"/>
              <a:gd name="connsiteY3" fmla="*/ 1323439 h 1323439"/>
              <a:gd name="connsiteX4" fmla="*/ 0 w 6156970"/>
              <a:gd name="connsiteY4" fmla="*/ 0 h 1323439"/>
              <a:gd name="connsiteX0" fmla="*/ 0 w 6156970"/>
              <a:gd name="connsiteY0" fmla="*/ 0 h 1520387"/>
              <a:gd name="connsiteX1" fmla="*/ 6156970 w 6156970"/>
              <a:gd name="connsiteY1" fmla="*/ 0 h 1520387"/>
              <a:gd name="connsiteX2" fmla="*/ 6156970 w 6156970"/>
              <a:gd name="connsiteY2" fmla="*/ 1323439 h 1520387"/>
              <a:gd name="connsiteX3" fmla="*/ 1463040 w 6156970"/>
              <a:gd name="connsiteY3" fmla="*/ 1520387 h 1520387"/>
              <a:gd name="connsiteX4" fmla="*/ 0 w 6156970"/>
              <a:gd name="connsiteY4" fmla="*/ 0 h 1520387"/>
              <a:gd name="connsiteX0" fmla="*/ 0 w 6156970"/>
              <a:gd name="connsiteY0" fmla="*/ 0 h 1520387"/>
              <a:gd name="connsiteX1" fmla="*/ 6156970 w 6156970"/>
              <a:gd name="connsiteY1" fmla="*/ 0 h 1520387"/>
              <a:gd name="connsiteX2" fmla="*/ 6156970 w 6156970"/>
              <a:gd name="connsiteY2" fmla="*/ 1323439 h 1520387"/>
              <a:gd name="connsiteX3" fmla="*/ 30571 w 6156970"/>
              <a:gd name="connsiteY3" fmla="*/ 1520387 h 1520387"/>
              <a:gd name="connsiteX4" fmla="*/ 0 w 6156970"/>
              <a:gd name="connsiteY4" fmla="*/ 0 h 152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6970" h="1520387">
                <a:moveTo>
                  <a:pt x="0" y="0"/>
                </a:moveTo>
                <a:lnTo>
                  <a:pt x="6156970" y="0"/>
                </a:lnTo>
                <a:lnTo>
                  <a:pt x="6156970" y="1323439"/>
                </a:lnTo>
                <a:lnTo>
                  <a:pt x="30571" y="152038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SISTEM PAKAR DIAGNOSA PENYAKIT KULIT WAJAH MENGGUNAKAN METODE </a:t>
            </a:r>
            <a:r>
              <a:rPr lang="en-US" b="1" i="1" dirty="0">
                <a:solidFill>
                  <a:schemeClr val="bg1"/>
                </a:solidFill>
              </a:rPr>
              <a:t>FORWARD CHAINING </a:t>
            </a:r>
            <a:r>
              <a:rPr lang="en-US" b="1" dirty="0">
                <a:solidFill>
                  <a:schemeClr val="bg1"/>
                </a:solidFill>
              </a:rPr>
              <a:t>BERBASIS </a:t>
            </a:r>
            <a:r>
              <a:rPr lang="en-US" b="1" i="1" dirty="0">
                <a:solidFill>
                  <a:schemeClr val="bg1"/>
                </a:solidFill>
              </a:rPr>
              <a:t>WEB </a:t>
            </a:r>
            <a:r>
              <a:rPr lang="en-US" b="1" dirty="0">
                <a:solidFill>
                  <a:schemeClr val="bg1"/>
                </a:solidFill>
              </a:rPr>
              <a:t>(STUDI KASUS DI KLINIK Dr. H. AGUS SANTOSO)</a:t>
            </a:r>
            <a:endParaRPr lang="en-US" b="1" dirty="0">
              <a:solidFill>
                <a:schemeClr val="bg1"/>
              </a:solidFill>
              <a:latin typeface="BrowalliaUPC" panose="020B0604020202020204" pitchFamily="34" charset="-34"/>
              <a:cs typeface="BrowalliaUPC" panose="020B06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6766" y="3604353"/>
            <a:ext cx="342273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solidFill>
                  <a:schemeClr val="bg1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Disusun</a:t>
            </a:r>
            <a:r>
              <a:rPr lang="en-US" sz="1500" b="1" dirty="0">
                <a:solidFill>
                  <a:schemeClr val="bg1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Oleh</a:t>
            </a:r>
            <a:r>
              <a:rPr lang="en-US" sz="1500" b="1" dirty="0">
                <a:solidFill>
                  <a:schemeClr val="bg1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r>
              <a:rPr lang="en-US" sz="1500" dirty="0" err="1">
                <a:solidFill>
                  <a:schemeClr val="bg1"/>
                </a:solidFill>
                <a:latin typeface="Arial Narrow" panose="020B0606020202030204" pitchFamily="34" charset="0"/>
              </a:rPr>
              <a:t>Nama</a:t>
            </a: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		   : </a:t>
            </a:r>
            <a:r>
              <a:rPr lang="en-US" sz="15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Dwi</a:t>
            </a:r>
            <a:r>
              <a:rPr lang="en-US" sz="15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Yuliani</a:t>
            </a: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NIM		   : </a:t>
            </a:r>
            <a:r>
              <a:rPr lang="en-US" sz="15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E11140085</a:t>
            </a: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Program </a:t>
            </a:r>
            <a:r>
              <a:rPr lang="en-US" sz="15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Studi</a:t>
            </a: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	   : </a:t>
            </a:r>
            <a:r>
              <a:rPr lang="en-US" sz="15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Sistem</a:t>
            </a: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Arial Narrow" panose="020B0606020202030204" pitchFamily="34" charset="0"/>
              </a:rPr>
              <a:t>Informasi</a:t>
            </a:r>
            <a:endParaRPr lang="en-US" sz="15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Arial Narrow" panose="020B0606020202030204" pitchFamily="34" charset="0"/>
              </a:rPr>
              <a:t>Jenjang</a:t>
            </a: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	   	   : Strata </a:t>
            </a:r>
            <a:r>
              <a:rPr lang="en-US" sz="1500" dirty="0" err="1">
                <a:solidFill>
                  <a:schemeClr val="bg1"/>
                </a:solidFill>
                <a:latin typeface="Arial Narrow" panose="020B0606020202030204" pitchFamily="34" charset="0"/>
              </a:rPr>
              <a:t>Satu</a:t>
            </a:r>
            <a:r>
              <a:rPr lang="en-US" sz="1500" dirty="0">
                <a:solidFill>
                  <a:schemeClr val="bg1"/>
                </a:solidFill>
                <a:latin typeface="Arial Narrow" panose="020B0606020202030204" pitchFamily="34" charset="0"/>
              </a:rPr>
              <a:t> (S1)</a:t>
            </a:r>
          </a:p>
        </p:txBody>
      </p:sp>
    </p:spTree>
    <p:extLst>
      <p:ext uri="{BB962C8B-B14F-4D97-AF65-F5344CB8AC3E}">
        <p14:creationId xmlns:p14="http://schemas.microsoft.com/office/powerpoint/2010/main" val="95023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091" y="1414130"/>
            <a:ext cx="3043531" cy="37293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625498" y="-531835"/>
            <a:ext cx="1405676" cy="43150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09" y="2328529"/>
            <a:ext cx="3397140" cy="2813747"/>
          </a:xfrm>
          <a:prstGeom prst="rect">
            <a:avLst/>
          </a:prstGeom>
        </p:spPr>
      </p:pic>
      <p:sp>
        <p:nvSpPr>
          <p:cNvPr id="5" name="Shape 271"/>
          <p:cNvSpPr txBox="1">
            <a:spLocks/>
          </p:cNvSpPr>
          <p:nvPr/>
        </p:nvSpPr>
        <p:spPr>
          <a:xfrm>
            <a:off x="372213" y="175012"/>
            <a:ext cx="6996224" cy="6000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r>
              <a:rPr lang="en-US" sz="4800" dirty="0" err="1" smtClean="0">
                <a:solidFill>
                  <a:srgbClr val="6D9EEB"/>
                </a:solidFill>
              </a:rPr>
              <a:t>Apa</a:t>
            </a:r>
            <a:r>
              <a:rPr lang="en-US" sz="4800" dirty="0" smtClean="0">
                <a:solidFill>
                  <a:srgbClr val="6D9EEB"/>
                </a:solidFill>
              </a:rPr>
              <a:t> </a:t>
            </a:r>
            <a:r>
              <a:rPr lang="en-US" sz="4800" dirty="0" err="1" smtClean="0">
                <a:solidFill>
                  <a:srgbClr val="6D9EEB"/>
                </a:solidFill>
              </a:rPr>
              <a:t>itu</a:t>
            </a:r>
            <a:r>
              <a:rPr lang="en-US" sz="4800" dirty="0" smtClean="0">
                <a:solidFill>
                  <a:srgbClr val="6D9EEB"/>
                </a:solidFill>
              </a:rPr>
              <a:t> </a:t>
            </a:r>
            <a:r>
              <a:rPr lang="en-US" sz="4800" dirty="0" err="1" smtClean="0">
                <a:solidFill>
                  <a:srgbClr val="6D9EEB"/>
                </a:solidFill>
              </a:rPr>
              <a:t>sistem</a:t>
            </a:r>
            <a:r>
              <a:rPr lang="en-US" sz="4800" dirty="0" smtClean="0">
                <a:solidFill>
                  <a:srgbClr val="6D9EEB"/>
                </a:solidFill>
              </a:rPr>
              <a:t> </a:t>
            </a:r>
            <a:r>
              <a:rPr lang="en-US" sz="4800" dirty="0" err="1" smtClean="0">
                <a:solidFill>
                  <a:srgbClr val="6D9EEB"/>
                </a:solidFill>
              </a:rPr>
              <a:t>pakar</a:t>
            </a:r>
            <a:r>
              <a:rPr lang="en-US" sz="4800" dirty="0" smtClean="0">
                <a:solidFill>
                  <a:srgbClr val="6D9EEB"/>
                </a:solidFill>
              </a:rPr>
              <a:t> ?</a:t>
            </a:r>
            <a:endParaRPr lang="en-US" sz="4800" dirty="0">
              <a:solidFill>
                <a:srgbClr val="6D9E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 idx="4294967295"/>
          </p:nvPr>
        </p:nvSpPr>
        <p:spPr>
          <a:xfrm>
            <a:off x="560716" y="280398"/>
            <a:ext cx="8155323" cy="60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>
                <a:solidFill>
                  <a:srgbClr val="6D9EEB"/>
                </a:solidFill>
              </a:rPr>
              <a:t>A</a:t>
            </a:r>
            <a:r>
              <a:rPr lang="en" sz="5400" dirty="0" smtClean="0">
                <a:solidFill>
                  <a:srgbClr val="6D9EEB"/>
                </a:solidFill>
              </a:rPr>
              <a:t>pa itu </a:t>
            </a:r>
            <a:r>
              <a:rPr lang="en-US" sz="5400" i="1" dirty="0" smtClean="0">
                <a:solidFill>
                  <a:srgbClr val="6D9EEB"/>
                </a:solidFill>
              </a:rPr>
              <a:t>Forward Chaining</a:t>
            </a:r>
            <a:r>
              <a:rPr lang="en" sz="5400" dirty="0" smtClean="0">
                <a:solidFill>
                  <a:srgbClr val="6D9EEB"/>
                </a:solidFill>
              </a:rPr>
              <a:t> ?</a:t>
            </a:r>
            <a:endParaRPr sz="5400" dirty="0">
              <a:solidFill>
                <a:srgbClr val="6D9EE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066"/>
            <a:ext cx="4587039" cy="39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ctrTitle" idx="4294967295"/>
          </p:nvPr>
        </p:nvSpPr>
        <p:spPr>
          <a:xfrm>
            <a:off x="967563" y="333560"/>
            <a:ext cx="5857875" cy="600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6D9EEB"/>
                </a:solidFill>
              </a:rPr>
              <a:t>Thanks!</a:t>
            </a:r>
            <a:endParaRPr sz="6000" dirty="0">
              <a:solidFill>
                <a:srgbClr val="6D9EEB"/>
              </a:solidFill>
            </a:endParaRPr>
          </a:p>
        </p:txBody>
      </p:sp>
      <p:grpSp>
        <p:nvGrpSpPr>
          <p:cNvPr id="5" name="Shape 594"/>
          <p:cNvGrpSpPr/>
          <p:nvPr/>
        </p:nvGrpSpPr>
        <p:grpSpPr>
          <a:xfrm>
            <a:off x="3051544" y="2030520"/>
            <a:ext cx="2388783" cy="2084279"/>
            <a:chOff x="5975075" y="2327500"/>
            <a:chExt cx="420100" cy="388350"/>
          </a:xfrm>
        </p:grpSpPr>
        <p:sp>
          <p:nvSpPr>
            <p:cNvPr id="6" name="Shape 59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59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B4A7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bg1"/>
                </a:solidFill>
              </a:rPr>
              <a:t>Daftar</a:t>
            </a:r>
            <a:r>
              <a:rPr lang="en" dirty="0" smtClean="0">
                <a:solidFill>
                  <a:schemeClr val="bg1"/>
                </a:solidFill>
              </a:rPr>
              <a:t> Pembahasan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385" name="Shape 385"/>
          <p:cNvCxnSpPr/>
          <p:nvPr/>
        </p:nvCxnSpPr>
        <p:spPr>
          <a:xfrm>
            <a:off x="4572000" y="1341525"/>
            <a:ext cx="0" cy="3801900"/>
          </a:xfrm>
          <a:prstGeom prst="straightConnector1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86" name="Shape 386"/>
          <p:cNvSpPr/>
          <p:nvPr/>
        </p:nvSpPr>
        <p:spPr>
          <a:xfrm>
            <a:off x="4866784" y="1506407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Latar Belakang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4529891" y="1568583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4529891" y="2068224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4529891" y="2610391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866784" y="2552215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Pembatasan Masalah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2241880" y="2014973"/>
            <a:ext cx="2003100" cy="6318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Perumusan Masalah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4533429" y="3166926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391"/>
          <p:cNvSpPr/>
          <p:nvPr/>
        </p:nvSpPr>
        <p:spPr>
          <a:xfrm>
            <a:off x="2245418" y="3113675"/>
            <a:ext cx="2003100" cy="6318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Tujuan Skripsi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" name="Shape 389"/>
          <p:cNvSpPr/>
          <p:nvPr/>
        </p:nvSpPr>
        <p:spPr>
          <a:xfrm>
            <a:off x="4533432" y="3751620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390"/>
          <p:cNvSpPr/>
          <p:nvPr/>
        </p:nvSpPr>
        <p:spPr>
          <a:xfrm>
            <a:off x="4870325" y="3693444"/>
            <a:ext cx="2003100" cy="631800"/>
          </a:xfrm>
          <a:prstGeom prst="wedgeRectCallout">
            <a:avLst>
              <a:gd name="adj1" fmla="val -57039"/>
              <a:gd name="adj2" fmla="val -33812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Pembahasan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" name="Shape 388"/>
          <p:cNvSpPr/>
          <p:nvPr/>
        </p:nvSpPr>
        <p:spPr>
          <a:xfrm>
            <a:off x="4526336" y="4286897"/>
            <a:ext cx="90300" cy="903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391"/>
          <p:cNvSpPr/>
          <p:nvPr/>
        </p:nvSpPr>
        <p:spPr>
          <a:xfrm>
            <a:off x="2238325" y="4233646"/>
            <a:ext cx="2003100" cy="631800"/>
          </a:xfrm>
          <a:prstGeom prst="wedgeRectCallout">
            <a:avLst>
              <a:gd name="adj1" fmla="val 57316"/>
              <a:gd name="adj2" fmla="val -34271"/>
            </a:avLst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Penutup</a:t>
            </a:r>
            <a:endParaRPr dirty="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296397" y="308292"/>
            <a:ext cx="8379770" cy="4306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rgbClr val="6D9EEB"/>
                </a:solidFill>
              </a:rPr>
              <a:t>LATAR BELAKANG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6D9EEB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Kulit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wajah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merupakan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paling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sensitif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dibandingkan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bagian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lain.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Wajah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mengalami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berbagai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perubahan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disebabkan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pengaruh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lingkungan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luar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maupun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perubahan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tubuh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Klinik</a:t>
            </a:r>
            <a:r>
              <a:rPr lang="en-US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Dr. H.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Agus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Santoso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bertempat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wilayah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Banten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yakni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di Jl.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Lintas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Timur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Kadomas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Pandeglang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Prov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Banten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42211.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salah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klinik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Pandeglang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menyediakan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jasa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konsultasi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penyakit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kulit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wajah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penyakit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umum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. Dr. H.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Agus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Santoso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sendiri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keahlian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dibidang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dua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fasilitas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klinik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yaitu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rawat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inap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UGD,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persalinan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KB,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rawat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jalan</a:t>
            </a:r>
            <a:r>
              <a:rPr lang="en-US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924279" y="370156"/>
            <a:ext cx="7517971" cy="4010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</a:rPr>
              <a:t>PERUMUSAN </a:t>
            </a:r>
            <a:r>
              <a:rPr lang="en-US" sz="2400" b="1" dirty="0" smtClean="0">
                <a:solidFill>
                  <a:srgbClr val="00B0F0"/>
                </a:solidFill>
              </a:rPr>
              <a:t>MASALAH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Berdasarkan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uraian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di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atas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menjadi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rumusan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masalah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yaitu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bagaimana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membangun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suatu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pakar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diagnosis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penyakit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kulit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pada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wajah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dapat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digunakan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untuk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mendiagnosis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suatu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jenis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penyakit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berdasarkan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gejala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dirasakan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pasien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berbasis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Web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Sehingga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pasien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menemukan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solusi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atas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permasalahan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dihadapi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dengan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lebih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mudah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dan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efisien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4294967295"/>
          </p:nvPr>
        </p:nvSpPr>
        <p:spPr>
          <a:xfrm>
            <a:off x="754911" y="467833"/>
            <a:ext cx="7995684" cy="4295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buNone/>
            </a:pPr>
            <a:r>
              <a:rPr lang="id-ID" sz="2800" b="1" dirty="0">
                <a:solidFill>
                  <a:srgbClr val="00B0F0"/>
                </a:solidFill>
              </a:rPr>
              <a:t>PEMBATASAN MASALAH</a:t>
            </a:r>
            <a:endParaRPr lang="en-US" sz="2800" dirty="0">
              <a:solidFill>
                <a:srgbClr val="00B0F0"/>
              </a:solidFill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Sistem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pakar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dirancang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berbasis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Web.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Sistem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pakar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mendiagnosis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penyakit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kulit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pada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wajah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+mj-lt"/>
              </a:rPr>
              <a:t>Metode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digunakan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adalah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mesin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inferensi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forward chaining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penarikan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kesimpulan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9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623" y="817850"/>
            <a:ext cx="7336465" cy="3413907"/>
          </a:xfrm>
        </p:spPr>
        <p:txBody>
          <a:bodyPr>
            <a:noAutofit/>
          </a:bodyPr>
          <a:lstStyle/>
          <a:p>
            <a:pPr marL="114300" lvl="0" indent="0" algn="ctr">
              <a:lnSpc>
                <a:spcPct val="200000"/>
              </a:lnSpc>
              <a:buNone/>
            </a:pPr>
            <a:r>
              <a:rPr lang="id-ID" sz="2800" b="1" dirty="0">
                <a:solidFill>
                  <a:srgbClr val="00B0F0"/>
                </a:solidFill>
              </a:rPr>
              <a:t>TUJUAN SKRIPSI</a:t>
            </a:r>
            <a:endParaRPr lang="en-US" sz="2400" dirty="0">
              <a:solidFill>
                <a:srgbClr val="00B0F0"/>
              </a:solidFill>
            </a:endParaRPr>
          </a:p>
          <a:p>
            <a:pPr marL="88900" indent="0">
              <a:lnSpc>
                <a:spcPct val="2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Tujuan</a:t>
            </a: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penulisan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tugas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akhir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ini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adalah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mengembangkan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pakar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diagnosis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penyakit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kulit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wajah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sebagai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alternatif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solusi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penanggulangan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penyakit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tersebut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dapat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bermanfaat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bagi</a:t>
            </a: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Times New Roman" panose="02020603050405020304" pitchFamily="18" charset="0"/>
              </a:rPr>
              <a:t>pasien</a:t>
            </a: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4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 smtClean="0">
                <a:solidFill>
                  <a:srgbClr val="6D9EEB"/>
                </a:solidFill>
              </a:rPr>
              <a:t>PEMBAHASAN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78"/>
          <p:cNvSpPr txBox="1">
            <a:spLocks noGrp="1"/>
          </p:cNvSpPr>
          <p:nvPr>
            <p:ph type="ctrTitle"/>
          </p:nvPr>
        </p:nvSpPr>
        <p:spPr>
          <a:xfrm>
            <a:off x="1562983" y="339379"/>
            <a:ext cx="5805378" cy="767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 smtClean="0">
                <a:solidFill>
                  <a:srgbClr val="6D9EEB"/>
                </a:solidFill>
              </a:rPr>
              <a:t>Apa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itu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kulit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wajah</a:t>
            </a:r>
            <a:r>
              <a:rPr lang="en-US" sz="4400" b="1" dirty="0" smtClean="0">
                <a:solidFill>
                  <a:srgbClr val="6D9EEB"/>
                </a:solidFill>
              </a:rPr>
              <a:t> ?</a:t>
            </a:r>
            <a:endParaRPr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43" y="1234397"/>
            <a:ext cx="5260859" cy="39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78"/>
          <p:cNvSpPr txBox="1">
            <a:spLocks noGrp="1"/>
          </p:cNvSpPr>
          <p:nvPr>
            <p:ph type="ctrTitle"/>
          </p:nvPr>
        </p:nvSpPr>
        <p:spPr>
          <a:xfrm>
            <a:off x="1998921" y="360645"/>
            <a:ext cx="6927580" cy="767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 smtClean="0">
                <a:solidFill>
                  <a:srgbClr val="6D9EEB"/>
                </a:solidFill>
              </a:rPr>
              <a:t>Apa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itu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penyakit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kulit</a:t>
            </a:r>
            <a:r>
              <a:rPr lang="en-US" sz="4400" b="1" dirty="0" smtClean="0">
                <a:solidFill>
                  <a:srgbClr val="6D9EEB"/>
                </a:solidFill>
              </a:rPr>
              <a:t> </a:t>
            </a:r>
            <a:r>
              <a:rPr lang="en-US" sz="4400" b="1" dirty="0" err="1" smtClean="0">
                <a:solidFill>
                  <a:srgbClr val="6D9EEB"/>
                </a:solidFill>
              </a:rPr>
              <a:t>wajah</a:t>
            </a:r>
            <a:r>
              <a:rPr lang="en-US" sz="4400" b="1" dirty="0" smtClean="0">
                <a:solidFill>
                  <a:srgbClr val="6D9EEB"/>
                </a:solidFill>
              </a:rPr>
              <a:t> ?</a:t>
            </a:r>
            <a:endParaRPr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1495552"/>
            <a:ext cx="2098601" cy="17068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" y="3570055"/>
            <a:ext cx="2103120" cy="1290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20" y="1962783"/>
            <a:ext cx="2103120" cy="1384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79" y="1560327"/>
            <a:ext cx="2103120" cy="1180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79" y="3284803"/>
            <a:ext cx="2103120" cy="1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89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263</Words>
  <Application>Microsoft Office PowerPoint</Application>
  <PresentationFormat>On-screen Show (16:9)</PresentationFormat>
  <Paragraphs>34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Tahoma</vt:lpstr>
      <vt:lpstr>Inconsolata</vt:lpstr>
      <vt:lpstr>Calibri</vt:lpstr>
      <vt:lpstr>BrowalliaUPC</vt:lpstr>
      <vt:lpstr>Agency FB</vt:lpstr>
      <vt:lpstr>Arial Narrow</vt:lpstr>
      <vt:lpstr>Times New Roman</vt:lpstr>
      <vt:lpstr>Calibri Light</vt:lpstr>
      <vt:lpstr>Arial</vt:lpstr>
      <vt:lpstr>Office Theme</vt:lpstr>
      <vt:lpstr>PowerPoint Presentation</vt:lpstr>
      <vt:lpstr>Daftar Pembahasan</vt:lpstr>
      <vt:lpstr>Instructions for use</vt:lpstr>
      <vt:lpstr>Instructions for use</vt:lpstr>
      <vt:lpstr>PowerPoint Presentation</vt:lpstr>
      <vt:lpstr>PowerPoint Presentation</vt:lpstr>
      <vt:lpstr>PEMBAHASAN</vt:lpstr>
      <vt:lpstr>Apa itu kulit wajah ?</vt:lpstr>
      <vt:lpstr>Apa itu penyakit kulit wajah ?</vt:lpstr>
      <vt:lpstr>PowerPoint Presentation</vt:lpstr>
      <vt:lpstr>Apa itu Forward Chaining ?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 Boeday</dc:creator>
  <cp:lastModifiedBy>Boz Boeday</cp:lastModifiedBy>
  <cp:revision>22</cp:revision>
  <dcterms:modified xsi:type="dcterms:W3CDTF">2018-07-10T13:39:12Z</dcterms:modified>
</cp:coreProperties>
</file>