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88684" cy="6858000"/>
          </a:xfrm>
        </p:spPr>
      </p:pic>
      <p:cxnSp>
        <p:nvCxnSpPr>
          <p:cNvPr id="6" name="Straight Arrow Connector 5"/>
          <p:cNvCxnSpPr/>
          <p:nvPr/>
        </p:nvCxnSpPr>
        <p:spPr>
          <a:xfrm flipV="1">
            <a:off x="234892" y="2197916"/>
            <a:ext cx="1082180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6503" y="3514987"/>
            <a:ext cx="1560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69116" y="5654180"/>
            <a:ext cx="2927757" cy="2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4283" y="1744910"/>
            <a:ext cx="65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Farm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9599" y="3145655"/>
            <a:ext cx="64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Apps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4340" y="5259897"/>
            <a:ext cx="983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Sandbox</a:t>
            </a:r>
          </a:p>
        </p:txBody>
      </p:sp>
    </p:spTree>
    <p:extLst>
      <p:ext uri="{BB962C8B-B14F-4D97-AF65-F5344CB8AC3E}">
        <p14:creationId xmlns:p14="http://schemas.microsoft.com/office/powerpoint/2010/main" val="70257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Lewis</dc:creator>
  <cp:lastModifiedBy>Shaun Lewis</cp:lastModifiedBy>
  <cp:revision>2</cp:revision>
  <dcterms:created xsi:type="dcterms:W3CDTF">2016-06-11T23:43:46Z</dcterms:created>
  <dcterms:modified xsi:type="dcterms:W3CDTF">2016-06-11T23:48:36Z</dcterms:modified>
</cp:coreProperties>
</file>