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8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85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B70BB-1818-48CF-BCF4-716957ED4AF9}" v="8" dt="2022-06-29T21:09:26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Marcela Benítez Fuentes" userId="126fd1ad-69bf-4ade-9848-f6326ff419e4" providerId="ADAL" clId="{FF0B70BB-1818-48CF-BCF4-716957ED4AF9}"/>
    <pc:docChg chg="undo custSel addSld delSld modSld">
      <pc:chgData name="Lina Marcela Benítez Fuentes" userId="126fd1ad-69bf-4ade-9848-f6326ff419e4" providerId="ADAL" clId="{FF0B70BB-1818-48CF-BCF4-716957ED4AF9}" dt="2022-06-29T21:22:39.007" v="785" actId="20577"/>
      <pc:docMkLst>
        <pc:docMk/>
      </pc:docMkLst>
      <pc:sldChg chg="modSp mod">
        <pc:chgData name="Lina Marcela Benítez Fuentes" userId="126fd1ad-69bf-4ade-9848-f6326ff419e4" providerId="ADAL" clId="{FF0B70BB-1818-48CF-BCF4-716957ED4AF9}" dt="2022-06-29T21:06:06.107" v="40" actId="20577"/>
        <pc:sldMkLst>
          <pc:docMk/>
          <pc:sldMk cId="3007392319" sldId="256"/>
        </pc:sldMkLst>
        <pc:spChg chg="mod">
          <ac:chgData name="Lina Marcela Benítez Fuentes" userId="126fd1ad-69bf-4ade-9848-f6326ff419e4" providerId="ADAL" clId="{FF0B70BB-1818-48CF-BCF4-716957ED4AF9}" dt="2022-06-29T21:05:59.323" v="24" actId="20577"/>
          <ac:spMkLst>
            <pc:docMk/>
            <pc:sldMk cId="3007392319" sldId="256"/>
            <ac:spMk id="2" creationId="{ED5830E5-54F4-4A48-B1A8-69C92A62D9F5}"/>
          </ac:spMkLst>
        </pc:spChg>
        <pc:spChg chg="mod">
          <ac:chgData name="Lina Marcela Benítez Fuentes" userId="126fd1ad-69bf-4ade-9848-f6326ff419e4" providerId="ADAL" clId="{FF0B70BB-1818-48CF-BCF4-716957ED4AF9}" dt="2022-06-29T21:06:06.107" v="40" actId="20577"/>
          <ac:spMkLst>
            <pc:docMk/>
            <pc:sldMk cId="3007392319" sldId="256"/>
            <ac:spMk id="3" creationId="{552D842E-5448-4BB8-B391-384378B4190C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06:40.302" v="59" actId="5793"/>
        <pc:sldMkLst>
          <pc:docMk/>
          <pc:sldMk cId="674991939" sldId="257"/>
        </pc:sldMkLst>
        <pc:spChg chg="mod">
          <ac:chgData name="Lina Marcela Benítez Fuentes" userId="126fd1ad-69bf-4ade-9848-f6326ff419e4" providerId="ADAL" clId="{FF0B70BB-1818-48CF-BCF4-716957ED4AF9}" dt="2022-06-29T21:06:13.259" v="42" actId="20577"/>
          <ac:spMkLst>
            <pc:docMk/>
            <pc:sldMk cId="674991939" sldId="257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06:40.302" v="59" actId="5793"/>
          <ac:spMkLst>
            <pc:docMk/>
            <pc:sldMk cId="674991939" sldId="257"/>
            <ac:spMk id="3" creationId="{3C7647A3-3DB3-4BD6-AD20-A7163F21542A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06:36.259" v="57" actId="122"/>
        <pc:sldMkLst>
          <pc:docMk/>
          <pc:sldMk cId="940514379" sldId="258"/>
        </pc:sldMkLst>
        <pc:spChg chg="mod">
          <ac:chgData name="Lina Marcela Benítez Fuentes" userId="126fd1ad-69bf-4ade-9848-f6326ff419e4" providerId="ADAL" clId="{FF0B70BB-1818-48CF-BCF4-716957ED4AF9}" dt="2022-06-29T21:06:24.522" v="49" actId="20577"/>
          <ac:spMkLst>
            <pc:docMk/>
            <pc:sldMk cId="940514379" sldId="258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06:36.259" v="57" actId="122"/>
          <ac:spMkLst>
            <pc:docMk/>
            <pc:sldMk cId="940514379" sldId="258"/>
            <ac:spMk id="3" creationId="{3C7647A3-3DB3-4BD6-AD20-A7163F21542A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7:03.062" v="70" actId="478"/>
        <pc:sldMkLst>
          <pc:docMk/>
          <pc:sldMk cId="1335778485" sldId="259"/>
        </pc:sldMkLst>
        <pc:spChg chg="mod">
          <ac:chgData name="Lina Marcela Benítez Fuentes" userId="126fd1ad-69bf-4ade-9848-f6326ff419e4" providerId="ADAL" clId="{FF0B70BB-1818-48CF-BCF4-716957ED4AF9}" dt="2022-06-29T21:06:50.973" v="61" actId="20577"/>
          <ac:spMkLst>
            <pc:docMk/>
            <pc:sldMk cId="1335778485" sldId="259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6:55.108" v="62" actId="478"/>
          <ac:spMkLst>
            <pc:docMk/>
            <pc:sldMk cId="1335778485" sldId="259"/>
            <ac:spMk id="3" creationId="{3C7647A3-3DB3-4BD6-AD20-A7163F21542A}"/>
          </ac:spMkLst>
        </pc:spChg>
        <pc:spChg chg="add del mod">
          <ac:chgData name="Lina Marcela Benítez Fuentes" userId="126fd1ad-69bf-4ade-9848-f6326ff419e4" providerId="ADAL" clId="{FF0B70BB-1818-48CF-BCF4-716957ED4AF9}" dt="2022-06-29T21:07:03.062" v="70" actId="478"/>
          <ac:spMkLst>
            <pc:docMk/>
            <pc:sldMk cId="1335778485" sldId="259"/>
            <ac:spMk id="5" creationId="{4BDD8A8B-966B-4FEF-3754-55247FD84595}"/>
          </ac:spMkLst>
        </pc:spChg>
        <pc:spChg chg="add mod">
          <ac:chgData name="Lina Marcela Benítez Fuentes" userId="126fd1ad-69bf-4ade-9848-f6326ff419e4" providerId="ADAL" clId="{FF0B70BB-1818-48CF-BCF4-716957ED4AF9}" dt="2022-06-29T21:06:59.524" v="69" actId="5793"/>
          <ac:spMkLst>
            <pc:docMk/>
            <pc:sldMk cId="1335778485" sldId="259"/>
            <ac:spMk id="6" creationId="{E735EEA5-1C83-EE21-9CBE-8643C653A614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07:17.514" v="83" actId="122"/>
        <pc:sldMkLst>
          <pc:docMk/>
          <pc:sldMk cId="3761857314" sldId="260"/>
        </pc:sldMkLst>
        <pc:spChg chg="mod">
          <ac:chgData name="Lina Marcela Benítez Fuentes" userId="126fd1ad-69bf-4ade-9848-f6326ff419e4" providerId="ADAL" clId="{FF0B70BB-1818-48CF-BCF4-716957ED4AF9}" dt="2022-06-29T21:07:09.395" v="74" actId="20577"/>
          <ac:spMkLst>
            <pc:docMk/>
            <pc:sldMk cId="3761857314" sldId="260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07:17.514" v="83" actId="122"/>
          <ac:spMkLst>
            <pc:docMk/>
            <pc:sldMk cId="3761857314" sldId="260"/>
            <ac:spMk id="3" creationId="{3C7647A3-3DB3-4BD6-AD20-A7163F21542A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7:29.831" v="92" actId="20577"/>
        <pc:sldMkLst>
          <pc:docMk/>
          <pc:sldMk cId="369005109" sldId="261"/>
        </pc:sldMkLst>
        <pc:spChg chg="mod">
          <ac:chgData name="Lina Marcela Benítez Fuentes" userId="126fd1ad-69bf-4ade-9848-f6326ff419e4" providerId="ADAL" clId="{FF0B70BB-1818-48CF-BCF4-716957ED4AF9}" dt="2022-06-29T21:07:21.464" v="85" actId="20577"/>
          <ac:spMkLst>
            <pc:docMk/>
            <pc:sldMk cId="369005109" sldId="261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7:25.662" v="86" actId="478"/>
          <ac:spMkLst>
            <pc:docMk/>
            <pc:sldMk cId="369005109" sldId="261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07:25.662" v="86" actId="478"/>
          <ac:spMkLst>
            <pc:docMk/>
            <pc:sldMk cId="369005109" sldId="261"/>
            <ac:spMk id="5" creationId="{F147820C-6519-B7CA-17A8-BE37587C59A7}"/>
          </ac:spMkLst>
        </pc:spChg>
        <pc:spChg chg="add mod">
          <ac:chgData name="Lina Marcela Benítez Fuentes" userId="126fd1ad-69bf-4ade-9848-f6326ff419e4" providerId="ADAL" clId="{FF0B70BB-1818-48CF-BCF4-716957ED4AF9}" dt="2022-06-29T21:07:29.831" v="92" actId="20577"/>
          <ac:spMkLst>
            <pc:docMk/>
            <pc:sldMk cId="369005109" sldId="261"/>
            <ac:spMk id="6" creationId="{943A9231-259E-31D8-488E-A55945026600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7:47.666" v="105" actId="20577"/>
        <pc:sldMkLst>
          <pc:docMk/>
          <pc:sldMk cId="3028556054" sldId="262"/>
        </pc:sldMkLst>
        <pc:spChg chg="add del mod">
          <ac:chgData name="Lina Marcela Benítez Fuentes" userId="126fd1ad-69bf-4ade-9848-f6326ff419e4" providerId="ADAL" clId="{FF0B70BB-1818-48CF-BCF4-716957ED4AF9}" dt="2022-06-29T21:07:40.404" v="97" actId="478"/>
          <ac:spMkLst>
            <pc:docMk/>
            <pc:sldMk cId="3028556054" sldId="262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7:37.240" v="95" actId="478"/>
          <ac:spMkLst>
            <pc:docMk/>
            <pc:sldMk cId="3028556054" sldId="262"/>
            <ac:spMk id="3" creationId="{3C7647A3-3DB3-4BD6-AD20-A7163F21542A}"/>
          </ac:spMkLst>
        </pc:spChg>
        <pc:spChg chg="add del mod">
          <ac:chgData name="Lina Marcela Benítez Fuentes" userId="126fd1ad-69bf-4ade-9848-f6326ff419e4" providerId="ADAL" clId="{FF0B70BB-1818-48CF-BCF4-716957ED4AF9}" dt="2022-06-29T21:07:42.843" v="98"/>
          <ac:spMkLst>
            <pc:docMk/>
            <pc:sldMk cId="3028556054" sldId="262"/>
            <ac:spMk id="5" creationId="{62D23AC4-0269-E650-E269-62AFDC7C3B30}"/>
          </ac:spMkLst>
        </pc:spChg>
        <pc:spChg chg="add del mod">
          <ac:chgData name="Lina Marcela Benítez Fuentes" userId="126fd1ad-69bf-4ade-9848-f6326ff419e4" providerId="ADAL" clId="{FF0B70BB-1818-48CF-BCF4-716957ED4AF9}" dt="2022-06-29T21:07:40.404" v="97" actId="478"/>
          <ac:spMkLst>
            <pc:docMk/>
            <pc:sldMk cId="3028556054" sldId="262"/>
            <ac:spMk id="7" creationId="{B0963F9A-2FD8-081C-B952-7D67E0F71DC8}"/>
          </ac:spMkLst>
        </pc:spChg>
        <pc:spChg chg="add mod">
          <ac:chgData name="Lina Marcela Benítez Fuentes" userId="126fd1ad-69bf-4ade-9848-f6326ff419e4" providerId="ADAL" clId="{FF0B70BB-1818-48CF-BCF4-716957ED4AF9}" dt="2022-06-29T21:07:47.666" v="105" actId="20577"/>
          <ac:spMkLst>
            <pc:docMk/>
            <pc:sldMk cId="3028556054" sldId="262"/>
            <ac:spMk id="8" creationId="{443D9971-3D44-38CC-294F-A47243DBA5C4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8:12.868" v="123" actId="20577"/>
        <pc:sldMkLst>
          <pc:docMk/>
          <pc:sldMk cId="1094867316" sldId="263"/>
        </pc:sldMkLst>
        <pc:spChg chg="mod">
          <ac:chgData name="Lina Marcela Benítez Fuentes" userId="126fd1ad-69bf-4ade-9848-f6326ff419e4" providerId="ADAL" clId="{FF0B70BB-1818-48CF-BCF4-716957ED4AF9}" dt="2022-06-29T21:08:07.043" v="117" actId="20577"/>
          <ac:spMkLst>
            <pc:docMk/>
            <pc:sldMk cId="1094867316" sldId="263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8:09.181" v="118" actId="478"/>
          <ac:spMkLst>
            <pc:docMk/>
            <pc:sldMk cId="1094867316" sldId="263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08:09.181" v="118" actId="478"/>
          <ac:spMkLst>
            <pc:docMk/>
            <pc:sldMk cId="1094867316" sldId="263"/>
            <ac:spMk id="5" creationId="{D1DF4385-3121-6E39-0BAE-92F511692206}"/>
          </ac:spMkLst>
        </pc:spChg>
        <pc:spChg chg="add mod">
          <ac:chgData name="Lina Marcela Benítez Fuentes" userId="126fd1ad-69bf-4ade-9848-f6326ff419e4" providerId="ADAL" clId="{FF0B70BB-1818-48CF-BCF4-716957ED4AF9}" dt="2022-06-29T21:08:12.868" v="123" actId="20577"/>
          <ac:spMkLst>
            <pc:docMk/>
            <pc:sldMk cId="1094867316" sldId="263"/>
            <ac:spMk id="6" creationId="{C002634A-DB4D-96D7-06A8-DB5DEA52DBE4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8:29.931" v="132" actId="20577"/>
        <pc:sldMkLst>
          <pc:docMk/>
          <pc:sldMk cId="4075174975" sldId="264"/>
        </pc:sldMkLst>
        <pc:spChg chg="mod">
          <ac:chgData name="Lina Marcela Benítez Fuentes" userId="126fd1ad-69bf-4ade-9848-f6326ff419e4" providerId="ADAL" clId="{FF0B70BB-1818-48CF-BCF4-716957ED4AF9}" dt="2022-06-29T21:08:23.128" v="125" actId="20577"/>
          <ac:spMkLst>
            <pc:docMk/>
            <pc:sldMk cId="4075174975" sldId="264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8:26.971" v="126" actId="478"/>
          <ac:spMkLst>
            <pc:docMk/>
            <pc:sldMk cId="4075174975" sldId="264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08:26.971" v="126" actId="478"/>
          <ac:spMkLst>
            <pc:docMk/>
            <pc:sldMk cId="4075174975" sldId="264"/>
            <ac:spMk id="5" creationId="{836B32D5-20A3-B46D-C0FE-767ACB7373BA}"/>
          </ac:spMkLst>
        </pc:spChg>
        <pc:spChg chg="add mod">
          <ac:chgData name="Lina Marcela Benítez Fuentes" userId="126fd1ad-69bf-4ade-9848-f6326ff419e4" providerId="ADAL" clId="{FF0B70BB-1818-48CF-BCF4-716957ED4AF9}" dt="2022-06-29T21:08:29.931" v="132" actId="20577"/>
          <ac:spMkLst>
            <pc:docMk/>
            <pc:sldMk cId="4075174975" sldId="264"/>
            <ac:spMk id="6" creationId="{DCC5D986-B369-59AE-D47D-47F3E5C07B92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8:03.629" v="115" actId="20577"/>
        <pc:sldMkLst>
          <pc:docMk/>
          <pc:sldMk cId="3282986915" sldId="265"/>
        </pc:sldMkLst>
        <pc:spChg chg="mod">
          <ac:chgData name="Lina Marcela Benítez Fuentes" userId="126fd1ad-69bf-4ade-9848-f6326ff419e4" providerId="ADAL" clId="{FF0B70BB-1818-48CF-BCF4-716957ED4AF9}" dt="2022-06-29T21:07:51.428" v="107" actId="20577"/>
          <ac:spMkLst>
            <pc:docMk/>
            <pc:sldMk cId="3282986915" sldId="265"/>
            <ac:spMk id="2" creationId="{AB22AB17-005C-48C6-B0DB-324258BABCF5}"/>
          </ac:spMkLst>
        </pc:spChg>
        <pc:spChg chg="del mod">
          <ac:chgData name="Lina Marcela Benítez Fuentes" userId="126fd1ad-69bf-4ade-9848-f6326ff419e4" providerId="ADAL" clId="{FF0B70BB-1818-48CF-BCF4-716957ED4AF9}" dt="2022-06-29T21:07:59.044" v="109" actId="478"/>
          <ac:spMkLst>
            <pc:docMk/>
            <pc:sldMk cId="3282986915" sldId="265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08:03.629" v="115" actId="20577"/>
          <ac:spMkLst>
            <pc:docMk/>
            <pc:sldMk cId="3282986915" sldId="265"/>
            <ac:spMk id="4" creationId="{F6349F20-153C-AF0F-96C3-7826475E7100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8:56.464" v="144" actId="14100"/>
        <pc:sldMkLst>
          <pc:docMk/>
          <pc:sldMk cId="2947411502" sldId="266"/>
        </pc:sldMkLst>
        <pc:spChg chg="mod">
          <ac:chgData name="Lina Marcela Benítez Fuentes" userId="126fd1ad-69bf-4ade-9848-f6326ff419e4" providerId="ADAL" clId="{FF0B70BB-1818-48CF-BCF4-716957ED4AF9}" dt="2022-06-29T21:08:56.464" v="144" actId="14100"/>
          <ac:spMkLst>
            <pc:docMk/>
            <pc:sldMk cId="2947411502" sldId="266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8:35.313" v="133" actId="478"/>
          <ac:spMkLst>
            <pc:docMk/>
            <pc:sldMk cId="2947411502" sldId="266"/>
            <ac:spMk id="3" creationId="{3C7647A3-3DB3-4BD6-AD20-A7163F21542A}"/>
          </ac:spMkLst>
        </pc:spChg>
        <pc:spChg chg="add del mod">
          <ac:chgData name="Lina Marcela Benítez Fuentes" userId="126fd1ad-69bf-4ade-9848-f6326ff419e4" providerId="ADAL" clId="{FF0B70BB-1818-48CF-BCF4-716957ED4AF9}" dt="2022-06-29T21:08:40.731" v="134" actId="478"/>
          <ac:spMkLst>
            <pc:docMk/>
            <pc:sldMk cId="2947411502" sldId="266"/>
            <ac:spMk id="5" creationId="{A05F2B5A-0F45-B125-7822-A4BAB57D9E9E}"/>
          </ac:spMkLst>
        </pc:spChg>
        <pc:spChg chg="add mod">
          <ac:chgData name="Lina Marcela Benítez Fuentes" userId="126fd1ad-69bf-4ade-9848-f6326ff419e4" providerId="ADAL" clId="{FF0B70BB-1818-48CF-BCF4-716957ED4AF9}" dt="2022-06-29T21:08:44.889" v="139" actId="20577"/>
          <ac:spMkLst>
            <pc:docMk/>
            <pc:sldMk cId="2947411502" sldId="266"/>
            <ac:spMk id="6" creationId="{9A82E54C-C5A7-EFD1-F6A1-5729F6192AED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9:16.312" v="152" actId="122"/>
        <pc:sldMkLst>
          <pc:docMk/>
          <pc:sldMk cId="89246093" sldId="267"/>
        </pc:sldMkLst>
        <pc:spChg chg="mod">
          <ac:chgData name="Lina Marcela Benítez Fuentes" userId="126fd1ad-69bf-4ade-9848-f6326ff419e4" providerId="ADAL" clId="{FF0B70BB-1818-48CF-BCF4-716957ED4AF9}" dt="2022-06-29T21:09:08.215" v="146" actId="20577"/>
          <ac:spMkLst>
            <pc:docMk/>
            <pc:sldMk cId="89246093" sldId="267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9:11.732" v="147" actId="478"/>
          <ac:spMkLst>
            <pc:docMk/>
            <pc:sldMk cId="89246093" sldId="267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09:16.312" v="152" actId="122"/>
          <ac:spMkLst>
            <pc:docMk/>
            <pc:sldMk cId="89246093" sldId="267"/>
            <ac:spMk id="5" creationId="{B3C2C449-CAC6-EA93-04CD-551C320E3980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9:29.921" v="161" actId="20577"/>
        <pc:sldMkLst>
          <pc:docMk/>
          <pc:sldMk cId="3370721645" sldId="268"/>
        </pc:sldMkLst>
        <pc:spChg chg="mod">
          <ac:chgData name="Lina Marcela Benítez Fuentes" userId="126fd1ad-69bf-4ade-9848-f6326ff419e4" providerId="ADAL" clId="{FF0B70BB-1818-48CF-BCF4-716957ED4AF9}" dt="2022-06-29T21:09:20.171" v="155" actId="20577"/>
          <ac:spMkLst>
            <pc:docMk/>
            <pc:sldMk cId="3370721645" sldId="268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9:23.400" v="156" actId="478"/>
          <ac:spMkLst>
            <pc:docMk/>
            <pc:sldMk cId="3370721645" sldId="268"/>
            <ac:spMk id="3" creationId="{3C7647A3-3DB3-4BD6-AD20-A7163F21542A}"/>
          </ac:spMkLst>
        </pc:spChg>
        <pc:spChg chg="add del mod">
          <ac:chgData name="Lina Marcela Benítez Fuentes" userId="126fd1ad-69bf-4ade-9848-f6326ff419e4" providerId="ADAL" clId="{FF0B70BB-1818-48CF-BCF4-716957ED4AF9}" dt="2022-06-29T21:09:26.202" v="157" actId="478"/>
          <ac:spMkLst>
            <pc:docMk/>
            <pc:sldMk cId="3370721645" sldId="268"/>
            <ac:spMk id="5" creationId="{0D911B32-F601-E7CC-B5AC-9E1C068E367F}"/>
          </ac:spMkLst>
        </pc:spChg>
        <pc:spChg chg="add mod">
          <ac:chgData name="Lina Marcela Benítez Fuentes" userId="126fd1ad-69bf-4ade-9848-f6326ff419e4" providerId="ADAL" clId="{FF0B70BB-1818-48CF-BCF4-716957ED4AF9}" dt="2022-06-29T21:09:29.921" v="161" actId="20577"/>
          <ac:spMkLst>
            <pc:docMk/>
            <pc:sldMk cId="3370721645" sldId="268"/>
            <ac:spMk id="6" creationId="{4F2C6A34-A4E5-5EE2-778C-9AEC982598B7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09:49.730" v="171" actId="122"/>
        <pc:sldMkLst>
          <pc:docMk/>
          <pc:sldMk cId="1200387122" sldId="269"/>
        </pc:sldMkLst>
        <pc:spChg chg="mod">
          <ac:chgData name="Lina Marcela Benítez Fuentes" userId="126fd1ad-69bf-4ade-9848-f6326ff419e4" providerId="ADAL" clId="{FF0B70BB-1818-48CF-BCF4-716957ED4AF9}" dt="2022-06-29T21:09:37.477" v="164" actId="20577"/>
          <ac:spMkLst>
            <pc:docMk/>
            <pc:sldMk cId="1200387122" sldId="269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9:42.286" v="165" actId="478"/>
          <ac:spMkLst>
            <pc:docMk/>
            <pc:sldMk cId="1200387122" sldId="269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09:49.730" v="171" actId="122"/>
          <ac:spMkLst>
            <pc:docMk/>
            <pc:sldMk cId="1200387122" sldId="269"/>
            <ac:spMk id="5" creationId="{A0C061B6-E83C-3B8F-0BE8-B6BE9EFAB3ED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0:04.030" v="187" actId="122"/>
        <pc:sldMkLst>
          <pc:docMk/>
          <pc:sldMk cId="4089434132" sldId="270"/>
        </pc:sldMkLst>
        <pc:spChg chg="mod">
          <ac:chgData name="Lina Marcela Benítez Fuentes" userId="126fd1ad-69bf-4ade-9848-f6326ff419e4" providerId="ADAL" clId="{FF0B70BB-1818-48CF-BCF4-716957ED4AF9}" dt="2022-06-29T21:09:53.428" v="174" actId="20577"/>
          <ac:spMkLst>
            <pc:docMk/>
            <pc:sldMk cId="4089434132" sldId="270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09:57.018" v="175" actId="478"/>
          <ac:spMkLst>
            <pc:docMk/>
            <pc:sldMk cId="4089434132" sldId="270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0:04.030" v="187" actId="122"/>
          <ac:spMkLst>
            <pc:docMk/>
            <pc:sldMk cId="4089434132" sldId="270"/>
            <ac:spMk id="5" creationId="{225B0C1B-4DF6-847C-3C24-F6F9EEF7D7F8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0:47.377" v="218" actId="313"/>
        <pc:sldMkLst>
          <pc:docMk/>
          <pc:sldMk cId="3085783196" sldId="271"/>
        </pc:sldMkLst>
        <pc:spChg chg="mod">
          <ac:chgData name="Lina Marcela Benítez Fuentes" userId="126fd1ad-69bf-4ade-9848-f6326ff419e4" providerId="ADAL" clId="{FF0B70BB-1818-48CF-BCF4-716957ED4AF9}" dt="2022-06-29T21:10:29.546" v="205" actId="20577"/>
          <ac:spMkLst>
            <pc:docMk/>
            <pc:sldMk cId="3085783196" sldId="271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0:32.426" v="206" actId="478"/>
          <ac:spMkLst>
            <pc:docMk/>
            <pc:sldMk cId="3085783196" sldId="271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0:47.377" v="218" actId="313"/>
          <ac:spMkLst>
            <pc:docMk/>
            <pc:sldMk cId="3085783196" sldId="271"/>
            <ac:spMk id="5" creationId="{8CF6FBA5-3615-DA74-EBCB-A0CAFDBB0EE4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1:06.876" v="234" actId="20577"/>
        <pc:sldMkLst>
          <pc:docMk/>
          <pc:sldMk cId="1784441441" sldId="272"/>
        </pc:sldMkLst>
        <pc:spChg chg="mod">
          <ac:chgData name="Lina Marcela Benítez Fuentes" userId="126fd1ad-69bf-4ade-9848-f6326ff419e4" providerId="ADAL" clId="{FF0B70BB-1818-48CF-BCF4-716957ED4AF9}" dt="2022-06-29T21:10:53.708" v="221" actId="20577"/>
          <ac:spMkLst>
            <pc:docMk/>
            <pc:sldMk cId="1784441441" sldId="272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0:59.112" v="222" actId="478"/>
          <ac:spMkLst>
            <pc:docMk/>
            <pc:sldMk cId="1784441441" sldId="272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1:06.876" v="234" actId="20577"/>
          <ac:spMkLst>
            <pc:docMk/>
            <pc:sldMk cId="1784441441" sldId="272"/>
            <ac:spMk id="5" creationId="{36176131-C552-7363-5D17-5EFF03326B2E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1:30.659" v="252" actId="313"/>
        <pc:sldMkLst>
          <pc:docMk/>
          <pc:sldMk cId="993638115" sldId="273"/>
        </pc:sldMkLst>
        <pc:spChg chg="mod">
          <ac:chgData name="Lina Marcela Benítez Fuentes" userId="126fd1ad-69bf-4ade-9848-f6326ff419e4" providerId="ADAL" clId="{FF0B70BB-1818-48CF-BCF4-716957ED4AF9}" dt="2022-06-29T21:11:11.704" v="237" actId="20577"/>
          <ac:spMkLst>
            <pc:docMk/>
            <pc:sldMk cId="993638115" sldId="273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1:14.566" v="238" actId="478"/>
          <ac:spMkLst>
            <pc:docMk/>
            <pc:sldMk cId="993638115" sldId="273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1:30.659" v="252" actId="313"/>
          <ac:spMkLst>
            <pc:docMk/>
            <pc:sldMk cId="993638115" sldId="273"/>
            <ac:spMk id="5" creationId="{8157349E-5CE6-2FEF-B40E-C3735A534D78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1:52.743" v="272" actId="122"/>
        <pc:sldMkLst>
          <pc:docMk/>
          <pc:sldMk cId="1579103171" sldId="274"/>
        </pc:sldMkLst>
        <pc:spChg chg="mod">
          <ac:chgData name="Lina Marcela Benítez Fuentes" userId="126fd1ad-69bf-4ade-9848-f6326ff419e4" providerId="ADAL" clId="{FF0B70BB-1818-48CF-BCF4-716957ED4AF9}" dt="2022-06-29T21:11:40.038" v="255" actId="20577"/>
          <ac:spMkLst>
            <pc:docMk/>
            <pc:sldMk cId="1579103171" sldId="274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1:43.203" v="256" actId="478"/>
          <ac:spMkLst>
            <pc:docMk/>
            <pc:sldMk cId="1579103171" sldId="274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1:52.743" v="272" actId="122"/>
          <ac:spMkLst>
            <pc:docMk/>
            <pc:sldMk cId="1579103171" sldId="274"/>
            <ac:spMk id="5" creationId="{61A09F1E-0AD5-C8A8-4C67-2FB4A3836940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2:29.262" v="303" actId="20577"/>
        <pc:sldMkLst>
          <pc:docMk/>
          <pc:sldMk cId="2530713287" sldId="275"/>
        </pc:sldMkLst>
        <pc:spChg chg="mod">
          <ac:chgData name="Lina Marcela Benítez Fuentes" userId="126fd1ad-69bf-4ade-9848-f6326ff419e4" providerId="ADAL" clId="{FF0B70BB-1818-48CF-BCF4-716957ED4AF9}" dt="2022-06-29T21:12:16.699" v="287" actId="20577"/>
          <ac:spMkLst>
            <pc:docMk/>
            <pc:sldMk cId="2530713287" sldId="275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2:19.387" v="288" actId="478"/>
          <ac:spMkLst>
            <pc:docMk/>
            <pc:sldMk cId="2530713287" sldId="275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2:29.262" v="303" actId="20577"/>
          <ac:spMkLst>
            <pc:docMk/>
            <pc:sldMk cId="2530713287" sldId="275"/>
            <ac:spMk id="5" creationId="{A0A723E4-CBCB-C428-EB70-7CE907883CF9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2:42.354" v="317" actId="122"/>
        <pc:sldMkLst>
          <pc:docMk/>
          <pc:sldMk cId="4116627712" sldId="276"/>
        </pc:sldMkLst>
        <pc:spChg chg="mod">
          <ac:chgData name="Lina Marcela Benítez Fuentes" userId="126fd1ad-69bf-4ade-9848-f6326ff419e4" providerId="ADAL" clId="{FF0B70BB-1818-48CF-BCF4-716957ED4AF9}" dt="2022-06-29T21:12:33.711" v="306" actId="20577"/>
          <ac:spMkLst>
            <pc:docMk/>
            <pc:sldMk cId="4116627712" sldId="276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2:36.843" v="307" actId="478"/>
          <ac:spMkLst>
            <pc:docMk/>
            <pc:sldMk cId="4116627712" sldId="276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2:42.354" v="317" actId="122"/>
          <ac:spMkLst>
            <pc:docMk/>
            <pc:sldMk cId="4116627712" sldId="276"/>
            <ac:spMk id="5" creationId="{1C940B8F-0B86-D49A-509E-06E8B1F297ED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2:56.313" v="335" actId="122"/>
        <pc:sldMkLst>
          <pc:docMk/>
          <pc:sldMk cId="1829579534" sldId="277"/>
        </pc:sldMkLst>
        <pc:spChg chg="mod">
          <ac:chgData name="Lina Marcela Benítez Fuentes" userId="126fd1ad-69bf-4ade-9848-f6326ff419e4" providerId="ADAL" clId="{FF0B70BB-1818-48CF-BCF4-716957ED4AF9}" dt="2022-06-29T21:12:47.088" v="320" actId="20577"/>
          <ac:spMkLst>
            <pc:docMk/>
            <pc:sldMk cId="1829579534" sldId="277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2:50.188" v="321" actId="478"/>
          <ac:spMkLst>
            <pc:docMk/>
            <pc:sldMk cId="1829579534" sldId="277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2:56.313" v="335" actId="122"/>
          <ac:spMkLst>
            <pc:docMk/>
            <pc:sldMk cId="1829579534" sldId="277"/>
            <ac:spMk id="5" creationId="{DE51B772-C38D-F7E2-EA9A-21B04564B498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3:16.456" v="348" actId="122"/>
        <pc:sldMkLst>
          <pc:docMk/>
          <pc:sldMk cId="895633862" sldId="278"/>
        </pc:sldMkLst>
        <pc:spChg chg="mod">
          <ac:chgData name="Lina Marcela Benítez Fuentes" userId="126fd1ad-69bf-4ade-9848-f6326ff419e4" providerId="ADAL" clId="{FF0B70BB-1818-48CF-BCF4-716957ED4AF9}" dt="2022-06-29T21:13:01.695" v="338" actId="20577"/>
          <ac:spMkLst>
            <pc:docMk/>
            <pc:sldMk cId="895633862" sldId="278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3:05.158" v="339" actId="478"/>
          <ac:spMkLst>
            <pc:docMk/>
            <pc:sldMk cId="895633862" sldId="278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3:16.456" v="348" actId="122"/>
          <ac:spMkLst>
            <pc:docMk/>
            <pc:sldMk cId="895633862" sldId="278"/>
            <ac:spMk id="5" creationId="{182F5C41-C963-4F7A-984A-8AD956C3C752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3:29.973" v="362" actId="122"/>
        <pc:sldMkLst>
          <pc:docMk/>
          <pc:sldMk cId="3205103769" sldId="279"/>
        </pc:sldMkLst>
        <pc:spChg chg="mod">
          <ac:chgData name="Lina Marcela Benítez Fuentes" userId="126fd1ad-69bf-4ade-9848-f6326ff419e4" providerId="ADAL" clId="{FF0B70BB-1818-48CF-BCF4-716957ED4AF9}" dt="2022-06-29T21:13:20.429" v="351" actId="20577"/>
          <ac:spMkLst>
            <pc:docMk/>
            <pc:sldMk cId="3205103769" sldId="279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3:23.372" v="352" actId="478"/>
          <ac:spMkLst>
            <pc:docMk/>
            <pc:sldMk cId="3205103769" sldId="279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3:29.973" v="362" actId="122"/>
          <ac:spMkLst>
            <pc:docMk/>
            <pc:sldMk cId="3205103769" sldId="279"/>
            <ac:spMk id="5" creationId="{65475729-3C68-451F-8A20-D6D7F6AF5C6D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3:46.848" v="374" actId="122"/>
        <pc:sldMkLst>
          <pc:docMk/>
          <pc:sldMk cId="794238303" sldId="280"/>
        </pc:sldMkLst>
        <pc:spChg chg="mod">
          <ac:chgData name="Lina Marcela Benítez Fuentes" userId="126fd1ad-69bf-4ade-9848-f6326ff419e4" providerId="ADAL" clId="{FF0B70BB-1818-48CF-BCF4-716957ED4AF9}" dt="2022-06-29T21:13:38.552" v="365" actId="20577"/>
          <ac:spMkLst>
            <pc:docMk/>
            <pc:sldMk cId="794238303" sldId="280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3:42.393" v="366" actId="478"/>
          <ac:spMkLst>
            <pc:docMk/>
            <pc:sldMk cId="794238303" sldId="280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3:46.848" v="374" actId="122"/>
          <ac:spMkLst>
            <pc:docMk/>
            <pc:sldMk cId="794238303" sldId="280"/>
            <ac:spMk id="5" creationId="{C188B574-9995-97BB-A229-9C0B7A432394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4:01.872" v="390" actId="122"/>
        <pc:sldMkLst>
          <pc:docMk/>
          <pc:sldMk cId="2112577827" sldId="281"/>
        </pc:sldMkLst>
        <pc:spChg chg="mod">
          <ac:chgData name="Lina Marcela Benítez Fuentes" userId="126fd1ad-69bf-4ade-9848-f6326ff419e4" providerId="ADAL" clId="{FF0B70BB-1818-48CF-BCF4-716957ED4AF9}" dt="2022-06-29T21:13:52.553" v="381" actId="20577"/>
          <ac:spMkLst>
            <pc:docMk/>
            <pc:sldMk cId="2112577827" sldId="281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3:55.843" v="382" actId="478"/>
          <ac:spMkLst>
            <pc:docMk/>
            <pc:sldMk cId="2112577827" sldId="281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4:01.872" v="390" actId="122"/>
          <ac:spMkLst>
            <pc:docMk/>
            <pc:sldMk cId="2112577827" sldId="281"/>
            <ac:spMk id="5" creationId="{41D12D87-CCC7-9F8D-639F-A3167DEAF966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4:18.018" v="402" actId="122"/>
        <pc:sldMkLst>
          <pc:docMk/>
          <pc:sldMk cId="3197897280" sldId="282"/>
        </pc:sldMkLst>
        <pc:spChg chg="mod">
          <ac:chgData name="Lina Marcela Benítez Fuentes" userId="126fd1ad-69bf-4ade-9848-f6326ff419e4" providerId="ADAL" clId="{FF0B70BB-1818-48CF-BCF4-716957ED4AF9}" dt="2022-06-29T21:14:10.643" v="393" actId="20577"/>
          <ac:spMkLst>
            <pc:docMk/>
            <pc:sldMk cId="3197897280" sldId="282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4:13.603" v="394" actId="478"/>
          <ac:spMkLst>
            <pc:docMk/>
            <pc:sldMk cId="3197897280" sldId="282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4:18.018" v="402" actId="122"/>
          <ac:spMkLst>
            <pc:docMk/>
            <pc:sldMk cId="3197897280" sldId="282"/>
            <ac:spMk id="5" creationId="{F9C4EC75-245D-C025-B262-40608C67AB61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0:21.610" v="202" actId="122"/>
        <pc:sldMkLst>
          <pc:docMk/>
          <pc:sldMk cId="1674684531" sldId="283"/>
        </pc:sldMkLst>
        <pc:spChg chg="mod">
          <ac:chgData name="Lina Marcela Benítez Fuentes" userId="126fd1ad-69bf-4ade-9848-f6326ff419e4" providerId="ADAL" clId="{FF0B70BB-1818-48CF-BCF4-716957ED4AF9}" dt="2022-06-29T21:10:09.035" v="190" actId="20577"/>
          <ac:spMkLst>
            <pc:docMk/>
            <pc:sldMk cId="1674684531" sldId="283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0:11.723" v="191" actId="478"/>
          <ac:spMkLst>
            <pc:docMk/>
            <pc:sldMk cId="1674684531" sldId="283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0:21.610" v="202" actId="122"/>
          <ac:spMkLst>
            <pc:docMk/>
            <pc:sldMk cId="1674684531" sldId="283"/>
            <ac:spMk id="5" creationId="{37E3EB2D-57F1-664C-59EB-59C37D149B18}"/>
          </ac:spMkLst>
        </pc:spChg>
      </pc:sldChg>
      <pc:sldChg chg="addSp delSp modSp mod">
        <pc:chgData name="Lina Marcela Benítez Fuentes" userId="126fd1ad-69bf-4ade-9848-f6326ff419e4" providerId="ADAL" clId="{FF0B70BB-1818-48CF-BCF4-716957ED4AF9}" dt="2022-06-29T21:12:11.933" v="284" actId="122"/>
        <pc:sldMkLst>
          <pc:docMk/>
          <pc:sldMk cId="24263029" sldId="284"/>
        </pc:sldMkLst>
        <pc:spChg chg="mod">
          <ac:chgData name="Lina Marcela Benítez Fuentes" userId="126fd1ad-69bf-4ade-9848-f6326ff419e4" providerId="ADAL" clId="{FF0B70BB-1818-48CF-BCF4-716957ED4AF9}" dt="2022-06-29T21:11:58.829" v="276" actId="20577"/>
          <ac:spMkLst>
            <pc:docMk/>
            <pc:sldMk cId="24263029" sldId="284"/>
            <ac:spMk id="2" creationId="{AB22AB17-005C-48C6-B0DB-324258BABCF5}"/>
          </ac:spMkLst>
        </pc:spChg>
        <pc:spChg chg="del">
          <ac:chgData name="Lina Marcela Benítez Fuentes" userId="126fd1ad-69bf-4ade-9848-f6326ff419e4" providerId="ADAL" clId="{FF0B70BB-1818-48CF-BCF4-716957ED4AF9}" dt="2022-06-29T21:12:02.056" v="277" actId="478"/>
          <ac:spMkLst>
            <pc:docMk/>
            <pc:sldMk cId="24263029" sldId="284"/>
            <ac:spMk id="3" creationId="{3C7647A3-3DB3-4BD6-AD20-A7163F21542A}"/>
          </ac:spMkLst>
        </pc:spChg>
        <pc:spChg chg="add mod">
          <ac:chgData name="Lina Marcela Benítez Fuentes" userId="126fd1ad-69bf-4ade-9848-f6326ff419e4" providerId="ADAL" clId="{FF0B70BB-1818-48CF-BCF4-716957ED4AF9}" dt="2022-06-29T21:12:11.933" v="284" actId="122"/>
          <ac:spMkLst>
            <pc:docMk/>
            <pc:sldMk cId="24263029" sldId="284"/>
            <ac:spMk id="5" creationId="{9F3F9B1C-7DB6-5F08-7A32-7F81A72A8E94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8:42.101" v="659" actId="20577"/>
        <pc:sldMkLst>
          <pc:docMk/>
          <pc:sldMk cId="3482491489" sldId="287"/>
        </pc:sldMkLst>
        <pc:spChg chg="mod">
          <ac:chgData name="Lina Marcela Benítez Fuentes" userId="126fd1ad-69bf-4ade-9848-f6326ff419e4" providerId="ADAL" clId="{FF0B70BB-1818-48CF-BCF4-716957ED4AF9}" dt="2022-06-29T21:18:42.101" v="659" actId="20577"/>
          <ac:spMkLst>
            <pc:docMk/>
            <pc:sldMk cId="3482491489" sldId="287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8:48.579" v="662" actId="20577"/>
        <pc:sldMkLst>
          <pc:docMk/>
          <pc:sldMk cId="3099731780" sldId="288"/>
        </pc:sldMkLst>
        <pc:spChg chg="mod">
          <ac:chgData name="Lina Marcela Benítez Fuentes" userId="126fd1ad-69bf-4ade-9848-f6326ff419e4" providerId="ADAL" clId="{FF0B70BB-1818-48CF-BCF4-716957ED4AF9}" dt="2022-06-29T21:18:48.579" v="662" actId="20577"/>
          <ac:spMkLst>
            <pc:docMk/>
            <pc:sldMk cId="3099731780" sldId="288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8:54.641" v="667" actId="20577"/>
        <pc:sldMkLst>
          <pc:docMk/>
          <pc:sldMk cId="2379260560" sldId="289"/>
        </pc:sldMkLst>
        <pc:spChg chg="mod">
          <ac:chgData name="Lina Marcela Benítez Fuentes" userId="126fd1ad-69bf-4ade-9848-f6326ff419e4" providerId="ADAL" clId="{FF0B70BB-1818-48CF-BCF4-716957ED4AF9}" dt="2022-06-29T21:18:54.641" v="667" actId="20577"/>
          <ac:spMkLst>
            <pc:docMk/>
            <pc:sldMk cId="2379260560" sldId="289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9:00.417" v="670" actId="20577"/>
        <pc:sldMkLst>
          <pc:docMk/>
          <pc:sldMk cId="1479785769" sldId="290"/>
        </pc:sldMkLst>
        <pc:spChg chg="mod">
          <ac:chgData name="Lina Marcela Benítez Fuentes" userId="126fd1ad-69bf-4ade-9848-f6326ff419e4" providerId="ADAL" clId="{FF0B70BB-1818-48CF-BCF4-716957ED4AF9}" dt="2022-06-29T21:19:00.417" v="670" actId="20577"/>
          <ac:spMkLst>
            <pc:docMk/>
            <pc:sldMk cId="1479785769" sldId="290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9:20.498" v="677" actId="20577"/>
        <pc:sldMkLst>
          <pc:docMk/>
          <pc:sldMk cId="1397051097" sldId="291"/>
        </pc:sldMkLst>
        <pc:spChg chg="mod">
          <ac:chgData name="Lina Marcela Benítez Fuentes" userId="126fd1ad-69bf-4ade-9848-f6326ff419e4" providerId="ADAL" clId="{FF0B70BB-1818-48CF-BCF4-716957ED4AF9}" dt="2022-06-29T21:19:20.498" v="677" actId="20577"/>
          <ac:spMkLst>
            <pc:docMk/>
            <pc:sldMk cId="1397051097" sldId="291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9:25.377" v="681" actId="20577"/>
        <pc:sldMkLst>
          <pc:docMk/>
          <pc:sldMk cId="607528894" sldId="292"/>
        </pc:sldMkLst>
        <pc:spChg chg="mod">
          <ac:chgData name="Lina Marcela Benítez Fuentes" userId="126fd1ad-69bf-4ade-9848-f6326ff419e4" providerId="ADAL" clId="{FF0B70BB-1818-48CF-BCF4-716957ED4AF9}" dt="2022-06-29T21:19:25.377" v="681" actId="20577"/>
          <ac:spMkLst>
            <pc:docMk/>
            <pc:sldMk cId="607528894" sldId="292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9:31.512" v="685" actId="20577"/>
        <pc:sldMkLst>
          <pc:docMk/>
          <pc:sldMk cId="2459504597" sldId="293"/>
        </pc:sldMkLst>
        <pc:spChg chg="mod">
          <ac:chgData name="Lina Marcela Benítez Fuentes" userId="126fd1ad-69bf-4ade-9848-f6326ff419e4" providerId="ADAL" clId="{FF0B70BB-1818-48CF-BCF4-716957ED4AF9}" dt="2022-06-29T21:19:31.512" v="685" actId="20577"/>
          <ac:spMkLst>
            <pc:docMk/>
            <pc:sldMk cId="2459504597" sldId="293"/>
            <ac:spMk id="2" creationId="{AB22AB17-005C-48C6-B0DB-324258BABCF5}"/>
          </ac:spMkLst>
        </pc:spChg>
      </pc:sldChg>
      <pc:sldChg chg="modSp mod">
        <pc:chgData name="Lina Marcela Benítez Fuentes" userId="126fd1ad-69bf-4ade-9848-f6326ff419e4" providerId="ADAL" clId="{FF0B70BB-1818-48CF-BCF4-716957ED4AF9}" dt="2022-06-29T21:19:43.897" v="693" actId="20577"/>
        <pc:sldMkLst>
          <pc:docMk/>
          <pc:sldMk cId="3708465879" sldId="294"/>
        </pc:sldMkLst>
        <pc:spChg chg="mod">
          <ac:chgData name="Lina Marcela Benítez Fuentes" userId="126fd1ad-69bf-4ade-9848-f6326ff419e4" providerId="ADAL" clId="{FF0B70BB-1818-48CF-BCF4-716957ED4AF9}" dt="2022-06-29T21:19:43.897" v="693" actId="20577"/>
          <ac:spMkLst>
            <pc:docMk/>
            <pc:sldMk cId="3708465879" sldId="294"/>
            <ac:spMk id="2" creationId="{AB22AB17-005C-48C6-B0DB-324258BABCF5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4:34.316" v="411" actId="20577"/>
        <pc:sldMkLst>
          <pc:docMk/>
          <pc:sldMk cId="578225065" sldId="295"/>
        </pc:sldMkLst>
        <pc:spChg chg="mod">
          <ac:chgData name="Lina Marcela Benítez Fuentes" userId="126fd1ad-69bf-4ade-9848-f6326ff419e4" providerId="ADAL" clId="{FF0B70BB-1818-48CF-BCF4-716957ED4AF9}" dt="2022-06-29T21:14:29.413" v="405" actId="20577"/>
          <ac:spMkLst>
            <pc:docMk/>
            <pc:sldMk cId="578225065" sldId="295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4:34.316" v="411" actId="20577"/>
          <ac:spMkLst>
            <pc:docMk/>
            <pc:sldMk cId="578225065" sldId="295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4:55.717" v="424" actId="20577"/>
        <pc:sldMkLst>
          <pc:docMk/>
          <pc:sldMk cId="1258906303" sldId="296"/>
        </pc:sldMkLst>
        <pc:spChg chg="mod">
          <ac:chgData name="Lina Marcela Benítez Fuentes" userId="126fd1ad-69bf-4ade-9848-f6326ff419e4" providerId="ADAL" clId="{FF0B70BB-1818-48CF-BCF4-716957ED4AF9}" dt="2022-06-29T21:14:44.066" v="415" actId="20577"/>
          <ac:spMkLst>
            <pc:docMk/>
            <pc:sldMk cId="1258906303" sldId="296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4:55.717" v="424" actId="20577"/>
          <ac:spMkLst>
            <pc:docMk/>
            <pc:sldMk cId="1258906303" sldId="296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5:20.332" v="454" actId="20577"/>
        <pc:sldMkLst>
          <pc:docMk/>
          <pc:sldMk cId="1272794896" sldId="297"/>
        </pc:sldMkLst>
        <pc:spChg chg="mod">
          <ac:chgData name="Lina Marcela Benítez Fuentes" userId="126fd1ad-69bf-4ade-9848-f6326ff419e4" providerId="ADAL" clId="{FF0B70BB-1818-48CF-BCF4-716957ED4AF9}" dt="2022-06-29T21:15:11.437" v="431" actId="20577"/>
          <ac:spMkLst>
            <pc:docMk/>
            <pc:sldMk cId="1272794896" sldId="297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5:20.332" v="454" actId="20577"/>
          <ac:spMkLst>
            <pc:docMk/>
            <pc:sldMk cId="1272794896" sldId="297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5:54.162" v="486" actId="313"/>
        <pc:sldMkLst>
          <pc:docMk/>
          <pc:sldMk cId="159322406" sldId="298"/>
        </pc:sldMkLst>
        <pc:spChg chg="mod">
          <ac:chgData name="Lina Marcela Benítez Fuentes" userId="126fd1ad-69bf-4ade-9848-f6326ff419e4" providerId="ADAL" clId="{FF0B70BB-1818-48CF-BCF4-716957ED4AF9}" dt="2022-06-29T21:15:30.757" v="458" actId="20577"/>
          <ac:spMkLst>
            <pc:docMk/>
            <pc:sldMk cId="159322406" sldId="298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5:54.162" v="486" actId="313"/>
          <ac:spMkLst>
            <pc:docMk/>
            <pc:sldMk cId="159322406" sldId="298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6:03.133" v="493" actId="20577"/>
        <pc:sldMkLst>
          <pc:docMk/>
          <pc:sldMk cId="3638364035" sldId="299"/>
        </pc:sldMkLst>
        <pc:spChg chg="mod">
          <ac:chgData name="Lina Marcela Benítez Fuentes" userId="126fd1ad-69bf-4ade-9848-f6326ff419e4" providerId="ADAL" clId="{FF0B70BB-1818-48CF-BCF4-716957ED4AF9}" dt="2022-06-29T21:15:58.681" v="488" actId="20577"/>
          <ac:spMkLst>
            <pc:docMk/>
            <pc:sldMk cId="3638364035" sldId="299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6:03.133" v="493" actId="20577"/>
          <ac:spMkLst>
            <pc:docMk/>
            <pc:sldMk cId="3638364035" sldId="299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6:26.150" v="501" actId="20577"/>
        <pc:sldMkLst>
          <pc:docMk/>
          <pc:sldMk cId="2624290290" sldId="300"/>
        </pc:sldMkLst>
        <pc:spChg chg="mod">
          <ac:chgData name="Lina Marcela Benítez Fuentes" userId="126fd1ad-69bf-4ade-9848-f6326ff419e4" providerId="ADAL" clId="{FF0B70BB-1818-48CF-BCF4-716957ED4AF9}" dt="2022-06-29T21:16:22.343" v="498" actId="20577"/>
          <ac:spMkLst>
            <pc:docMk/>
            <pc:sldMk cId="2624290290" sldId="300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6:26.150" v="501" actId="20577"/>
          <ac:spMkLst>
            <pc:docMk/>
            <pc:sldMk cId="2624290290" sldId="300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6:46.793" v="536" actId="20577"/>
        <pc:sldMkLst>
          <pc:docMk/>
          <pc:sldMk cId="534483303" sldId="301"/>
        </pc:sldMkLst>
        <pc:spChg chg="mod">
          <ac:chgData name="Lina Marcela Benítez Fuentes" userId="126fd1ad-69bf-4ade-9848-f6326ff419e4" providerId="ADAL" clId="{FF0B70BB-1818-48CF-BCF4-716957ED4AF9}" dt="2022-06-29T21:16:38.480" v="508" actId="20577"/>
          <ac:spMkLst>
            <pc:docMk/>
            <pc:sldMk cId="534483303" sldId="301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6:46.793" v="536" actId="20577"/>
          <ac:spMkLst>
            <pc:docMk/>
            <pc:sldMk cId="534483303" sldId="301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7:03.086" v="549" actId="20577"/>
        <pc:sldMkLst>
          <pc:docMk/>
          <pc:sldMk cId="542062020" sldId="302"/>
        </pc:sldMkLst>
        <pc:spChg chg="mod">
          <ac:chgData name="Lina Marcela Benítez Fuentes" userId="126fd1ad-69bf-4ade-9848-f6326ff419e4" providerId="ADAL" clId="{FF0B70BB-1818-48CF-BCF4-716957ED4AF9}" dt="2022-06-29T21:16:58.219" v="542" actId="20577"/>
          <ac:spMkLst>
            <pc:docMk/>
            <pc:sldMk cId="542062020" sldId="302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7:03.086" v="549" actId="20577"/>
          <ac:spMkLst>
            <pc:docMk/>
            <pc:sldMk cId="542062020" sldId="302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7:33.488" v="569" actId="20577"/>
        <pc:sldMkLst>
          <pc:docMk/>
          <pc:sldMk cId="1998492945" sldId="303"/>
        </pc:sldMkLst>
        <pc:spChg chg="mod">
          <ac:chgData name="Lina Marcela Benítez Fuentes" userId="126fd1ad-69bf-4ade-9848-f6326ff419e4" providerId="ADAL" clId="{FF0B70BB-1818-48CF-BCF4-716957ED4AF9}" dt="2022-06-29T21:17:33.488" v="569" actId="20577"/>
          <ac:spMkLst>
            <pc:docMk/>
            <pc:sldMk cId="1998492945" sldId="303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7:18.561" v="565" actId="20577"/>
          <ac:spMkLst>
            <pc:docMk/>
            <pc:sldMk cId="1998492945" sldId="303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8:26.699" v="657" actId="20577"/>
        <pc:sldMkLst>
          <pc:docMk/>
          <pc:sldMk cId="3864279132" sldId="304"/>
        </pc:sldMkLst>
        <pc:spChg chg="mod">
          <ac:chgData name="Lina Marcela Benítez Fuentes" userId="126fd1ad-69bf-4ade-9848-f6326ff419e4" providerId="ADAL" clId="{FF0B70BB-1818-48CF-BCF4-716957ED4AF9}" dt="2022-06-29T21:18:00.349" v="582" actId="20577"/>
          <ac:spMkLst>
            <pc:docMk/>
            <pc:sldMk cId="3864279132" sldId="304"/>
            <ac:spMk id="2" creationId="{AB22AB17-005C-48C6-B0DB-324258BABCF5}"/>
          </ac:spMkLst>
        </pc:spChg>
        <pc:spChg chg="mod">
          <ac:chgData name="Lina Marcela Benítez Fuentes" userId="126fd1ad-69bf-4ade-9848-f6326ff419e4" providerId="ADAL" clId="{FF0B70BB-1818-48CF-BCF4-716957ED4AF9}" dt="2022-06-29T21:18:26.699" v="657" actId="20577"/>
          <ac:spMkLst>
            <pc:docMk/>
            <pc:sldMk cId="3864279132" sldId="304"/>
            <ac:spMk id="5" creationId="{F9C4EC75-245D-C025-B262-40608C67AB61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19:55.813" v="701" actId="20577"/>
        <pc:sldMkLst>
          <pc:docMk/>
          <pc:sldMk cId="2479115158" sldId="305"/>
        </pc:sldMkLst>
        <pc:spChg chg="mod">
          <ac:chgData name="Lina Marcela Benítez Fuentes" userId="126fd1ad-69bf-4ade-9848-f6326ff419e4" providerId="ADAL" clId="{FF0B70BB-1818-48CF-BCF4-716957ED4AF9}" dt="2022-06-29T21:19:55.813" v="701" actId="20577"/>
          <ac:spMkLst>
            <pc:docMk/>
            <pc:sldMk cId="2479115158" sldId="305"/>
            <ac:spMk id="2" creationId="{AB22AB17-005C-48C6-B0DB-324258BABCF5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20:10.097" v="711" actId="20577"/>
        <pc:sldMkLst>
          <pc:docMk/>
          <pc:sldMk cId="1575173743" sldId="306"/>
        </pc:sldMkLst>
        <pc:spChg chg="mod">
          <ac:chgData name="Lina Marcela Benítez Fuentes" userId="126fd1ad-69bf-4ade-9848-f6326ff419e4" providerId="ADAL" clId="{FF0B70BB-1818-48CF-BCF4-716957ED4AF9}" dt="2022-06-29T21:20:10.097" v="711" actId="20577"/>
          <ac:spMkLst>
            <pc:docMk/>
            <pc:sldMk cId="1575173743" sldId="306"/>
            <ac:spMk id="2" creationId="{AB22AB17-005C-48C6-B0DB-324258BABCF5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20:27.766" v="726" actId="20577"/>
        <pc:sldMkLst>
          <pc:docMk/>
          <pc:sldMk cId="53571701" sldId="307"/>
        </pc:sldMkLst>
        <pc:spChg chg="mod">
          <ac:chgData name="Lina Marcela Benítez Fuentes" userId="126fd1ad-69bf-4ade-9848-f6326ff419e4" providerId="ADAL" clId="{FF0B70BB-1818-48CF-BCF4-716957ED4AF9}" dt="2022-06-29T21:20:27.766" v="726" actId="20577"/>
          <ac:spMkLst>
            <pc:docMk/>
            <pc:sldMk cId="53571701" sldId="307"/>
            <ac:spMk id="2" creationId="{AB22AB17-005C-48C6-B0DB-324258BABCF5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20:56.862" v="735" actId="20577"/>
        <pc:sldMkLst>
          <pc:docMk/>
          <pc:sldMk cId="2019281966" sldId="308"/>
        </pc:sldMkLst>
        <pc:spChg chg="mod">
          <ac:chgData name="Lina Marcela Benítez Fuentes" userId="126fd1ad-69bf-4ade-9848-f6326ff419e4" providerId="ADAL" clId="{FF0B70BB-1818-48CF-BCF4-716957ED4AF9}" dt="2022-06-29T21:20:56.862" v="735" actId="20577"/>
          <ac:spMkLst>
            <pc:docMk/>
            <pc:sldMk cId="2019281966" sldId="308"/>
            <ac:spMk id="2" creationId="{AB22AB17-005C-48C6-B0DB-324258BABCF5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21:50.263" v="757" actId="20577"/>
        <pc:sldMkLst>
          <pc:docMk/>
          <pc:sldMk cId="610129533" sldId="309"/>
        </pc:sldMkLst>
        <pc:spChg chg="mod">
          <ac:chgData name="Lina Marcela Benítez Fuentes" userId="126fd1ad-69bf-4ade-9848-f6326ff419e4" providerId="ADAL" clId="{FF0B70BB-1818-48CF-BCF4-716957ED4AF9}" dt="2022-06-29T21:21:50.263" v="757" actId="20577"/>
          <ac:spMkLst>
            <pc:docMk/>
            <pc:sldMk cId="610129533" sldId="309"/>
            <ac:spMk id="2" creationId="{AB22AB17-005C-48C6-B0DB-324258BABCF5}"/>
          </ac:spMkLst>
        </pc:spChg>
      </pc:sldChg>
      <pc:sldChg chg="modSp add del mod">
        <pc:chgData name="Lina Marcela Benítez Fuentes" userId="126fd1ad-69bf-4ade-9848-f6326ff419e4" providerId="ADAL" clId="{FF0B70BB-1818-48CF-BCF4-716957ED4AF9}" dt="2022-06-29T21:21:38.308" v="749" actId="2696"/>
        <pc:sldMkLst>
          <pc:docMk/>
          <pc:sldMk cId="4121343896" sldId="309"/>
        </pc:sldMkLst>
        <pc:spChg chg="mod">
          <ac:chgData name="Lina Marcela Benítez Fuentes" userId="126fd1ad-69bf-4ade-9848-f6326ff419e4" providerId="ADAL" clId="{FF0B70BB-1818-48CF-BCF4-716957ED4AF9}" dt="2022-06-29T21:21:23.764" v="747" actId="20577"/>
          <ac:spMkLst>
            <pc:docMk/>
            <pc:sldMk cId="4121343896" sldId="309"/>
            <ac:spMk id="2" creationId="{AB22AB17-005C-48C6-B0DB-324258BABCF5}"/>
          </ac:spMkLst>
        </pc:spChg>
      </pc:sldChg>
      <pc:sldChg chg="modSp add mod">
        <pc:chgData name="Lina Marcela Benítez Fuentes" userId="126fd1ad-69bf-4ade-9848-f6326ff419e4" providerId="ADAL" clId="{FF0B70BB-1818-48CF-BCF4-716957ED4AF9}" dt="2022-06-29T21:22:17.147" v="769" actId="20577"/>
        <pc:sldMkLst>
          <pc:docMk/>
          <pc:sldMk cId="1357826565" sldId="310"/>
        </pc:sldMkLst>
        <pc:spChg chg="mod">
          <ac:chgData name="Lina Marcela Benítez Fuentes" userId="126fd1ad-69bf-4ade-9848-f6326ff419e4" providerId="ADAL" clId="{FF0B70BB-1818-48CF-BCF4-716957ED4AF9}" dt="2022-06-29T21:22:17.147" v="769" actId="20577"/>
          <ac:spMkLst>
            <pc:docMk/>
            <pc:sldMk cId="1357826565" sldId="310"/>
            <ac:spMk id="2" creationId="{AB22AB17-005C-48C6-B0DB-324258BABCF5}"/>
          </ac:spMkLst>
        </pc:spChg>
      </pc:sldChg>
      <pc:sldChg chg="add del">
        <pc:chgData name="Lina Marcela Benítez Fuentes" userId="126fd1ad-69bf-4ade-9848-f6326ff419e4" providerId="ADAL" clId="{FF0B70BB-1818-48CF-BCF4-716957ED4AF9}" dt="2022-06-29T21:21:38.308" v="749" actId="2696"/>
        <pc:sldMkLst>
          <pc:docMk/>
          <pc:sldMk cId="3317957841" sldId="310"/>
        </pc:sldMkLst>
      </pc:sldChg>
      <pc:sldChg chg="modSp add mod">
        <pc:chgData name="Lina Marcela Benítez Fuentes" userId="126fd1ad-69bf-4ade-9848-f6326ff419e4" providerId="ADAL" clId="{FF0B70BB-1818-48CF-BCF4-716957ED4AF9}" dt="2022-06-29T21:22:39.007" v="785" actId="20577"/>
        <pc:sldMkLst>
          <pc:docMk/>
          <pc:sldMk cId="2574960680" sldId="311"/>
        </pc:sldMkLst>
        <pc:spChg chg="mod">
          <ac:chgData name="Lina Marcela Benítez Fuentes" userId="126fd1ad-69bf-4ade-9848-f6326ff419e4" providerId="ADAL" clId="{FF0B70BB-1818-48CF-BCF4-716957ED4AF9}" dt="2022-06-29T21:22:39.007" v="785" actId="20577"/>
          <ac:spMkLst>
            <pc:docMk/>
            <pc:sldMk cId="2574960680" sldId="311"/>
            <ac:spMk id="2" creationId="{AB22AB17-005C-48C6-B0DB-324258BABC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29CC-5DBF-4602-8A04-5C10E835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A85BB9-3B4E-47C2-AA97-2890C474A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212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92B-27E1-4435-B68C-C698E6A5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7569FA-904B-458E-B48B-08A7AB39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87E19-29BA-4D0F-8EBF-01E87034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7FC9D4-0D8D-478B-94AD-75A3BB7B6737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C1895-FF9E-4C0A-A4DB-ACC75B74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7863C-347B-4137-8A9A-10A53174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B91C23-E0A5-4A60-BF52-00907C3B67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80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1ED1C1-0710-4AC5-A770-83997C500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FFF1B7-8983-453A-9998-B15305EF8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43E01-2992-4F55-83B1-8E332CE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7FC9D4-0D8D-478B-94AD-75A3BB7B6737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6523C-F171-41F7-84C8-138ED852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755B2-4F12-4F4F-B9F7-698CB942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B91C23-E0A5-4A60-BF52-00907C3B67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37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D488-C5CB-43D4-BF24-4B234466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5C6B2-AC01-4AE0-9BD7-0FEB909C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035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874B-BEFD-48F6-9A38-E47D4C23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7EF43-7393-4439-B200-6EF4362F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9647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21D0-F9DF-439B-9BB2-8CDAEBC0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E06C-0E89-4A52-953F-ED2C7174D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B88093-E904-4616-94BD-274E9213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9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09355-8638-4FA3-8BE8-2C4EA8BF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36D653-77B9-4437-A648-BF3F8F30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907E42-8553-4328-90FC-6E728984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9E2D95-A9FC-4C8D-A1C3-FA7523372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69B273-9AE3-4D0A-B280-8F684897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03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F781-4A55-40A5-9C32-D47EBB78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840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0A77F2C-6416-465F-942B-4DE629504EB3}"/>
              </a:ext>
            </a:extLst>
          </p:cNvPr>
          <p:cNvSpPr txBox="1"/>
          <p:nvPr/>
        </p:nvSpPr>
        <p:spPr>
          <a:xfrm>
            <a:off x="1053736" y="587828"/>
            <a:ext cx="1008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Abadi" panose="020B0604020104020204" pitchFamily="34" charset="0"/>
              </a:rPr>
              <a:t>DESARROLLO</a:t>
            </a:r>
            <a:endParaRPr lang="es-CO" sz="4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729B-8196-452B-85C9-3BF3509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3D190-72A7-4A1D-919E-D94BF205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4D7183-D2A4-45CB-9B71-69386817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E1551-C8B5-4884-88BF-E8B3DC27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7FC9D4-0D8D-478B-94AD-75A3BB7B6737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F81BDC-21DE-43BC-8291-BB82272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1F485F-7DB1-4128-965D-BAB6241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B91C23-E0A5-4A60-BF52-00907C3B67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5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2A246-0340-4281-841E-394D4597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5F0BB3-DBA3-46AB-B983-4823D8485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A3BE8D-11D1-4732-BD3A-99F4BE4E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244222-0C50-4402-8E89-A110DAA8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7FC9D4-0D8D-478B-94AD-75A3BB7B6737}" type="datetimeFigureOut">
              <a:rPr lang="es-CO" smtClean="0"/>
              <a:t>29/06/2022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8E608-36EB-4374-9B3D-1AF80ED9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EACA8-A860-4A7C-BF2B-C09E9884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B91C23-E0A5-4A60-BF52-00907C3B67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4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F5A180AD-E7BD-4909-AEED-8E4BC3A7EA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24" y="6153238"/>
            <a:ext cx="1190476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830E5-54F4-4A48-B1A8-69C92A62D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NÚMEROS CARDINALES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2D842E-5448-4BB8-B391-384378B41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CARDINAL </a:t>
            </a:r>
            <a:r>
              <a:rPr lang="es-ES" dirty="0" err="1"/>
              <a:t>NUMBERS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73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9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6B32D5-20A3-B46D-C0FE-767ACB737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DCC5D986-B369-59AE-D47D-47F3E5C07B92}"/>
              </a:ext>
            </a:extLst>
          </p:cNvPr>
          <p:cNvSpPr txBox="1">
            <a:spLocks/>
          </p:cNvSpPr>
          <p:nvPr/>
        </p:nvSpPr>
        <p:spPr>
          <a:xfrm>
            <a:off x="3256999" y="4271410"/>
            <a:ext cx="6205054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Nueve </a:t>
            </a:r>
          </a:p>
        </p:txBody>
      </p:sp>
    </p:spTree>
    <p:extLst>
      <p:ext uri="{BB962C8B-B14F-4D97-AF65-F5344CB8AC3E}">
        <p14:creationId xmlns:p14="http://schemas.microsoft.com/office/powerpoint/2010/main" val="40751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77353"/>
          </a:xfrm>
        </p:spPr>
        <p:txBody>
          <a:bodyPr/>
          <a:lstStyle/>
          <a:p>
            <a:pPr algn="ctr"/>
            <a:r>
              <a:rPr lang="es-ES" sz="9000" dirty="0"/>
              <a:t>10</a:t>
            </a: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9A82E54C-C5A7-EFD1-F6A1-5729F6192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999" y="4271410"/>
            <a:ext cx="6205054" cy="1500187"/>
          </a:xfrm>
        </p:spPr>
        <p:txBody>
          <a:bodyPr/>
          <a:lstStyle/>
          <a:p>
            <a:pPr algn="ctr"/>
            <a:r>
              <a:rPr lang="es-CO" dirty="0"/>
              <a:t>Diez </a:t>
            </a:r>
          </a:p>
        </p:txBody>
      </p:sp>
    </p:spTree>
    <p:extLst>
      <p:ext uri="{BB962C8B-B14F-4D97-AF65-F5344CB8AC3E}">
        <p14:creationId xmlns:p14="http://schemas.microsoft.com/office/powerpoint/2010/main" val="29474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11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C2C449-CAC6-EA93-04CD-551C320E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89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12</a:t>
            </a:r>
            <a:br>
              <a:rPr lang="es-ES" dirty="0"/>
            </a:b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4F2C6A34-A4E5-5EE2-778C-9AEC9825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999" y="4271410"/>
            <a:ext cx="6205054" cy="1500187"/>
          </a:xfrm>
        </p:spPr>
        <p:txBody>
          <a:bodyPr/>
          <a:lstStyle/>
          <a:p>
            <a:pPr algn="ctr"/>
            <a:r>
              <a:rPr lang="es-CO" dirty="0"/>
              <a:t>Doce </a:t>
            </a:r>
          </a:p>
        </p:txBody>
      </p:sp>
    </p:spTree>
    <p:extLst>
      <p:ext uri="{BB962C8B-B14F-4D97-AF65-F5344CB8AC3E}">
        <p14:creationId xmlns:p14="http://schemas.microsoft.com/office/powerpoint/2010/main" val="33707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13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C061B6-E83C-3B8F-0BE8-B6BE9EFAB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Trece</a:t>
            </a:r>
          </a:p>
        </p:txBody>
      </p:sp>
    </p:spTree>
    <p:extLst>
      <p:ext uri="{BB962C8B-B14F-4D97-AF65-F5344CB8AC3E}">
        <p14:creationId xmlns:p14="http://schemas.microsoft.com/office/powerpoint/2010/main" val="12003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14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5B0C1B-4DF6-847C-3C24-F6F9EEF7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Catorce</a:t>
            </a:r>
          </a:p>
        </p:txBody>
      </p:sp>
    </p:spTree>
    <p:extLst>
      <p:ext uri="{BB962C8B-B14F-4D97-AF65-F5344CB8AC3E}">
        <p14:creationId xmlns:p14="http://schemas.microsoft.com/office/powerpoint/2010/main" val="40894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15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3EB2D-57F1-664C-59EB-59C37D149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Quince</a:t>
            </a:r>
          </a:p>
        </p:txBody>
      </p:sp>
    </p:spTree>
    <p:extLst>
      <p:ext uri="{BB962C8B-B14F-4D97-AF65-F5344CB8AC3E}">
        <p14:creationId xmlns:p14="http://schemas.microsoft.com/office/powerpoint/2010/main" val="16746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16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F6FBA5-3615-DA74-EBCB-A0CAFDBB0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Dieciséis </a:t>
            </a:r>
          </a:p>
        </p:txBody>
      </p:sp>
    </p:spTree>
    <p:extLst>
      <p:ext uri="{BB962C8B-B14F-4D97-AF65-F5344CB8AC3E}">
        <p14:creationId xmlns:p14="http://schemas.microsoft.com/office/powerpoint/2010/main" val="308578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17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176131-C552-7363-5D17-5EFF03326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 err="1"/>
              <a:t>Diecísiete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4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18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57349E-5CE6-2FEF-B40E-C3735A534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Dieciocho </a:t>
            </a:r>
          </a:p>
        </p:txBody>
      </p:sp>
    </p:spTree>
    <p:extLst>
      <p:ext uri="{BB962C8B-B14F-4D97-AF65-F5344CB8AC3E}">
        <p14:creationId xmlns:p14="http://schemas.microsoft.com/office/powerpoint/2010/main" val="99363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999" y="4271410"/>
            <a:ext cx="6205054" cy="1500187"/>
          </a:xfrm>
        </p:spPr>
        <p:txBody>
          <a:bodyPr/>
          <a:lstStyle/>
          <a:p>
            <a:pPr algn="ctr"/>
            <a:r>
              <a:rPr lang="es-CO" dirty="0"/>
              <a:t>Uno </a:t>
            </a:r>
          </a:p>
        </p:txBody>
      </p:sp>
    </p:spTree>
    <p:extLst>
      <p:ext uri="{BB962C8B-B14F-4D97-AF65-F5344CB8AC3E}">
        <p14:creationId xmlns:p14="http://schemas.microsoft.com/office/powerpoint/2010/main" val="6749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19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A09F1E-0AD5-C8A8-4C67-2FB4A3836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Diecinueve </a:t>
            </a:r>
          </a:p>
        </p:txBody>
      </p:sp>
    </p:spTree>
    <p:extLst>
      <p:ext uri="{BB962C8B-B14F-4D97-AF65-F5344CB8AC3E}">
        <p14:creationId xmlns:p14="http://schemas.microsoft.com/office/powerpoint/2010/main" val="15791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3F9B1C-7DB6-5F08-7A32-7F81A72A8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Veinte</a:t>
            </a:r>
          </a:p>
        </p:txBody>
      </p:sp>
    </p:spTree>
    <p:extLst>
      <p:ext uri="{BB962C8B-B14F-4D97-AF65-F5344CB8AC3E}">
        <p14:creationId xmlns:p14="http://schemas.microsoft.com/office/powerpoint/2010/main" val="2426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21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723E4-CBCB-C428-EB70-7CE90788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Veintiuno </a:t>
            </a:r>
          </a:p>
        </p:txBody>
      </p:sp>
    </p:spTree>
    <p:extLst>
      <p:ext uri="{BB962C8B-B14F-4D97-AF65-F5344CB8AC3E}">
        <p14:creationId xmlns:p14="http://schemas.microsoft.com/office/powerpoint/2010/main" val="25307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30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940B8F-0B86-D49A-509E-06E8B1F29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Treinta</a:t>
            </a:r>
          </a:p>
        </p:txBody>
      </p:sp>
    </p:spTree>
    <p:extLst>
      <p:ext uri="{BB962C8B-B14F-4D97-AF65-F5344CB8AC3E}">
        <p14:creationId xmlns:p14="http://schemas.microsoft.com/office/powerpoint/2010/main" val="41166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31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51B772-C38D-F7E2-EA9A-21B04564B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Treinta y uno</a:t>
            </a:r>
          </a:p>
        </p:txBody>
      </p:sp>
    </p:spTree>
    <p:extLst>
      <p:ext uri="{BB962C8B-B14F-4D97-AF65-F5344CB8AC3E}">
        <p14:creationId xmlns:p14="http://schemas.microsoft.com/office/powerpoint/2010/main" val="18295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40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2F5C41-C963-4F7A-984A-8AD956C3C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Cuarenta</a:t>
            </a:r>
          </a:p>
        </p:txBody>
      </p:sp>
    </p:spTree>
    <p:extLst>
      <p:ext uri="{BB962C8B-B14F-4D97-AF65-F5344CB8AC3E}">
        <p14:creationId xmlns:p14="http://schemas.microsoft.com/office/powerpoint/2010/main" val="89563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50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475729-3C68-451F-8A20-D6D7F6AF5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Cincuenta</a:t>
            </a:r>
          </a:p>
        </p:txBody>
      </p:sp>
    </p:spTree>
    <p:extLst>
      <p:ext uri="{BB962C8B-B14F-4D97-AF65-F5344CB8AC3E}">
        <p14:creationId xmlns:p14="http://schemas.microsoft.com/office/powerpoint/2010/main" val="32051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60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88B574-9995-97BB-A229-9C0B7A432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Sesenta</a:t>
            </a:r>
          </a:p>
        </p:txBody>
      </p:sp>
    </p:spTree>
    <p:extLst>
      <p:ext uri="{BB962C8B-B14F-4D97-AF65-F5344CB8AC3E}">
        <p14:creationId xmlns:p14="http://schemas.microsoft.com/office/powerpoint/2010/main" val="7942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70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D12D87-CCC7-9F8D-639F-A3167DEAF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Setenta</a:t>
            </a:r>
          </a:p>
        </p:txBody>
      </p:sp>
    </p:spTree>
    <p:extLst>
      <p:ext uri="{BB962C8B-B14F-4D97-AF65-F5344CB8AC3E}">
        <p14:creationId xmlns:p14="http://schemas.microsoft.com/office/powerpoint/2010/main" val="21125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80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Ochenta</a:t>
            </a:r>
          </a:p>
        </p:txBody>
      </p:sp>
    </p:spTree>
    <p:extLst>
      <p:ext uri="{BB962C8B-B14F-4D97-AF65-F5344CB8AC3E}">
        <p14:creationId xmlns:p14="http://schemas.microsoft.com/office/powerpoint/2010/main" val="31978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999" y="4271410"/>
            <a:ext cx="6205054" cy="1500187"/>
          </a:xfrm>
        </p:spPr>
        <p:txBody>
          <a:bodyPr/>
          <a:lstStyle/>
          <a:p>
            <a:pPr algn="ctr"/>
            <a:r>
              <a:rPr lang="es-CO" dirty="0"/>
              <a:t>Dos </a:t>
            </a:r>
          </a:p>
        </p:txBody>
      </p:sp>
    </p:spTree>
    <p:extLst>
      <p:ext uri="{BB962C8B-B14F-4D97-AF65-F5344CB8AC3E}">
        <p14:creationId xmlns:p14="http://schemas.microsoft.com/office/powerpoint/2010/main" val="9405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90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Noventa</a:t>
            </a:r>
          </a:p>
        </p:txBody>
      </p:sp>
    </p:spTree>
    <p:extLst>
      <p:ext uri="{BB962C8B-B14F-4D97-AF65-F5344CB8AC3E}">
        <p14:creationId xmlns:p14="http://schemas.microsoft.com/office/powerpoint/2010/main" val="57822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100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Cien</a:t>
            </a:r>
          </a:p>
        </p:txBody>
      </p:sp>
    </p:spTree>
    <p:extLst>
      <p:ext uri="{BB962C8B-B14F-4D97-AF65-F5344CB8AC3E}">
        <p14:creationId xmlns:p14="http://schemas.microsoft.com/office/powerpoint/2010/main" val="125890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125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Ciento veinticinco </a:t>
            </a:r>
          </a:p>
        </p:txBody>
      </p:sp>
    </p:spTree>
    <p:extLst>
      <p:ext uri="{BB962C8B-B14F-4D97-AF65-F5344CB8AC3E}">
        <p14:creationId xmlns:p14="http://schemas.microsoft.com/office/powerpoint/2010/main" val="127279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200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Doscientos </a:t>
            </a:r>
          </a:p>
        </p:txBody>
      </p:sp>
    </p:spTree>
    <p:extLst>
      <p:ext uri="{BB962C8B-B14F-4D97-AF65-F5344CB8AC3E}">
        <p14:creationId xmlns:p14="http://schemas.microsoft.com/office/powerpoint/2010/main" val="159322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300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 err="1"/>
              <a:t>tresientos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36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1,000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Mil</a:t>
            </a:r>
          </a:p>
        </p:txBody>
      </p:sp>
    </p:spTree>
    <p:extLst>
      <p:ext uri="{BB962C8B-B14F-4D97-AF65-F5344CB8AC3E}">
        <p14:creationId xmlns:p14="http://schemas.microsoft.com/office/powerpoint/2010/main" val="2624290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1,547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Mil quinientos cuarenta y siete</a:t>
            </a:r>
          </a:p>
        </p:txBody>
      </p:sp>
    </p:spTree>
    <p:extLst>
      <p:ext uri="{BB962C8B-B14F-4D97-AF65-F5344CB8AC3E}">
        <p14:creationId xmlns:p14="http://schemas.microsoft.com/office/powerpoint/2010/main" val="53448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2,000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Dos mil</a:t>
            </a:r>
          </a:p>
        </p:txBody>
      </p:sp>
    </p:spTree>
    <p:extLst>
      <p:ext uri="{BB962C8B-B14F-4D97-AF65-F5344CB8AC3E}">
        <p14:creationId xmlns:p14="http://schemas.microsoft.com/office/powerpoint/2010/main" val="54206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1’000,000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Un millón</a:t>
            </a:r>
          </a:p>
        </p:txBody>
      </p:sp>
    </p:spTree>
    <p:extLst>
      <p:ext uri="{BB962C8B-B14F-4D97-AF65-F5344CB8AC3E}">
        <p14:creationId xmlns:p14="http://schemas.microsoft.com/office/powerpoint/2010/main" val="199849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2’836,419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4EC75-245D-C025-B262-40608C67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CO" dirty="0"/>
              <a:t>Dos millones ochocientos treinta y seis mil cuatrocientos diecinueve </a:t>
            </a:r>
          </a:p>
        </p:txBody>
      </p:sp>
    </p:spTree>
    <p:extLst>
      <p:ext uri="{BB962C8B-B14F-4D97-AF65-F5344CB8AC3E}">
        <p14:creationId xmlns:p14="http://schemas.microsoft.com/office/powerpoint/2010/main" val="386427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3</a:t>
            </a:r>
            <a:br>
              <a:rPr lang="es-ES" dirty="0"/>
            </a:br>
            <a:endParaRPr lang="es-CO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E735EEA5-1C83-EE21-9CBE-8643C653A614}"/>
              </a:ext>
            </a:extLst>
          </p:cNvPr>
          <p:cNvSpPr txBox="1">
            <a:spLocks/>
          </p:cNvSpPr>
          <p:nvPr/>
        </p:nvSpPr>
        <p:spPr>
          <a:xfrm>
            <a:off x="3256999" y="4271410"/>
            <a:ext cx="6205054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Tres  </a:t>
            </a:r>
          </a:p>
        </p:txBody>
      </p:sp>
    </p:spTree>
    <p:extLst>
      <p:ext uri="{BB962C8B-B14F-4D97-AF65-F5344CB8AC3E}">
        <p14:creationId xmlns:p14="http://schemas.microsoft.com/office/powerpoint/2010/main" val="13357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Practica 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531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7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8249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45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0997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32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79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84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4797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149	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970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236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075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410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4595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1,697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084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10,807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47911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4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999" y="4271410"/>
            <a:ext cx="6205054" cy="1500187"/>
          </a:xfrm>
        </p:spPr>
        <p:txBody>
          <a:bodyPr/>
          <a:lstStyle/>
          <a:p>
            <a:pPr algn="ctr"/>
            <a:r>
              <a:rPr lang="es-ES" dirty="0"/>
              <a:t>Cuatro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18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5,555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57517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910,000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357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300,100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1928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1’800,500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61012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15’000,498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2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/>
              <a:t>450’007,530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647A3-3DB3-4BD6-AD20-A7163F21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243" y="4398168"/>
            <a:ext cx="6427304" cy="1500187"/>
          </a:xfrm>
        </p:spPr>
        <p:txBody>
          <a:bodyPr/>
          <a:lstStyle/>
          <a:p>
            <a:r>
              <a:rPr lang="es-E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7496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5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47820C-6519-B7CA-17A8-BE37587C5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943A9231-259E-31D8-488E-A55945026600}"/>
              </a:ext>
            </a:extLst>
          </p:cNvPr>
          <p:cNvSpPr txBox="1">
            <a:spLocks/>
          </p:cNvSpPr>
          <p:nvPr/>
        </p:nvSpPr>
        <p:spPr>
          <a:xfrm>
            <a:off x="3256999" y="4271410"/>
            <a:ext cx="6205054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Cinco </a:t>
            </a:r>
          </a:p>
        </p:txBody>
      </p:sp>
    </p:spTree>
    <p:extLst>
      <p:ext uri="{BB962C8B-B14F-4D97-AF65-F5344CB8AC3E}">
        <p14:creationId xmlns:p14="http://schemas.microsoft.com/office/powerpoint/2010/main" val="3690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6</a:t>
            </a:r>
            <a:br>
              <a:rPr lang="es-ES" dirty="0"/>
            </a:br>
            <a:endParaRPr lang="es-CO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443D9971-3D44-38CC-294F-A47243DB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algn="ctr"/>
            <a:r>
              <a:rPr lang="es-CO" dirty="0"/>
              <a:t>Seis </a:t>
            </a:r>
          </a:p>
        </p:txBody>
      </p:sp>
    </p:spTree>
    <p:extLst>
      <p:ext uri="{BB962C8B-B14F-4D97-AF65-F5344CB8AC3E}">
        <p14:creationId xmlns:p14="http://schemas.microsoft.com/office/powerpoint/2010/main" val="30285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7</a:t>
            </a:r>
            <a:br>
              <a:rPr lang="es-ES" dirty="0"/>
            </a:br>
            <a:endParaRPr lang="es-CO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F6349F20-153C-AF0F-96C3-7826475E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6999" y="4271410"/>
            <a:ext cx="6205054" cy="1500187"/>
          </a:xfrm>
        </p:spPr>
        <p:txBody>
          <a:bodyPr/>
          <a:lstStyle/>
          <a:p>
            <a:pPr algn="ctr"/>
            <a:r>
              <a:rPr lang="es-CO" dirty="0"/>
              <a:t>Siete </a:t>
            </a:r>
          </a:p>
        </p:txBody>
      </p:sp>
    </p:spTree>
    <p:extLst>
      <p:ext uri="{BB962C8B-B14F-4D97-AF65-F5344CB8AC3E}">
        <p14:creationId xmlns:p14="http://schemas.microsoft.com/office/powerpoint/2010/main" val="32829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2AB17-005C-48C6-B0DB-324258BA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9000" dirty="0"/>
              <a:t>8</a:t>
            </a:r>
            <a:br>
              <a:rPr lang="es-ES" dirty="0"/>
            </a:b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DF4385-3121-6E39-0BAE-92F511692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002634A-DB4D-96D7-06A8-DB5DEA52DBE4}"/>
              </a:ext>
            </a:extLst>
          </p:cNvPr>
          <p:cNvSpPr txBox="1">
            <a:spLocks/>
          </p:cNvSpPr>
          <p:nvPr/>
        </p:nvSpPr>
        <p:spPr>
          <a:xfrm>
            <a:off x="3256999" y="4271410"/>
            <a:ext cx="6205054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Ocho </a:t>
            </a:r>
          </a:p>
        </p:txBody>
      </p:sp>
    </p:spTree>
    <p:extLst>
      <p:ext uri="{BB962C8B-B14F-4D97-AF65-F5344CB8AC3E}">
        <p14:creationId xmlns:p14="http://schemas.microsoft.com/office/powerpoint/2010/main" val="10948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PLANTIL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3A6F4767-7B46-45CA-97C7-8D2DB3757870}" vid="{328F9C82-412F-4335-9450-9AB887E59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2875</TotalTime>
  <Words>231</Words>
  <Application>Microsoft Office PowerPoint</Application>
  <PresentationFormat>Panorámica</PresentationFormat>
  <Paragraphs>110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0" baseType="lpstr">
      <vt:lpstr>Abadi</vt:lpstr>
      <vt:lpstr>Arial</vt:lpstr>
      <vt:lpstr>Arial Rounded MT Bold</vt:lpstr>
      <vt:lpstr>Calibri</vt:lpstr>
      <vt:lpstr>PLANTILLA</vt:lpstr>
      <vt:lpstr>NÚMEROS CARDINALES</vt:lpstr>
      <vt:lpstr>1 </vt:lpstr>
      <vt:lpstr>2 </vt:lpstr>
      <vt:lpstr>3 </vt:lpstr>
      <vt:lpstr>4 </vt:lpstr>
      <vt:lpstr>5 </vt:lpstr>
      <vt:lpstr>6 </vt:lpstr>
      <vt:lpstr>7 </vt:lpstr>
      <vt:lpstr>8 </vt:lpstr>
      <vt:lpstr>9 </vt:lpstr>
      <vt:lpstr>10</vt:lpstr>
      <vt:lpstr>11 </vt:lpstr>
      <vt:lpstr>12 </vt:lpstr>
      <vt:lpstr>13 </vt:lpstr>
      <vt:lpstr>14 </vt:lpstr>
      <vt:lpstr>15 </vt:lpstr>
      <vt:lpstr>16 </vt:lpstr>
      <vt:lpstr>17 </vt:lpstr>
      <vt:lpstr>18 </vt:lpstr>
      <vt:lpstr>19 </vt:lpstr>
      <vt:lpstr>20 </vt:lpstr>
      <vt:lpstr>21 </vt:lpstr>
      <vt:lpstr>30 </vt:lpstr>
      <vt:lpstr>31 </vt:lpstr>
      <vt:lpstr>40 </vt:lpstr>
      <vt:lpstr>50 </vt:lpstr>
      <vt:lpstr>60 </vt:lpstr>
      <vt:lpstr>70 </vt:lpstr>
      <vt:lpstr>80 </vt:lpstr>
      <vt:lpstr>90 </vt:lpstr>
      <vt:lpstr>100 </vt:lpstr>
      <vt:lpstr>125 </vt:lpstr>
      <vt:lpstr>200 </vt:lpstr>
      <vt:lpstr>300 </vt:lpstr>
      <vt:lpstr>1,000 </vt:lpstr>
      <vt:lpstr>1,547 </vt:lpstr>
      <vt:lpstr>2,000 </vt:lpstr>
      <vt:lpstr>1’000,000 </vt:lpstr>
      <vt:lpstr>2’836,419 </vt:lpstr>
      <vt:lpstr>Practica  </vt:lpstr>
      <vt:lpstr>7 </vt:lpstr>
      <vt:lpstr>45 </vt:lpstr>
      <vt:lpstr>32 </vt:lpstr>
      <vt:lpstr>84 </vt:lpstr>
      <vt:lpstr>149  </vt:lpstr>
      <vt:lpstr>236 </vt:lpstr>
      <vt:lpstr>410 </vt:lpstr>
      <vt:lpstr>1,697 </vt:lpstr>
      <vt:lpstr>10,807 </vt:lpstr>
      <vt:lpstr>5,555 </vt:lpstr>
      <vt:lpstr>910,000 </vt:lpstr>
      <vt:lpstr>300,100 </vt:lpstr>
      <vt:lpstr>1’800,500 </vt:lpstr>
      <vt:lpstr>15’000,498 </vt:lpstr>
      <vt:lpstr>450’007,530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 Marcela Benítez Fuentes</dc:creator>
  <cp:lastModifiedBy>Lina Marcela Benítez Fuentes</cp:lastModifiedBy>
  <cp:revision>2</cp:revision>
  <dcterms:created xsi:type="dcterms:W3CDTF">2022-02-01T16:52:23Z</dcterms:created>
  <dcterms:modified xsi:type="dcterms:W3CDTF">2022-06-29T21:22:43Z</dcterms:modified>
</cp:coreProperties>
</file>