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24"/>
  </p:notesMasterIdLst>
  <p:handoutMasterIdLst>
    <p:handoutMasterId r:id="rId25"/>
  </p:handoutMasterIdLst>
  <p:sldIdLst>
    <p:sldId id="626" r:id="rId5"/>
    <p:sldId id="627" r:id="rId6"/>
    <p:sldId id="628" r:id="rId7"/>
    <p:sldId id="612" r:id="rId8"/>
    <p:sldId id="613" r:id="rId9"/>
    <p:sldId id="614" r:id="rId10"/>
    <p:sldId id="616" r:id="rId11"/>
    <p:sldId id="625" r:id="rId12"/>
    <p:sldId id="619" r:id="rId13"/>
    <p:sldId id="620" r:id="rId14"/>
    <p:sldId id="621" r:id="rId15"/>
    <p:sldId id="629" r:id="rId16"/>
    <p:sldId id="623" r:id="rId17"/>
    <p:sldId id="615" r:id="rId18"/>
    <p:sldId id="624" r:id="rId19"/>
    <p:sldId id="575" r:id="rId20"/>
    <p:sldId id="630" r:id="rId21"/>
    <p:sldId id="558" r:id="rId22"/>
    <p:sldId id="55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26"/>
            <p14:sldId id="627"/>
            <p14:sldId id="628"/>
            <p14:sldId id="612"/>
            <p14:sldId id="613"/>
            <p14:sldId id="614"/>
            <p14:sldId id="616"/>
            <p14:sldId id="625"/>
          </p14:sldIdLst>
        </p14:section>
        <p14:section name="Cloud Hosted Labs" id="{5ACCB872-3007-4047-938D-67578079480F}">
          <p14:sldIdLst>
            <p14:sldId id="619"/>
            <p14:sldId id="620"/>
            <p14:sldId id="621"/>
            <p14:sldId id="629"/>
            <p14:sldId id="623"/>
            <p14:sldId id="615"/>
          </p14:sldIdLst>
        </p14:section>
        <p14:section name="Lab Environment" id="{5DCBE486-523C-4C96-A6F8-3389B7A6DE93}">
          <p14:sldIdLst>
            <p14:sldId id="624"/>
            <p14:sldId id="575"/>
            <p14:sldId id="630"/>
          </p14:sldIdLst>
        </p14:section>
        <p14:section name="Questions" id="{FAC40C91-FE65-447D-9666-60CA59DA42FF}">
          <p14:sldIdLst>
            <p14:sldId id="558"/>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84" autoAdjust="0"/>
  </p:normalViewPr>
  <p:slideViewPr>
    <p:cSldViewPr snapToGrid="0">
      <p:cViewPr varScale="1">
        <p:scale>
          <a:sx n="179" d="100"/>
          <a:sy n="179" d="100"/>
        </p:scale>
        <p:origin x="1280" y="104"/>
      </p:cViewPr>
      <p:guideLst>
        <p:guide orient="horz"/>
        <p:guide/>
      </p:guideLst>
    </p:cSldViewPr>
  </p:slideViewPr>
  <p:notesTextViewPr>
    <p:cViewPr>
      <p:scale>
        <a:sx n="1" d="1"/>
        <a:sy n="1" d="1"/>
      </p:scale>
      <p:origin x="0" y="0"/>
    </p:cViewPr>
  </p:notesTextViewPr>
  <p:notesViewPr>
    <p:cSldViewPr snapToGrid="0">
      <p:cViewPr>
        <p:scale>
          <a:sx n="1" d="2"/>
          <a:sy n="1" d="2"/>
        </p:scale>
        <p:origin x="3480" y="4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F46AC-EA1D-4737-9331-DC07D6BEE020}"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C50F450B-D348-419F-8B77-48962059CEC8}">
      <dgm:prSet/>
      <dgm:spPr/>
      <dgm:t>
        <a:bodyPr/>
        <a:lstStyle/>
        <a:p>
          <a:r>
            <a:rPr lang="en-US" baseline="0"/>
            <a:t>Introduction</a:t>
          </a:r>
          <a:endParaRPr lang="en-US"/>
        </a:p>
      </dgm:t>
    </dgm:pt>
    <dgm:pt modelId="{955E643F-ECEF-4B61-A32D-1A64D3DBD3EF}" type="parTrans" cxnId="{13C92B2B-D77C-4203-A5FF-92D59CAC9DDC}">
      <dgm:prSet/>
      <dgm:spPr/>
      <dgm:t>
        <a:bodyPr/>
        <a:lstStyle/>
        <a:p>
          <a:endParaRPr lang="en-US"/>
        </a:p>
      </dgm:t>
    </dgm:pt>
    <dgm:pt modelId="{B2CDDDE1-4FD5-4757-9EFC-EE354A369375}" type="sibTrans" cxnId="{13C92B2B-D77C-4203-A5FF-92D59CAC9DDC}">
      <dgm:prSet/>
      <dgm:spPr/>
      <dgm:t>
        <a:bodyPr/>
        <a:lstStyle/>
        <a:p>
          <a:endParaRPr lang="en-US"/>
        </a:p>
      </dgm:t>
    </dgm:pt>
    <dgm:pt modelId="{113C8CE2-32A8-4345-9AA8-D23E524EFB3B}">
      <dgm:prSet/>
      <dgm:spPr/>
      <dgm:t>
        <a:bodyPr/>
        <a:lstStyle/>
        <a:p>
          <a:r>
            <a:rPr lang="en-US" baseline="0"/>
            <a:t>Logistics and Schedule</a:t>
          </a:r>
          <a:endParaRPr lang="en-US"/>
        </a:p>
      </dgm:t>
    </dgm:pt>
    <dgm:pt modelId="{E7E285BF-A929-4386-B8D6-D95C4A23E87C}" type="parTrans" cxnId="{48379D56-B315-4D42-A467-A6062777BE21}">
      <dgm:prSet/>
      <dgm:spPr/>
      <dgm:t>
        <a:bodyPr/>
        <a:lstStyle/>
        <a:p>
          <a:endParaRPr lang="en-US"/>
        </a:p>
      </dgm:t>
    </dgm:pt>
    <dgm:pt modelId="{D4F62B54-D647-47BC-84A0-2FF8907C5FB6}" type="sibTrans" cxnId="{48379D56-B315-4D42-A467-A6062777BE21}">
      <dgm:prSet/>
      <dgm:spPr/>
      <dgm:t>
        <a:bodyPr/>
        <a:lstStyle/>
        <a:p>
          <a:endParaRPr lang="en-US"/>
        </a:p>
      </dgm:t>
    </dgm:pt>
    <dgm:pt modelId="{0D735BF1-97C5-4F53-A0E2-2E5DF48CDCBB}">
      <dgm:prSet/>
      <dgm:spPr/>
      <dgm:t>
        <a:bodyPr/>
        <a:lstStyle/>
        <a:p>
          <a:r>
            <a:rPr lang="en-US" baseline="0"/>
            <a:t>Topics</a:t>
          </a:r>
          <a:endParaRPr lang="en-US"/>
        </a:p>
      </dgm:t>
    </dgm:pt>
    <dgm:pt modelId="{43C1A4F6-89E9-4C30-8D79-3914E9C37FFA}" type="parTrans" cxnId="{C7B72832-B806-4ACD-A99D-D5B52619D708}">
      <dgm:prSet/>
      <dgm:spPr/>
      <dgm:t>
        <a:bodyPr/>
        <a:lstStyle/>
        <a:p>
          <a:endParaRPr lang="en-US"/>
        </a:p>
      </dgm:t>
    </dgm:pt>
    <dgm:pt modelId="{D0A8638A-09A3-49F4-BFBA-9896BA5247DB}" type="sibTrans" cxnId="{C7B72832-B806-4ACD-A99D-D5B52619D708}">
      <dgm:prSet/>
      <dgm:spPr/>
      <dgm:t>
        <a:bodyPr/>
        <a:lstStyle/>
        <a:p>
          <a:endParaRPr lang="en-US"/>
        </a:p>
      </dgm:t>
    </dgm:pt>
    <dgm:pt modelId="{8C6D560B-49F5-4789-949F-A5807A236366}">
      <dgm:prSet/>
      <dgm:spPr/>
      <dgm:t>
        <a:bodyPr/>
        <a:lstStyle/>
        <a:p>
          <a:r>
            <a:rPr lang="en-US" baseline="0"/>
            <a:t>Objectives</a:t>
          </a:r>
          <a:endParaRPr lang="en-US"/>
        </a:p>
      </dgm:t>
    </dgm:pt>
    <dgm:pt modelId="{13F92052-A6B7-4F42-B5D0-61FBFFF6AB13}" type="parTrans" cxnId="{5C3CC4D9-5A77-48E1-A662-278D786B284B}">
      <dgm:prSet/>
      <dgm:spPr/>
      <dgm:t>
        <a:bodyPr/>
        <a:lstStyle/>
        <a:p>
          <a:endParaRPr lang="en-US"/>
        </a:p>
      </dgm:t>
    </dgm:pt>
    <dgm:pt modelId="{87C14EED-5380-44D7-B18F-4C7260117D26}" type="sibTrans" cxnId="{5C3CC4D9-5A77-48E1-A662-278D786B284B}">
      <dgm:prSet/>
      <dgm:spPr/>
      <dgm:t>
        <a:bodyPr/>
        <a:lstStyle/>
        <a:p>
          <a:endParaRPr lang="en-US"/>
        </a:p>
      </dgm:t>
    </dgm:pt>
    <dgm:pt modelId="{D10DDD0F-CB2F-47AA-A9D7-F840F5CD7A74}">
      <dgm:prSet/>
      <dgm:spPr/>
      <dgm:t>
        <a:bodyPr/>
        <a:lstStyle/>
        <a:p>
          <a:r>
            <a:rPr lang="en-US" baseline="0"/>
            <a:t>Content</a:t>
          </a:r>
          <a:endParaRPr lang="en-US"/>
        </a:p>
      </dgm:t>
    </dgm:pt>
    <dgm:pt modelId="{C66FEE3E-0BE4-4335-9D15-63F7E42961B1}" type="parTrans" cxnId="{DDBF36BE-4641-4921-8FDD-528E3809BBFF}">
      <dgm:prSet/>
      <dgm:spPr/>
      <dgm:t>
        <a:bodyPr/>
        <a:lstStyle/>
        <a:p>
          <a:endParaRPr lang="en-US"/>
        </a:p>
      </dgm:t>
    </dgm:pt>
    <dgm:pt modelId="{08F1F44A-BD12-432C-B694-4105B2FEADD3}" type="sibTrans" cxnId="{DDBF36BE-4641-4921-8FDD-528E3809BBFF}">
      <dgm:prSet/>
      <dgm:spPr/>
      <dgm:t>
        <a:bodyPr/>
        <a:lstStyle/>
        <a:p>
          <a:endParaRPr lang="en-US"/>
        </a:p>
      </dgm:t>
    </dgm:pt>
    <dgm:pt modelId="{24798A1A-2E6A-4A44-95F1-37B73FC439E8}">
      <dgm:prSet/>
      <dgm:spPr/>
      <dgm:t>
        <a:bodyPr/>
        <a:lstStyle/>
        <a:p>
          <a:r>
            <a:rPr lang="en-US" baseline="0"/>
            <a:t>Labs</a:t>
          </a:r>
          <a:endParaRPr lang="en-US"/>
        </a:p>
      </dgm:t>
    </dgm:pt>
    <dgm:pt modelId="{845A6C75-971F-47FC-97BD-D66827A36374}" type="parTrans" cxnId="{75CF8E62-A294-4697-9800-D35E470ECB55}">
      <dgm:prSet/>
      <dgm:spPr/>
      <dgm:t>
        <a:bodyPr/>
        <a:lstStyle/>
        <a:p>
          <a:endParaRPr lang="en-US"/>
        </a:p>
      </dgm:t>
    </dgm:pt>
    <dgm:pt modelId="{412E5377-131F-4074-B4DF-9841B569D1AD}" type="sibTrans" cxnId="{75CF8E62-A294-4697-9800-D35E470ECB55}">
      <dgm:prSet/>
      <dgm:spPr/>
      <dgm:t>
        <a:bodyPr/>
        <a:lstStyle/>
        <a:p>
          <a:endParaRPr lang="en-US"/>
        </a:p>
      </dgm:t>
    </dgm:pt>
    <dgm:pt modelId="{839FE8CD-A89C-41F2-9483-24EB75AD6FAD}" type="pres">
      <dgm:prSet presAssocID="{3FFF46AC-EA1D-4737-9331-DC07D6BEE020}" presName="CompostProcess" presStyleCnt="0">
        <dgm:presLayoutVars>
          <dgm:dir/>
          <dgm:resizeHandles val="exact"/>
        </dgm:presLayoutVars>
      </dgm:prSet>
      <dgm:spPr/>
    </dgm:pt>
    <dgm:pt modelId="{71B05BDE-6589-4F3B-B497-37E181D5F937}" type="pres">
      <dgm:prSet presAssocID="{3FFF46AC-EA1D-4737-9331-DC07D6BEE020}" presName="arrow" presStyleLbl="bgShp" presStyleIdx="0" presStyleCnt="1"/>
      <dgm:spPr/>
    </dgm:pt>
    <dgm:pt modelId="{0DEF7B8F-BF5F-4750-B923-F0368CF4FF03}" type="pres">
      <dgm:prSet presAssocID="{3FFF46AC-EA1D-4737-9331-DC07D6BEE020}" presName="linearProcess" presStyleCnt="0"/>
      <dgm:spPr/>
    </dgm:pt>
    <dgm:pt modelId="{55E3182B-710B-4319-BB81-7CA5CB1218DC}" type="pres">
      <dgm:prSet presAssocID="{C50F450B-D348-419F-8B77-48962059CEC8}" presName="textNode" presStyleLbl="node1" presStyleIdx="0" presStyleCnt="6">
        <dgm:presLayoutVars>
          <dgm:bulletEnabled val="1"/>
        </dgm:presLayoutVars>
      </dgm:prSet>
      <dgm:spPr/>
    </dgm:pt>
    <dgm:pt modelId="{C8B02FAC-2EAE-43AD-93B8-F0661C855959}" type="pres">
      <dgm:prSet presAssocID="{B2CDDDE1-4FD5-4757-9EFC-EE354A369375}" presName="sibTrans" presStyleCnt="0"/>
      <dgm:spPr/>
    </dgm:pt>
    <dgm:pt modelId="{9975AFE7-504F-41A9-ADBF-B208512E6760}" type="pres">
      <dgm:prSet presAssocID="{113C8CE2-32A8-4345-9AA8-D23E524EFB3B}" presName="textNode" presStyleLbl="node1" presStyleIdx="1" presStyleCnt="6">
        <dgm:presLayoutVars>
          <dgm:bulletEnabled val="1"/>
        </dgm:presLayoutVars>
      </dgm:prSet>
      <dgm:spPr/>
    </dgm:pt>
    <dgm:pt modelId="{34861C3B-A16D-4257-AE29-C02106950A66}" type="pres">
      <dgm:prSet presAssocID="{D4F62B54-D647-47BC-84A0-2FF8907C5FB6}" presName="sibTrans" presStyleCnt="0"/>
      <dgm:spPr/>
    </dgm:pt>
    <dgm:pt modelId="{0077514E-3920-4E8B-AD80-BD4B4090CD78}" type="pres">
      <dgm:prSet presAssocID="{0D735BF1-97C5-4F53-A0E2-2E5DF48CDCBB}" presName="textNode" presStyleLbl="node1" presStyleIdx="2" presStyleCnt="6">
        <dgm:presLayoutVars>
          <dgm:bulletEnabled val="1"/>
        </dgm:presLayoutVars>
      </dgm:prSet>
      <dgm:spPr/>
    </dgm:pt>
    <dgm:pt modelId="{4CAAC2C0-EFE3-49EE-A376-84CA3A7574E7}" type="pres">
      <dgm:prSet presAssocID="{D0A8638A-09A3-49F4-BFBA-9896BA5247DB}" presName="sibTrans" presStyleCnt="0"/>
      <dgm:spPr/>
    </dgm:pt>
    <dgm:pt modelId="{68E5E6EF-FC9D-423C-84B5-2260DE20C1A4}" type="pres">
      <dgm:prSet presAssocID="{8C6D560B-49F5-4789-949F-A5807A236366}" presName="textNode" presStyleLbl="node1" presStyleIdx="3" presStyleCnt="6">
        <dgm:presLayoutVars>
          <dgm:bulletEnabled val="1"/>
        </dgm:presLayoutVars>
      </dgm:prSet>
      <dgm:spPr/>
    </dgm:pt>
    <dgm:pt modelId="{9396A0F9-2B2B-4396-8B68-857EF2FE63C3}" type="pres">
      <dgm:prSet presAssocID="{87C14EED-5380-44D7-B18F-4C7260117D26}" presName="sibTrans" presStyleCnt="0"/>
      <dgm:spPr/>
    </dgm:pt>
    <dgm:pt modelId="{DEF0DC5C-5101-4BFE-8FF5-002362353CFA}" type="pres">
      <dgm:prSet presAssocID="{D10DDD0F-CB2F-47AA-A9D7-F840F5CD7A74}" presName="textNode" presStyleLbl="node1" presStyleIdx="4" presStyleCnt="6">
        <dgm:presLayoutVars>
          <dgm:bulletEnabled val="1"/>
        </dgm:presLayoutVars>
      </dgm:prSet>
      <dgm:spPr/>
    </dgm:pt>
    <dgm:pt modelId="{36F48169-907B-4C19-AF83-76D4116BAD7A}" type="pres">
      <dgm:prSet presAssocID="{08F1F44A-BD12-432C-B694-4105B2FEADD3}" presName="sibTrans" presStyleCnt="0"/>
      <dgm:spPr/>
    </dgm:pt>
    <dgm:pt modelId="{4699E4F8-CFF6-48F2-884D-D0BDCB79F960}" type="pres">
      <dgm:prSet presAssocID="{24798A1A-2E6A-4A44-95F1-37B73FC439E8}" presName="textNode" presStyleLbl="node1" presStyleIdx="5" presStyleCnt="6">
        <dgm:presLayoutVars>
          <dgm:bulletEnabled val="1"/>
        </dgm:presLayoutVars>
      </dgm:prSet>
      <dgm:spPr/>
    </dgm:pt>
  </dgm:ptLst>
  <dgm:cxnLst>
    <dgm:cxn modelId="{13C92B2B-D77C-4203-A5FF-92D59CAC9DDC}" srcId="{3FFF46AC-EA1D-4737-9331-DC07D6BEE020}" destId="{C50F450B-D348-419F-8B77-48962059CEC8}" srcOrd="0" destOrd="0" parTransId="{955E643F-ECEF-4B61-A32D-1A64D3DBD3EF}" sibTransId="{B2CDDDE1-4FD5-4757-9EFC-EE354A369375}"/>
    <dgm:cxn modelId="{C7B72832-B806-4ACD-A99D-D5B52619D708}" srcId="{3FFF46AC-EA1D-4737-9331-DC07D6BEE020}" destId="{0D735BF1-97C5-4F53-A0E2-2E5DF48CDCBB}" srcOrd="2" destOrd="0" parTransId="{43C1A4F6-89E9-4C30-8D79-3914E9C37FFA}" sibTransId="{D0A8638A-09A3-49F4-BFBA-9896BA5247DB}"/>
    <dgm:cxn modelId="{82D78E60-2852-4646-B06C-41ABF6208E62}" type="presOf" srcId="{C50F450B-D348-419F-8B77-48962059CEC8}" destId="{55E3182B-710B-4319-BB81-7CA5CB1218DC}" srcOrd="0" destOrd="0" presId="urn:microsoft.com/office/officeart/2005/8/layout/hProcess9"/>
    <dgm:cxn modelId="{75CF8E62-A294-4697-9800-D35E470ECB55}" srcId="{3FFF46AC-EA1D-4737-9331-DC07D6BEE020}" destId="{24798A1A-2E6A-4A44-95F1-37B73FC439E8}" srcOrd="5" destOrd="0" parTransId="{845A6C75-971F-47FC-97BD-D66827A36374}" sibTransId="{412E5377-131F-4074-B4DF-9841B569D1AD}"/>
    <dgm:cxn modelId="{734E8072-C26C-4A1E-B73E-757D5FA7D608}" type="presOf" srcId="{3FFF46AC-EA1D-4737-9331-DC07D6BEE020}" destId="{839FE8CD-A89C-41F2-9483-24EB75AD6FAD}" srcOrd="0" destOrd="0" presId="urn:microsoft.com/office/officeart/2005/8/layout/hProcess9"/>
    <dgm:cxn modelId="{9B92CF75-71D6-4827-B93D-E682DC4CF684}" type="presOf" srcId="{113C8CE2-32A8-4345-9AA8-D23E524EFB3B}" destId="{9975AFE7-504F-41A9-ADBF-B208512E6760}" srcOrd="0" destOrd="0" presId="urn:microsoft.com/office/officeart/2005/8/layout/hProcess9"/>
    <dgm:cxn modelId="{48379D56-B315-4D42-A467-A6062777BE21}" srcId="{3FFF46AC-EA1D-4737-9331-DC07D6BEE020}" destId="{113C8CE2-32A8-4345-9AA8-D23E524EFB3B}" srcOrd="1" destOrd="0" parTransId="{E7E285BF-A929-4386-B8D6-D95C4A23E87C}" sibTransId="{D4F62B54-D647-47BC-84A0-2FF8907C5FB6}"/>
    <dgm:cxn modelId="{B6110C84-42D6-4477-9E3D-60FAF9867A4A}" type="presOf" srcId="{D10DDD0F-CB2F-47AA-A9D7-F840F5CD7A74}" destId="{DEF0DC5C-5101-4BFE-8FF5-002362353CFA}" srcOrd="0" destOrd="0" presId="urn:microsoft.com/office/officeart/2005/8/layout/hProcess9"/>
    <dgm:cxn modelId="{CEA7BFAE-E4DB-45B6-9BF9-A649293EBEE6}" type="presOf" srcId="{24798A1A-2E6A-4A44-95F1-37B73FC439E8}" destId="{4699E4F8-CFF6-48F2-884D-D0BDCB79F960}" srcOrd="0" destOrd="0" presId="urn:microsoft.com/office/officeart/2005/8/layout/hProcess9"/>
    <dgm:cxn modelId="{DDBF36BE-4641-4921-8FDD-528E3809BBFF}" srcId="{3FFF46AC-EA1D-4737-9331-DC07D6BEE020}" destId="{D10DDD0F-CB2F-47AA-A9D7-F840F5CD7A74}" srcOrd="4" destOrd="0" parTransId="{C66FEE3E-0BE4-4335-9D15-63F7E42961B1}" sibTransId="{08F1F44A-BD12-432C-B694-4105B2FEADD3}"/>
    <dgm:cxn modelId="{C903C2D1-E642-40A7-919D-B13BCB628EF1}" type="presOf" srcId="{8C6D560B-49F5-4789-949F-A5807A236366}" destId="{68E5E6EF-FC9D-423C-84B5-2260DE20C1A4}" srcOrd="0" destOrd="0" presId="urn:microsoft.com/office/officeart/2005/8/layout/hProcess9"/>
    <dgm:cxn modelId="{5C3CC4D9-5A77-48E1-A662-278D786B284B}" srcId="{3FFF46AC-EA1D-4737-9331-DC07D6BEE020}" destId="{8C6D560B-49F5-4789-949F-A5807A236366}" srcOrd="3" destOrd="0" parTransId="{13F92052-A6B7-4F42-B5D0-61FBFFF6AB13}" sibTransId="{87C14EED-5380-44D7-B18F-4C7260117D26}"/>
    <dgm:cxn modelId="{4FAC9EDD-3D72-4FF3-AD79-BD2C234FBD9E}" type="presOf" srcId="{0D735BF1-97C5-4F53-A0E2-2E5DF48CDCBB}" destId="{0077514E-3920-4E8B-AD80-BD4B4090CD78}" srcOrd="0" destOrd="0" presId="urn:microsoft.com/office/officeart/2005/8/layout/hProcess9"/>
    <dgm:cxn modelId="{9EA2FF6C-BF05-4D48-8E7B-FC39D43479A8}" type="presParOf" srcId="{839FE8CD-A89C-41F2-9483-24EB75AD6FAD}" destId="{71B05BDE-6589-4F3B-B497-37E181D5F937}" srcOrd="0" destOrd="0" presId="urn:microsoft.com/office/officeart/2005/8/layout/hProcess9"/>
    <dgm:cxn modelId="{0575DACD-48F6-4A2A-BC0A-A91DE795406A}" type="presParOf" srcId="{839FE8CD-A89C-41F2-9483-24EB75AD6FAD}" destId="{0DEF7B8F-BF5F-4750-B923-F0368CF4FF03}" srcOrd="1" destOrd="0" presId="urn:microsoft.com/office/officeart/2005/8/layout/hProcess9"/>
    <dgm:cxn modelId="{CC112666-7D9E-4821-BBCC-4F645C80E89E}" type="presParOf" srcId="{0DEF7B8F-BF5F-4750-B923-F0368CF4FF03}" destId="{55E3182B-710B-4319-BB81-7CA5CB1218DC}" srcOrd="0" destOrd="0" presId="urn:microsoft.com/office/officeart/2005/8/layout/hProcess9"/>
    <dgm:cxn modelId="{3A0E903D-B4C7-4985-A83C-E933507C8820}" type="presParOf" srcId="{0DEF7B8F-BF5F-4750-B923-F0368CF4FF03}" destId="{C8B02FAC-2EAE-43AD-93B8-F0661C855959}" srcOrd="1" destOrd="0" presId="urn:microsoft.com/office/officeart/2005/8/layout/hProcess9"/>
    <dgm:cxn modelId="{0361DEF4-75B8-4E2B-9F4A-4646BE2CAD2F}" type="presParOf" srcId="{0DEF7B8F-BF5F-4750-B923-F0368CF4FF03}" destId="{9975AFE7-504F-41A9-ADBF-B208512E6760}" srcOrd="2" destOrd="0" presId="urn:microsoft.com/office/officeart/2005/8/layout/hProcess9"/>
    <dgm:cxn modelId="{4DC63B49-CDAF-4689-B3BE-BFE6939A4F62}" type="presParOf" srcId="{0DEF7B8F-BF5F-4750-B923-F0368CF4FF03}" destId="{34861C3B-A16D-4257-AE29-C02106950A66}" srcOrd="3" destOrd="0" presId="urn:microsoft.com/office/officeart/2005/8/layout/hProcess9"/>
    <dgm:cxn modelId="{434C7082-CC3F-40C1-BE79-9615A18BFFD7}" type="presParOf" srcId="{0DEF7B8F-BF5F-4750-B923-F0368CF4FF03}" destId="{0077514E-3920-4E8B-AD80-BD4B4090CD78}" srcOrd="4" destOrd="0" presId="urn:microsoft.com/office/officeart/2005/8/layout/hProcess9"/>
    <dgm:cxn modelId="{447A9448-08EA-4781-BECC-387949A1F85D}" type="presParOf" srcId="{0DEF7B8F-BF5F-4750-B923-F0368CF4FF03}" destId="{4CAAC2C0-EFE3-49EE-A376-84CA3A7574E7}" srcOrd="5" destOrd="0" presId="urn:microsoft.com/office/officeart/2005/8/layout/hProcess9"/>
    <dgm:cxn modelId="{6E0AB20E-4A4F-4EAC-8B53-A5ECC49DF8A3}" type="presParOf" srcId="{0DEF7B8F-BF5F-4750-B923-F0368CF4FF03}" destId="{68E5E6EF-FC9D-423C-84B5-2260DE20C1A4}" srcOrd="6" destOrd="0" presId="urn:microsoft.com/office/officeart/2005/8/layout/hProcess9"/>
    <dgm:cxn modelId="{3B2882DF-549E-47A9-A8FC-908412962A10}" type="presParOf" srcId="{0DEF7B8F-BF5F-4750-B923-F0368CF4FF03}" destId="{9396A0F9-2B2B-4396-8B68-857EF2FE63C3}" srcOrd="7" destOrd="0" presId="urn:microsoft.com/office/officeart/2005/8/layout/hProcess9"/>
    <dgm:cxn modelId="{B5297DCA-6144-438D-989B-CFF065987145}" type="presParOf" srcId="{0DEF7B8F-BF5F-4750-B923-F0368CF4FF03}" destId="{DEF0DC5C-5101-4BFE-8FF5-002362353CFA}" srcOrd="8" destOrd="0" presId="urn:microsoft.com/office/officeart/2005/8/layout/hProcess9"/>
    <dgm:cxn modelId="{0314DE57-1214-4170-9FD9-789AED9FB13A}" type="presParOf" srcId="{0DEF7B8F-BF5F-4750-B923-F0368CF4FF03}" destId="{36F48169-907B-4C19-AF83-76D4116BAD7A}" srcOrd="9" destOrd="0" presId="urn:microsoft.com/office/officeart/2005/8/layout/hProcess9"/>
    <dgm:cxn modelId="{04F00368-A7B5-430F-A478-873920C03DF0}" type="presParOf" srcId="{0DEF7B8F-BF5F-4750-B923-F0368CF4FF03}" destId="{4699E4F8-CFF6-48F2-884D-D0BDCB79F960}" srcOrd="1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D853FD-AC7A-4184-BD4A-3F93B70F579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1472CBB-F598-4EC2-B624-66E3D74F787A}">
      <dgm:prSet/>
      <dgm:spPr/>
      <dgm:t>
        <a:bodyPr/>
        <a:lstStyle/>
        <a:p>
          <a:r>
            <a:rPr lang="en-US" baseline="0"/>
            <a:t>Who am I?</a:t>
          </a:r>
          <a:endParaRPr lang="en-US"/>
        </a:p>
      </dgm:t>
    </dgm:pt>
    <dgm:pt modelId="{0822B425-255D-4DD9-B901-E1BA698960E6}" type="parTrans" cxnId="{10F85352-580A-4749-871A-B97CC9473338}">
      <dgm:prSet/>
      <dgm:spPr/>
      <dgm:t>
        <a:bodyPr/>
        <a:lstStyle/>
        <a:p>
          <a:endParaRPr lang="en-US"/>
        </a:p>
      </dgm:t>
    </dgm:pt>
    <dgm:pt modelId="{11ACF68D-7D4E-452A-B82F-6E954E593042}" type="sibTrans" cxnId="{10F85352-580A-4749-871A-B97CC9473338}">
      <dgm:prSet/>
      <dgm:spPr/>
      <dgm:t>
        <a:bodyPr/>
        <a:lstStyle/>
        <a:p>
          <a:endParaRPr lang="en-US"/>
        </a:p>
      </dgm:t>
    </dgm:pt>
    <dgm:pt modelId="{A57E6992-BEC0-4AB4-B8AB-478B2ECA4B03}">
      <dgm:prSet/>
      <dgm:spPr/>
      <dgm:t>
        <a:bodyPr/>
        <a:lstStyle/>
        <a:p>
          <a:r>
            <a:rPr lang="en-US" baseline="0" dirty="0"/>
            <a:t>Name</a:t>
          </a:r>
          <a:endParaRPr lang="en-US" dirty="0"/>
        </a:p>
      </dgm:t>
    </dgm:pt>
    <dgm:pt modelId="{F21C4547-9006-4A74-8FAE-FFCB18548604}" type="parTrans" cxnId="{E34E6462-235D-4470-A935-AD19EC1C5FB9}">
      <dgm:prSet/>
      <dgm:spPr/>
      <dgm:t>
        <a:bodyPr/>
        <a:lstStyle/>
        <a:p>
          <a:endParaRPr lang="en-US"/>
        </a:p>
      </dgm:t>
    </dgm:pt>
    <dgm:pt modelId="{60936240-E94A-4098-BC1E-33EC4FC06CCC}" type="sibTrans" cxnId="{E34E6462-235D-4470-A935-AD19EC1C5FB9}">
      <dgm:prSet/>
      <dgm:spPr/>
      <dgm:t>
        <a:bodyPr/>
        <a:lstStyle/>
        <a:p>
          <a:endParaRPr lang="en-US"/>
        </a:p>
      </dgm:t>
    </dgm:pt>
    <dgm:pt modelId="{A549D8CC-70C2-4C5B-9BCB-C9DDBCD841AB}">
      <dgm:prSet/>
      <dgm:spPr/>
      <dgm:t>
        <a:bodyPr/>
        <a:lstStyle/>
        <a:p>
          <a:r>
            <a:rPr lang="en-US" baseline="0" dirty="0"/>
            <a:t>Region</a:t>
          </a:r>
          <a:endParaRPr lang="en-US" dirty="0"/>
        </a:p>
      </dgm:t>
    </dgm:pt>
    <dgm:pt modelId="{55877919-2040-4BBD-A681-2DF1F79C7959}" type="parTrans" cxnId="{EC76CB72-E6ED-4ACB-8BF1-AAD36AD3B358}">
      <dgm:prSet/>
      <dgm:spPr/>
      <dgm:t>
        <a:bodyPr/>
        <a:lstStyle/>
        <a:p>
          <a:endParaRPr lang="en-US"/>
        </a:p>
      </dgm:t>
    </dgm:pt>
    <dgm:pt modelId="{6394100D-4F3A-40DF-8C04-A25D87E0A63F}" type="sibTrans" cxnId="{EC76CB72-E6ED-4ACB-8BF1-AAD36AD3B358}">
      <dgm:prSet/>
      <dgm:spPr/>
      <dgm:t>
        <a:bodyPr/>
        <a:lstStyle/>
        <a:p>
          <a:endParaRPr lang="en-US"/>
        </a:p>
      </dgm:t>
    </dgm:pt>
    <dgm:pt modelId="{E97F8B59-73BD-4295-B9FC-CF7478D6C7F2}">
      <dgm:prSet/>
      <dgm:spPr/>
      <dgm:t>
        <a:bodyPr/>
        <a:lstStyle/>
        <a:p>
          <a:r>
            <a:rPr lang="en-US" baseline="0" dirty="0"/>
            <a:t>Premier Field Engineer in SharePoint and Development at Microsoft</a:t>
          </a:r>
          <a:endParaRPr lang="en-US" dirty="0"/>
        </a:p>
      </dgm:t>
    </dgm:pt>
    <dgm:pt modelId="{7697D0AD-4825-437A-884B-9E9C173C9D20}" type="parTrans" cxnId="{83C61196-01C7-40E1-A825-88CD7856C78E}">
      <dgm:prSet/>
      <dgm:spPr/>
      <dgm:t>
        <a:bodyPr/>
        <a:lstStyle/>
        <a:p>
          <a:endParaRPr lang="en-US"/>
        </a:p>
      </dgm:t>
    </dgm:pt>
    <dgm:pt modelId="{86237708-A3F7-49A5-87AF-525F3D4271B7}" type="sibTrans" cxnId="{83C61196-01C7-40E1-A825-88CD7856C78E}">
      <dgm:prSet/>
      <dgm:spPr/>
      <dgm:t>
        <a:bodyPr/>
        <a:lstStyle/>
        <a:p>
          <a:endParaRPr lang="en-US"/>
        </a:p>
      </dgm:t>
    </dgm:pt>
    <dgm:pt modelId="{ACD45E8B-1152-4ADD-B98A-6664127A7ACE}">
      <dgm:prSet/>
      <dgm:spPr/>
      <dgm:t>
        <a:bodyPr/>
        <a:lstStyle/>
        <a:p>
          <a:r>
            <a:rPr lang="en-US" baseline="0"/>
            <a:t>Who are you?</a:t>
          </a:r>
          <a:endParaRPr lang="en-US"/>
        </a:p>
      </dgm:t>
    </dgm:pt>
    <dgm:pt modelId="{263D9039-7096-47D4-9C35-9A471E3B9E19}" type="parTrans" cxnId="{BF178E2E-32EF-4540-A8BC-E7C72FDF9172}">
      <dgm:prSet/>
      <dgm:spPr/>
      <dgm:t>
        <a:bodyPr/>
        <a:lstStyle/>
        <a:p>
          <a:endParaRPr lang="en-US"/>
        </a:p>
      </dgm:t>
    </dgm:pt>
    <dgm:pt modelId="{32E2CF13-2B62-4FB0-BF60-1BA203A46864}" type="sibTrans" cxnId="{BF178E2E-32EF-4540-A8BC-E7C72FDF9172}">
      <dgm:prSet/>
      <dgm:spPr/>
      <dgm:t>
        <a:bodyPr/>
        <a:lstStyle/>
        <a:p>
          <a:endParaRPr lang="en-US"/>
        </a:p>
      </dgm:t>
    </dgm:pt>
    <dgm:pt modelId="{DB0A0689-C99B-4C2D-9A12-A5C42F694EFC}">
      <dgm:prSet/>
      <dgm:spPr/>
      <dgm:t>
        <a:bodyPr/>
        <a:lstStyle/>
        <a:p>
          <a:r>
            <a:rPr lang="en-US" baseline="0" dirty="0"/>
            <a:t>Name, company affiliation and role</a:t>
          </a:r>
          <a:endParaRPr lang="en-US" dirty="0"/>
        </a:p>
      </dgm:t>
    </dgm:pt>
    <dgm:pt modelId="{23BC6559-D701-42B0-91D3-867C37A4035D}" type="parTrans" cxnId="{9CCE5AE7-1B5F-4B82-BC22-F4E25D7EF027}">
      <dgm:prSet/>
      <dgm:spPr/>
      <dgm:t>
        <a:bodyPr/>
        <a:lstStyle/>
        <a:p>
          <a:endParaRPr lang="en-US"/>
        </a:p>
      </dgm:t>
    </dgm:pt>
    <dgm:pt modelId="{593B1E37-A557-4969-9787-9109F91B2A6D}" type="sibTrans" cxnId="{9CCE5AE7-1B5F-4B82-BC22-F4E25D7EF027}">
      <dgm:prSet/>
      <dgm:spPr/>
      <dgm:t>
        <a:bodyPr/>
        <a:lstStyle/>
        <a:p>
          <a:endParaRPr lang="en-US"/>
        </a:p>
      </dgm:t>
    </dgm:pt>
    <dgm:pt modelId="{DB7B199F-85A1-466B-891D-1B4C53B6CC63}">
      <dgm:prSet/>
      <dgm:spPr/>
      <dgm:t>
        <a:bodyPr/>
        <a:lstStyle/>
        <a:p>
          <a:r>
            <a:rPr lang="en-US" baseline="0" dirty="0"/>
            <a:t>Experience with SharePoint</a:t>
          </a:r>
          <a:endParaRPr lang="en-US" dirty="0"/>
        </a:p>
      </dgm:t>
    </dgm:pt>
    <dgm:pt modelId="{CFE376C7-5703-49FA-97D3-9EFB3B0A22A4}" type="parTrans" cxnId="{B4D2BF73-C7F8-455F-8096-053E2F92A598}">
      <dgm:prSet/>
      <dgm:spPr/>
      <dgm:t>
        <a:bodyPr/>
        <a:lstStyle/>
        <a:p>
          <a:endParaRPr lang="en-US"/>
        </a:p>
      </dgm:t>
    </dgm:pt>
    <dgm:pt modelId="{C8DA1CB7-5B69-48FD-A5D0-27C483D78421}" type="sibTrans" cxnId="{B4D2BF73-C7F8-455F-8096-053E2F92A598}">
      <dgm:prSet/>
      <dgm:spPr/>
      <dgm:t>
        <a:bodyPr/>
        <a:lstStyle/>
        <a:p>
          <a:endParaRPr lang="en-US"/>
        </a:p>
      </dgm:t>
    </dgm:pt>
    <dgm:pt modelId="{D2C0F6B7-F8F5-4B1C-82D9-731E7153DD2D}">
      <dgm:prSet/>
      <dgm:spPr/>
      <dgm:t>
        <a:bodyPr/>
        <a:lstStyle/>
        <a:p>
          <a:r>
            <a:rPr lang="en-US" baseline="0" dirty="0"/>
            <a:t>Expectations for this workshop</a:t>
          </a:r>
          <a:endParaRPr lang="en-US" dirty="0"/>
        </a:p>
      </dgm:t>
    </dgm:pt>
    <dgm:pt modelId="{E0F0DD5D-7A8F-4F06-8432-3B0BE29E0818}" type="parTrans" cxnId="{3A3D9738-79B7-4DB5-A362-BAB74E740868}">
      <dgm:prSet/>
      <dgm:spPr/>
      <dgm:t>
        <a:bodyPr/>
        <a:lstStyle/>
        <a:p>
          <a:endParaRPr lang="en-US"/>
        </a:p>
      </dgm:t>
    </dgm:pt>
    <dgm:pt modelId="{30B3A1BF-D43E-45E4-B447-FC6484DFD657}" type="sibTrans" cxnId="{3A3D9738-79B7-4DB5-A362-BAB74E740868}">
      <dgm:prSet/>
      <dgm:spPr/>
      <dgm:t>
        <a:bodyPr/>
        <a:lstStyle/>
        <a:p>
          <a:endParaRPr lang="en-US"/>
        </a:p>
      </dgm:t>
    </dgm:pt>
    <dgm:pt modelId="{8392D9E2-D807-40B6-B378-1CCD10A0B9D0}" type="pres">
      <dgm:prSet presAssocID="{8FD853FD-AC7A-4184-BD4A-3F93B70F579A}" presName="linear" presStyleCnt="0">
        <dgm:presLayoutVars>
          <dgm:dir/>
          <dgm:animLvl val="lvl"/>
          <dgm:resizeHandles val="exact"/>
        </dgm:presLayoutVars>
      </dgm:prSet>
      <dgm:spPr/>
    </dgm:pt>
    <dgm:pt modelId="{2D4AF0E0-B417-46DA-BD17-CE6B4991EF45}" type="pres">
      <dgm:prSet presAssocID="{31472CBB-F598-4EC2-B624-66E3D74F787A}" presName="parentLin" presStyleCnt="0"/>
      <dgm:spPr/>
    </dgm:pt>
    <dgm:pt modelId="{1D2DE982-3A5E-41F9-B953-0171212BE777}" type="pres">
      <dgm:prSet presAssocID="{31472CBB-F598-4EC2-B624-66E3D74F787A}" presName="parentLeftMargin" presStyleLbl="node1" presStyleIdx="0" presStyleCnt="2"/>
      <dgm:spPr/>
    </dgm:pt>
    <dgm:pt modelId="{955BEFA8-8640-4904-AFC3-97822301C9CD}" type="pres">
      <dgm:prSet presAssocID="{31472CBB-F598-4EC2-B624-66E3D74F787A}" presName="parentText" presStyleLbl="node1" presStyleIdx="0" presStyleCnt="2">
        <dgm:presLayoutVars>
          <dgm:chMax val="0"/>
          <dgm:bulletEnabled val="1"/>
        </dgm:presLayoutVars>
      </dgm:prSet>
      <dgm:spPr/>
    </dgm:pt>
    <dgm:pt modelId="{80A49481-2C60-4651-9A41-3006CF634216}" type="pres">
      <dgm:prSet presAssocID="{31472CBB-F598-4EC2-B624-66E3D74F787A}" presName="negativeSpace" presStyleCnt="0"/>
      <dgm:spPr/>
    </dgm:pt>
    <dgm:pt modelId="{4E35C087-54E1-4937-A60A-92214E8720E1}" type="pres">
      <dgm:prSet presAssocID="{31472CBB-F598-4EC2-B624-66E3D74F787A}" presName="childText" presStyleLbl="conFgAcc1" presStyleIdx="0" presStyleCnt="2">
        <dgm:presLayoutVars>
          <dgm:bulletEnabled val="1"/>
        </dgm:presLayoutVars>
      </dgm:prSet>
      <dgm:spPr/>
    </dgm:pt>
    <dgm:pt modelId="{430073E2-B0BB-4EBE-B86C-A44C0B642B50}" type="pres">
      <dgm:prSet presAssocID="{11ACF68D-7D4E-452A-B82F-6E954E593042}" presName="spaceBetweenRectangles" presStyleCnt="0"/>
      <dgm:spPr/>
    </dgm:pt>
    <dgm:pt modelId="{08767FC1-6B7C-4C8F-85D6-F68250CA1420}" type="pres">
      <dgm:prSet presAssocID="{ACD45E8B-1152-4ADD-B98A-6664127A7ACE}" presName="parentLin" presStyleCnt="0"/>
      <dgm:spPr/>
    </dgm:pt>
    <dgm:pt modelId="{A69C17C3-A539-4EE2-B724-24C3B018F254}" type="pres">
      <dgm:prSet presAssocID="{ACD45E8B-1152-4ADD-B98A-6664127A7ACE}" presName="parentLeftMargin" presStyleLbl="node1" presStyleIdx="0" presStyleCnt="2"/>
      <dgm:spPr/>
    </dgm:pt>
    <dgm:pt modelId="{907C3BBE-3FAE-4305-9977-9725B755F531}" type="pres">
      <dgm:prSet presAssocID="{ACD45E8B-1152-4ADD-B98A-6664127A7ACE}" presName="parentText" presStyleLbl="node1" presStyleIdx="1" presStyleCnt="2">
        <dgm:presLayoutVars>
          <dgm:chMax val="0"/>
          <dgm:bulletEnabled val="1"/>
        </dgm:presLayoutVars>
      </dgm:prSet>
      <dgm:spPr/>
    </dgm:pt>
    <dgm:pt modelId="{4C1A4792-12E8-43D7-9E3C-857439B3AE80}" type="pres">
      <dgm:prSet presAssocID="{ACD45E8B-1152-4ADD-B98A-6664127A7ACE}" presName="negativeSpace" presStyleCnt="0"/>
      <dgm:spPr/>
    </dgm:pt>
    <dgm:pt modelId="{F5D0D9FD-BDFA-43C1-A1B1-7BA159E37AC6}" type="pres">
      <dgm:prSet presAssocID="{ACD45E8B-1152-4ADD-B98A-6664127A7ACE}" presName="childText" presStyleLbl="conFgAcc1" presStyleIdx="1" presStyleCnt="2">
        <dgm:presLayoutVars>
          <dgm:bulletEnabled val="1"/>
        </dgm:presLayoutVars>
      </dgm:prSet>
      <dgm:spPr/>
    </dgm:pt>
  </dgm:ptLst>
  <dgm:cxnLst>
    <dgm:cxn modelId="{6C4F4215-D696-4C1A-8222-6DE2AB37A125}" type="presOf" srcId="{31472CBB-F598-4EC2-B624-66E3D74F787A}" destId="{955BEFA8-8640-4904-AFC3-97822301C9CD}" srcOrd="1" destOrd="0" presId="urn:microsoft.com/office/officeart/2005/8/layout/list1"/>
    <dgm:cxn modelId="{3ECBAC18-113C-41CB-B9AE-82E594DF758F}" type="presOf" srcId="{ACD45E8B-1152-4ADD-B98A-6664127A7ACE}" destId="{907C3BBE-3FAE-4305-9977-9725B755F531}" srcOrd="1" destOrd="0" presId="urn:microsoft.com/office/officeart/2005/8/layout/list1"/>
    <dgm:cxn modelId="{C1F3EB18-C3AD-4FDF-B5BB-1BA47D4C0F5E}" type="presOf" srcId="{E97F8B59-73BD-4295-B9FC-CF7478D6C7F2}" destId="{4E35C087-54E1-4937-A60A-92214E8720E1}" srcOrd="0" destOrd="2" presId="urn:microsoft.com/office/officeart/2005/8/layout/list1"/>
    <dgm:cxn modelId="{BF178E2E-32EF-4540-A8BC-E7C72FDF9172}" srcId="{8FD853FD-AC7A-4184-BD4A-3F93B70F579A}" destId="{ACD45E8B-1152-4ADD-B98A-6664127A7ACE}" srcOrd="1" destOrd="0" parTransId="{263D9039-7096-47D4-9C35-9A471E3B9E19}" sibTransId="{32E2CF13-2B62-4FB0-BF60-1BA203A46864}"/>
    <dgm:cxn modelId="{3A3D9738-79B7-4DB5-A362-BAB74E740868}" srcId="{ACD45E8B-1152-4ADD-B98A-6664127A7ACE}" destId="{D2C0F6B7-F8F5-4B1C-82D9-731E7153DD2D}" srcOrd="2" destOrd="0" parTransId="{E0F0DD5D-7A8F-4F06-8432-3B0BE29E0818}" sibTransId="{30B3A1BF-D43E-45E4-B447-FC6484DFD657}"/>
    <dgm:cxn modelId="{E34E6462-235D-4470-A935-AD19EC1C5FB9}" srcId="{31472CBB-F598-4EC2-B624-66E3D74F787A}" destId="{A57E6992-BEC0-4AB4-B8AB-478B2ECA4B03}" srcOrd="0" destOrd="0" parTransId="{F21C4547-9006-4A74-8FAE-FFCB18548604}" sibTransId="{60936240-E94A-4098-BC1E-33EC4FC06CCC}"/>
    <dgm:cxn modelId="{FCECA266-5B65-454F-A8E3-AC7E0634D0F4}" type="presOf" srcId="{DB0A0689-C99B-4C2D-9A12-A5C42F694EFC}" destId="{F5D0D9FD-BDFA-43C1-A1B1-7BA159E37AC6}" srcOrd="0" destOrd="0" presId="urn:microsoft.com/office/officeart/2005/8/layout/list1"/>
    <dgm:cxn modelId="{68BB304F-35D5-42F1-BCC8-641640886320}" type="presOf" srcId="{A549D8CC-70C2-4C5B-9BCB-C9DDBCD841AB}" destId="{4E35C087-54E1-4937-A60A-92214E8720E1}" srcOrd="0" destOrd="1" presId="urn:microsoft.com/office/officeart/2005/8/layout/list1"/>
    <dgm:cxn modelId="{10F85352-580A-4749-871A-B97CC9473338}" srcId="{8FD853FD-AC7A-4184-BD4A-3F93B70F579A}" destId="{31472CBB-F598-4EC2-B624-66E3D74F787A}" srcOrd="0" destOrd="0" parTransId="{0822B425-255D-4DD9-B901-E1BA698960E6}" sibTransId="{11ACF68D-7D4E-452A-B82F-6E954E593042}"/>
    <dgm:cxn modelId="{EC76CB72-E6ED-4ACB-8BF1-AAD36AD3B358}" srcId="{31472CBB-F598-4EC2-B624-66E3D74F787A}" destId="{A549D8CC-70C2-4C5B-9BCB-C9DDBCD841AB}" srcOrd="1" destOrd="0" parTransId="{55877919-2040-4BBD-A681-2DF1F79C7959}" sibTransId="{6394100D-4F3A-40DF-8C04-A25D87E0A63F}"/>
    <dgm:cxn modelId="{B4D2BF73-C7F8-455F-8096-053E2F92A598}" srcId="{ACD45E8B-1152-4ADD-B98A-6664127A7ACE}" destId="{DB7B199F-85A1-466B-891D-1B4C53B6CC63}" srcOrd="1" destOrd="0" parTransId="{CFE376C7-5703-49FA-97D3-9EFB3B0A22A4}" sibTransId="{C8DA1CB7-5B69-48FD-A5D0-27C483D78421}"/>
    <dgm:cxn modelId="{DEA51793-AF3F-40BC-ABE5-6980D5D6011B}" type="presOf" srcId="{31472CBB-F598-4EC2-B624-66E3D74F787A}" destId="{1D2DE982-3A5E-41F9-B953-0171212BE777}" srcOrd="0" destOrd="0" presId="urn:microsoft.com/office/officeart/2005/8/layout/list1"/>
    <dgm:cxn modelId="{83C61196-01C7-40E1-A825-88CD7856C78E}" srcId="{31472CBB-F598-4EC2-B624-66E3D74F787A}" destId="{E97F8B59-73BD-4295-B9FC-CF7478D6C7F2}" srcOrd="2" destOrd="0" parTransId="{7697D0AD-4825-437A-884B-9E9C173C9D20}" sibTransId="{86237708-A3F7-49A5-87AF-525F3D4271B7}"/>
    <dgm:cxn modelId="{21C6EAA8-0E42-4953-B623-F307E29FFC57}" type="presOf" srcId="{D2C0F6B7-F8F5-4B1C-82D9-731E7153DD2D}" destId="{F5D0D9FD-BDFA-43C1-A1B1-7BA159E37AC6}" srcOrd="0" destOrd="2" presId="urn:microsoft.com/office/officeart/2005/8/layout/list1"/>
    <dgm:cxn modelId="{F40024C4-BC71-48F2-BE06-C9416709C2C0}" type="presOf" srcId="{A57E6992-BEC0-4AB4-B8AB-478B2ECA4B03}" destId="{4E35C087-54E1-4937-A60A-92214E8720E1}" srcOrd="0" destOrd="0" presId="urn:microsoft.com/office/officeart/2005/8/layout/list1"/>
    <dgm:cxn modelId="{DF1FB0CF-8FB0-4FA7-BEA3-4258A046518E}" type="presOf" srcId="{DB7B199F-85A1-466B-891D-1B4C53B6CC63}" destId="{F5D0D9FD-BDFA-43C1-A1B1-7BA159E37AC6}" srcOrd="0" destOrd="1" presId="urn:microsoft.com/office/officeart/2005/8/layout/list1"/>
    <dgm:cxn modelId="{9CCE5AE7-1B5F-4B82-BC22-F4E25D7EF027}" srcId="{ACD45E8B-1152-4ADD-B98A-6664127A7ACE}" destId="{DB0A0689-C99B-4C2D-9A12-A5C42F694EFC}" srcOrd="0" destOrd="0" parTransId="{23BC6559-D701-42B0-91D3-867C37A4035D}" sibTransId="{593B1E37-A557-4969-9787-9109F91B2A6D}"/>
    <dgm:cxn modelId="{E657A4F8-048A-4A16-92CB-EFBD66BF329B}" type="presOf" srcId="{ACD45E8B-1152-4ADD-B98A-6664127A7ACE}" destId="{A69C17C3-A539-4EE2-B724-24C3B018F254}" srcOrd="0" destOrd="0" presId="urn:microsoft.com/office/officeart/2005/8/layout/list1"/>
    <dgm:cxn modelId="{9A380AFD-0EF9-4732-8953-B48E7B29A10F}" type="presOf" srcId="{8FD853FD-AC7A-4184-BD4A-3F93B70F579A}" destId="{8392D9E2-D807-40B6-B378-1CCD10A0B9D0}" srcOrd="0" destOrd="0" presId="urn:microsoft.com/office/officeart/2005/8/layout/list1"/>
    <dgm:cxn modelId="{EC77663A-F3CD-4721-97FD-7720DC7BA685}" type="presParOf" srcId="{8392D9E2-D807-40B6-B378-1CCD10A0B9D0}" destId="{2D4AF0E0-B417-46DA-BD17-CE6B4991EF45}" srcOrd="0" destOrd="0" presId="urn:microsoft.com/office/officeart/2005/8/layout/list1"/>
    <dgm:cxn modelId="{797C0789-5A8A-4E8B-A356-CB4AAB910C04}" type="presParOf" srcId="{2D4AF0E0-B417-46DA-BD17-CE6B4991EF45}" destId="{1D2DE982-3A5E-41F9-B953-0171212BE777}" srcOrd="0" destOrd="0" presId="urn:microsoft.com/office/officeart/2005/8/layout/list1"/>
    <dgm:cxn modelId="{BF4C5954-512A-48FE-ACEE-0FDA590BDD9F}" type="presParOf" srcId="{2D4AF0E0-B417-46DA-BD17-CE6B4991EF45}" destId="{955BEFA8-8640-4904-AFC3-97822301C9CD}" srcOrd="1" destOrd="0" presId="urn:microsoft.com/office/officeart/2005/8/layout/list1"/>
    <dgm:cxn modelId="{3B8C637B-BA80-4F87-8560-5AEC51CE5466}" type="presParOf" srcId="{8392D9E2-D807-40B6-B378-1CCD10A0B9D0}" destId="{80A49481-2C60-4651-9A41-3006CF634216}" srcOrd="1" destOrd="0" presId="urn:microsoft.com/office/officeart/2005/8/layout/list1"/>
    <dgm:cxn modelId="{0DE50A4D-5E46-45D8-8EB5-176CF4C68DCB}" type="presParOf" srcId="{8392D9E2-D807-40B6-B378-1CCD10A0B9D0}" destId="{4E35C087-54E1-4937-A60A-92214E8720E1}" srcOrd="2" destOrd="0" presId="urn:microsoft.com/office/officeart/2005/8/layout/list1"/>
    <dgm:cxn modelId="{4B0F2687-99D6-47A1-953E-4865698727DA}" type="presParOf" srcId="{8392D9E2-D807-40B6-B378-1CCD10A0B9D0}" destId="{430073E2-B0BB-4EBE-B86C-A44C0B642B50}" srcOrd="3" destOrd="0" presId="urn:microsoft.com/office/officeart/2005/8/layout/list1"/>
    <dgm:cxn modelId="{D529E2D0-E6D3-440D-BA28-935778880059}" type="presParOf" srcId="{8392D9E2-D807-40B6-B378-1CCD10A0B9D0}" destId="{08767FC1-6B7C-4C8F-85D6-F68250CA1420}" srcOrd="4" destOrd="0" presId="urn:microsoft.com/office/officeart/2005/8/layout/list1"/>
    <dgm:cxn modelId="{A1252D00-0965-4888-B4AB-6E9771FEBB83}" type="presParOf" srcId="{08767FC1-6B7C-4C8F-85D6-F68250CA1420}" destId="{A69C17C3-A539-4EE2-B724-24C3B018F254}" srcOrd="0" destOrd="0" presId="urn:microsoft.com/office/officeart/2005/8/layout/list1"/>
    <dgm:cxn modelId="{FA32ADC6-E558-4C5B-8EFE-BEE15CEA965C}" type="presParOf" srcId="{08767FC1-6B7C-4C8F-85D6-F68250CA1420}" destId="{907C3BBE-3FAE-4305-9977-9725B755F531}" srcOrd="1" destOrd="0" presId="urn:microsoft.com/office/officeart/2005/8/layout/list1"/>
    <dgm:cxn modelId="{C4F693C8-E7C1-4214-89A5-D6574AD5686A}" type="presParOf" srcId="{8392D9E2-D807-40B6-B378-1CCD10A0B9D0}" destId="{4C1A4792-12E8-43D7-9E3C-857439B3AE80}" srcOrd="5" destOrd="0" presId="urn:microsoft.com/office/officeart/2005/8/layout/list1"/>
    <dgm:cxn modelId="{EBF4C986-C80C-425D-9300-C43611FAF429}" type="presParOf" srcId="{8392D9E2-D807-40B6-B378-1CCD10A0B9D0}" destId="{F5D0D9FD-BDFA-43C1-A1B1-7BA159E37A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86C0E-AC4C-4962-BFAE-E38C724D5D99}" type="doc">
      <dgm:prSet loTypeId="urn:microsoft.com/office/officeart/2005/8/layout/pList1" loCatId="list" qsTypeId="urn:microsoft.com/office/officeart/2005/8/quickstyle/simple1" qsCatId="simple" csTypeId="urn:microsoft.com/office/officeart/2005/8/colors/accent2_1" csCatId="accent2" phldr="1"/>
      <dgm:spPr/>
      <dgm:t>
        <a:bodyPr/>
        <a:lstStyle/>
        <a:p>
          <a:endParaRPr lang="en-US"/>
        </a:p>
      </dgm:t>
    </dgm:pt>
    <dgm:pt modelId="{BC143FBC-7EEB-4783-83C5-2E09441D328A}">
      <dgm:prSet phldrT="[Text]"/>
      <dgm:spPr/>
      <dgm:t>
        <a:bodyPr/>
        <a:lstStyle/>
        <a:p>
          <a:r>
            <a:rPr lang="en-US" dirty="0">
              <a:solidFill>
                <a:schemeClr val="tx1"/>
              </a:solidFill>
            </a:rPr>
            <a:t>Hours</a:t>
          </a:r>
        </a:p>
      </dgm:t>
    </dgm:pt>
    <dgm:pt modelId="{7936DF8A-AD03-47D0-BD5C-0146074625B1}" type="parTrans" cxnId="{B7F2D9D5-CC5E-4FA5-AB8B-42D152DD1432}">
      <dgm:prSet/>
      <dgm:spPr/>
      <dgm:t>
        <a:bodyPr/>
        <a:lstStyle/>
        <a:p>
          <a:endParaRPr lang="en-US"/>
        </a:p>
      </dgm:t>
    </dgm:pt>
    <dgm:pt modelId="{1E65A3F0-B0C7-40FA-9C2B-1C4A87910743}" type="sibTrans" cxnId="{B7F2D9D5-CC5E-4FA5-AB8B-42D152DD1432}">
      <dgm:prSet/>
      <dgm:spPr/>
      <dgm:t>
        <a:bodyPr/>
        <a:lstStyle/>
        <a:p>
          <a:endParaRPr lang="en-US"/>
        </a:p>
      </dgm:t>
    </dgm:pt>
    <dgm:pt modelId="{57D49A6E-1006-4004-882D-C529345D1C61}">
      <dgm:prSet phldrT="[Text]"/>
      <dgm:spPr/>
      <dgm:t>
        <a:bodyPr/>
        <a:lstStyle/>
        <a:p>
          <a:r>
            <a:rPr lang="en-US" dirty="0">
              <a:solidFill>
                <a:schemeClr val="tx1"/>
              </a:solidFill>
            </a:rPr>
            <a:t>Restrooms</a:t>
          </a:r>
        </a:p>
      </dgm:t>
    </dgm:pt>
    <dgm:pt modelId="{0FF54C67-5D4D-4711-881C-7AAC2BC8542A}" type="parTrans" cxnId="{2D202C76-8E54-4579-B9AC-4EAEDDD022E6}">
      <dgm:prSet/>
      <dgm:spPr/>
      <dgm:t>
        <a:bodyPr/>
        <a:lstStyle/>
        <a:p>
          <a:endParaRPr lang="en-US"/>
        </a:p>
      </dgm:t>
    </dgm:pt>
    <dgm:pt modelId="{52EEE32B-331C-4716-9203-C38757342F91}" type="sibTrans" cxnId="{2D202C76-8E54-4579-B9AC-4EAEDDD022E6}">
      <dgm:prSet/>
      <dgm:spPr/>
      <dgm:t>
        <a:bodyPr/>
        <a:lstStyle/>
        <a:p>
          <a:endParaRPr lang="en-US"/>
        </a:p>
      </dgm:t>
    </dgm:pt>
    <dgm:pt modelId="{201E7A3B-C6E2-4465-B865-085E7047BFC2}">
      <dgm:prSet phldrT="[Text]"/>
      <dgm:spPr/>
      <dgm:t>
        <a:bodyPr/>
        <a:lstStyle/>
        <a:p>
          <a:r>
            <a:rPr lang="en-US" dirty="0">
              <a:solidFill>
                <a:schemeClr val="tx1"/>
              </a:solidFill>
            </a:rPr>
            <a:t>Meals</a:t>
          </a:r>
        </a:p>
      </dgm:t>
    </dgm:pt>
    <dgm:pt modelId="{2AD9828B-84E0-46E6-BD78-095E57622215}" type="parTrans" cxnId="{DFA8518C-1781-49F1-92B5-67D7F38AEF72}">
      <dgm:prSet/>
      <dgm:spPr/>
      <dgm:t>
        <a:bodyPr/>
        <a:lstStyle/>
        <a:p>
          <a:endParaRPr lang="en-US"/>
        </a:p>
      </dgm:t>
    </dgm:pt>
    <dgm:pt modelId="{FB286B5D-57F7-4A3E-895F-3B5645830D82}" type="sibTrans" cxnId="{DFA8518C-1781-49F1-92B5-67D7F38AEF72}">
      <dgm:prSet/>
      <dgm:spPr/>
      <dgm:t>
        <a:bodyPr/>
        <a:lstStyle/>
        <a:p>
          <a:endParaRPr lang="en-US"/>
        </a:p>
      </dgm:t>
    </dgm:pt>
    <dgm:pt modelId="{750D14F7-6D7A-4D7E-812A-A164129FF00B}">
      <dgm:prSet phldrT="[Text]"/>
      <dgm:spPr/>
      <dgm:t>
        <a:bodyPr/>
        <a:lstStyle/>
        <a:p>
          <a:r>
            <a:rPr lang="en-US" dirty="0">
              <a:solidFill>
                <a:schemeClr val="tx1"/>
              </a:solidFill>
            </a:rPr>
            <a:t>Devices</a:t>
          </a:r>
        </a:p>
      </dgm:t>
    </dgm:pt>
    <dgm:pt modelId="{916B0F61-275D-4C69-AD7D-1C062AFF7B53}" type="parTrans" cxnId="{AA0FC426-1510-4974-B4EA-31B7ECF616EB}">
      <dgm:prSet/>
      <dgm:spPr/>
      <dgm:t>
        <a:bodyPr/>
        <a:lstStyle/>
        <a:p>
          <a:endParaRPr lang="en-US"/>
        </a:p>
      </dgm:t>
    </dgm:pt>
    <dgm:pt modelId="{A6B5C3FD-9BAA-4C22-9E37-1657B3D3AC91}" type="sibTrans" cxnId="{AA0FC426-1510-4974-B4EA-31B7ECF616EB}">
      <dgm:prSet/>
      <dgm:spPr/>
      <dgm:t>
        <a:bodyPr/>
        <a:lstStyle/>
        <a:p>
          <a:endParaRPr lang="en-US"/>
        </a:p>
      </dgm:t>
    </dgm:pt>
    <dgm:pt modelId="{EBE42E02-C862-4B44-A097-FE7B08D7B59C}" type="pres">
      <dgm:prSet presAssocID="{0B186C0E-AC4C-4962-BFAE-E38C724D5D99}" presName="Name0" presStyleCnt="0">
        <dgm:presLayoutVars>
          <dgm:dir/>
          <dgm:resizeHandles val="exact"/>
        </dgm:presLayoutVars>
      </dgm:prSet>
      <dgm:spPr/>
    </dgm:pt>
    <dgm:pt modelId="{C00F9021-0224-4029-B37B-89BC994FD327}" type="pres">
      <dgm:prSet presAssocID="{BC143FBC-7EEB-4783-83C5-2E09441D328A}" presName="compNode" presStyleCnt="0"/>
      <dgm:spPr/>
    </dgm:pt>
    <dgm:pt modelId="{EABB0266-C890-4A2C-B340-00B7560E1891}" type="pres">
      <dgm:prSet presAssocID="{BC143FBC-7EEB-4783-83C5-2E09441D328A}" presName="pictRect" presStyleLbl="node1" presStyleIdx="0" presStyleCnt="4"/>
      <dgm:spPr>
        <a:blipFill rotWithShape="1">
          <a:blip xmlns:r="http://schemas.openxmlformats.org/officeDocument/2006/relationships" r:embed="rId1"/>
          <a:stretch>
            <a:fillRect/>
          </a:stretch>
        </a:blipFill>
      </dgm:spPr>
    </dgm:pt>
    <dgm:pt modelId="{970482E2-9D27-41D2-92DD-0FC12575E2B8}" type="pres">
      <dgm:prSet presAssocID="{BC143FBC-7EEB-4783-83C5-2E09441D328A}" presName="textRect" presStyleLbl="revTx" presStyleIdx="0" presStyleCnt="4">
        <dgm:presLayoutVars>
          <dgm:bulletEnabled val="1"/>
        </dgm:presLayoutVars>
      </dgm:prSet>
      <dgm:spPr/>
    </dgm:pt>
    <dgm:pt modelId="{FC922125-C394-4E5C-9CBF-01D727B5446D}" type="pres">
      <dgm:prSet presAssocID="{1E65A3F0-B0C7-40FA-9C2B-1C4A87910743}" presName="sibTrans" presStyleLbl="sibTrans2D1" presStyleIdx="0" presStyleCnt="0"/>
      <dgm:spPr/>
    </dgm:pt>
    <dgm:pt modelId="{E201A633-4E2B-4AD9-B185-7B531974A708}" type="pres">
      <dgm:prSet presAssocID="{57D49A6E-1006-4004-882D-C529345D1C61}" presName="compNode" presStyleCnt="0"/>
      <dgm:spPr/>
    </dgm:pt>
    <dgm:pt modelId="{3A2D653E-865A-4826-AD5E-A21CE359750E}" type="pres">
      <dgm:prSet presAssocID="{57D49A6E-1006-4004-882D-C529345D1C61}" presName="pictRect" presStyleLbl="node1" presStyleIdx="1" presStyleCnt="4"/>
      <dgm:spPr>
        <a:blipFill rotWithShape="1">
          <a:blip xmlns:r="http://schemas.openxmlformats.org/officeDocument/2006/relationships" r:embed="rId2"/>
          <a:stretch>
            <a:fillRect/>
          </a:stretch>
        </a:blipFill>
      </dgm:spPr>
    </dgm:pt>
    <dgm:pt modelId="{4FC3448B-A65C-44E4-BF57-4CB3640E0A66}" type="pres">
      <dgm:prSet presAssocID="{57D49A6E-1006-4004-882D-C529345D1C61}" presName="textRect" presStyleLbl="revTx" presStyleIdx="1" presStyleCnt="4">
        <dgm:presLayoutVars>
          <dgm:bulletEnabled val="1"/>
        </dgm:presLayoutVars>
      </dgm:prSet>
      <dgm:spPr/>
    </dgm:pt>
    <dgm:pt modelId="{E9C986E1-4B0F-41DC-A75B-4F2128F4A579}" type="pres">
      <dgm:prSet presAssocID="{52EEE32B-331C-4716-9203-C38757342F91}" presName="sibTrans" presStyleLbl="sibTrans2D1" presStyleIdx="0" presStyleCnt="0"/>
      <dgm:spPr/>
    </dgm:pt>
    <dgm:pt modelId="{8D8D9DA6-03CC-4C4A-926C-C496FB1C7BF1}" type="pres">
      <dgm:prSet presAssocID="{201E7A3B-C6E2-4465-B865-085E7047BFC2}" presName="compNode" presStyleCnt="0"/>
      <dgm:spPr/>
    </dgm:pt>
    <dgm:pt modelId="{B596AEDC-B590-4FFC-81A1-F1C473C83A52}" type="pres">
      <dgm:prSet presAssocID="{201E7A3B-C6E2-4465-B865-085E7047BFC2}"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071525E2-77D8-4743-8588-8D42742E87DA}" type="pres">
      <dgm:prSet presAssocID="{201E7A3B-C6E2-4465-B865-085E7047BFC2}" presName="textRect" presStyleLbl="revTx" presStyleIdx="2" presStyleCnt="4">
        <dgm:presLayoutVars>
          <dgm:bulletEnabled val="1"/>
        </dgm:presLayoutVars>
      </dgm:prSet>
      <dgm:spPr/>
    </dgm:pt>
    <dgm:pt modelId="{8ECB8573-B607-42DD-AD82-E363BC297680}" type="pres">
      <dgm:prSet presAssocID="{FB286B5D-57F7-4A3E-895F-3B5645830D82}" presName="sibTrans" presStyleLbl="sibTrans2D1" presStyleIdx="0" presStyleCnt="0"/>
      <dgm:spPr/>
    </dgm:pt>
    <dgm:pt modelId="{484375E1-3AD3-4D30-8AB6-9DBA17B7AAFD}" type="pres">
      <dgm:prSet presAssocID="{750D14F7-6D7A-4D7E-812A-A164129FF00B}" presName="compNode" presStyleCnt="0"/>
      <dgm:spPr/>
    </dgm:pt>
    <dgm:pt modelId="{34D7395F-CA8C-4679-99DB-E995243295C9}" type="pres">
      <dgm:prSet presAssocID="{750D14F7-6D7A-4D7E-812A-A164129FF00B}"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A73C5556-485C-46E6-84B6-B5292D93BC8C}" type="pres">
      <dgm:prSet presAssocID="{750D14F7-6D7A-4D7E-812A-A164129FF00B}" presName="textRect" presStyleLbl="revTx" presStyleIdx="3" presStyleCnt="4">
        <dgm:presLayoutVars>
          <dgm:bulletEnabled val="1"/>
        </dgm:presLayoutVars>
      </dgm:prSet>
      <dgm:spPr/>
    </dgm:pt>
  </dgm:ptLst>
  <dgm:cxnLst>
    <dgm:cxn modelId="{31FBDF05-592E-479B-AC8B-57CDA62F4B01}" type="presOf" srcId="{750D14F7-6D7A-4D7E-812A-A164129FF00B}" destId="{A73C5556-485C-46E6-84B6-B5292D93BC8C}" srcOrd="0" destOrd="0" presId="urn:microsoft.com/office/officeart/2005/8/layout/pList1"/>
    <dgm:cxn modelId="{CAFABF1D-5392-42EF-BD90-AC4BC736B5ED}" type="presOf" srcId="{1E65A3F0-B0C7-40FA-9C2B-1C4A87910743}" destId="{FC922125-C394-4E5C-9CBF-01D727B5446D}" srcOrd="0" destOrd="0" presId="urn:microsoft.com/office/officeart/2005/8/layout/pList1"/>
    <dgm:cxn modelId="{8F6C4A1F-AD4B-4812-A818-48E298B392E3}" type="presOf" srcId="{BC143FBC-7EEB-4783-83C5-2E09441D328A}" destId="{970482E2-9D27-41D2-92DD-0FC12575E2B8}" srcOrd="0" destOrd="0" presId="urn:microsoft.com/office/officeart/2005/8/layout/pList1"/>
    <dgm:cxn modelId="{AA0FC426-1510-4974-B4EA-31B7ECF616EB}" srcId="{0B186C0E-AC4C-4962-BFAE-E38C724D5D99}" destId="{750D14F7-6D7A-4D7E-812A-A164129FF00B}" srcOrd="3" destOrd="0" parTransId="{916B0F61-275D-4C69-AD7D-1C062AFF7B53}" sibTransId="{A6B5C3FD-9BAA-4C22-9E37-1657B3D3AC91}"/>
    <dgm:cxn modelId="{27F3CB67-086E-434E-8CA1-5FDCB2C75EF7}" type="presOf" srcId="{57D49A6E-1006-4004-882D-C529345D1C61}" destId="{4FC3448B-A65C-44E4-BF57-4CB3640E0A66}" srcOrd="0" destOrd="0" presId="urn:microsoft.com/office/officeart/2005/8/layout/pList1"/>
    <dgm:cxn modelId="{2D202C76-8E54-4579-B9AC-4EAEDDD022E6}" srcId="{0B186C0E-AC4C-4962-BFAE-E38C724D5D99}" destId="{57D49A6E-1006-4004-882D-C529345D1C61}" srcOrd="1" destOrd="0" parTransId="{0FF54C67-5D4D-4711-881C-7AAC2BC8542A}" sibTransId="{52EEE32B-331C-4716-9203-C38757342F91}"/>
    <dgm:cxn modelId="{DFA8518C-1781-49F1-92B5-67D7F38AEF72}" srcId="{0B186C0E-AC4C-4962-BFAE-E38C724D5D99}" destId="{201E7A3B-C6E2-4465-B865-085E7047BFC2}" srcOrd="2" destOrd="0" parTransId="{2AD9828B-84E0-46E6-BD78-095E57622215}" sibTransId="{FB286B5D-57F7-4A3E-895F-3B5645830D82}"/>
    <dgm:cxn modelId="{9792FC9C-55B6-4F40-8017-CA78D6D79432}" type="presOf" srcId="{52EEE32B-331C-4716-9203-C38757342F91}" destId="{E9C986E1-4B0F-41DC-A75B-4F2128F4A579}" srcOrd="0" destOrd="0" presId="urn:microsoft.com/office/officeart/2005/8/layout/pList1"/>
    <dgm:cxn modelId="{558B9CA9-5305-43D7-BCA5-10811F020F5C}" type="presOf" srcId="{201E7A3B-C6E2-4465-B865-085E7047BFC2}" destId="{071525E2-77D8-4743-8588-8D42742E87DA}" srcOrd="0" destOrd="0" presId="urn:microsoft.com/office/officeart/2005/8/layout/pList1"/>
    <dgm:cxn modelId="{69E041D2-A604-4B46-ACA8-115EA7A97FA8}" type="presOf" srcId="{FB286B5D-57F7-4A3E-895F-3B5645830D82}" destId="{8ECB8573-B607-42DD-AD82-E363BC297680}" srcOrd="0" destOrd="0" presId="urn:microsoft.com/office/officeart/2005/8/layout/pList1"/>
    <dgm:cxn modelId="{B7F2D9D5-CC5E-4FA5-AB8B-42D152DD1432}" srcId="{0B186C0E-AC4C-4962-BFAE-E38C724D5D99}" destId="{BC143FBC-7EEB-4783-83C5-2E09441D328A}" srcOrd="0" destOrd="0" parTransId="{7936DF8A-AD03-47D0-BD5C-0146074625B1}" sibTransId="{1E65A3F0-B0C7-40FA-9C2B-1C4A87910743}"/>
    <dgm:cxn modelId="{24DCE2E9-E85F-4506-B6FF-E3D6CEF5162C}" type="presOf" srcId="{0B186C0E-AC4C-4962-BFAE-E38C724D5D99}" destId="{EBE42E02-C862-4B44-A097-FE7B08D7B59C}" srcOrd="0" destOrd="0" presId="urn:microsoft.com/office/officeart/2005/8/layout/pList1"/>
    <dgm:cxn modelId="{708B2405-41BE-42FE-A401-7A39FDE51FFE}" type="presParOf" srcId="{EBE42E02-C862-4B44-A097-FE7B08D7B59C}" destId="{C00F9021-0224-4029-B37B-89BC994FD327}" srcOrd="0" destOrd="0" presId="urn:microsoft.com/office/officeart/2005/8/layout/pList1"/>
    <dgm:cxn modelId="{7B7610D4-8931-40EF-81E5-9DE3E6087AD4}" type="presParOf" srcId="{C00F9021-0224-4029-B37B-89BC994FD327}" destId="{EABB0266-C890-4A2C-B340-00B7560E1891}" srcOrd="0" destOrd="0" presId="urn:microsoft.com/office/officeart/2005/8/layout/pList1"/>
    <dgm:cxn modelId="{65D2D5BF-2E20-44CE-99F9-09DAF8B4DDFD}" type="presParOf" srcId="{C00F9021-0224-4029-B37B-89BC994FD327}" destId="{970482E2-9D27-41D2-92DD-0FC12575E2B8}" srcOrd="1" destOrd="0" presId="urn:microsoft.com/office/officeart/2005/8/layout/pList1"/>
    <dgm:cxn modelId="{2C95171D-8DFA-4D1D-9C0C-6EB74FDAF81D}" type="presParOf" srcId="{EBE42E02-C862-4B44-A097-FE7B08D7B59C}" destId="{FC922125-C394-4E5C-9CBF-01D727B5446D}" srcOrd="1" destOrd="0" presId="urn:microsoft.com/office/officeart/2005/8/layout/pList1"/>
    <dgm:cxn modelId="{A7111BE9-301A-4CA2-B27D-6278EF9997A1}" type="presParOf" srcId="{EBE42E02-C862-4B44-A097-FE7B08D7B59C}" destId="{E201A633-4E2B-4AD9-B185-7B531974A708}" srcOrd="2" destOrd="0" presId="urn:microsoft.com/office/officeart/2005/8/layout/pList1"/>
    <dgm:cxn modelId="{93D013AC-F22D-48E5-AFB8-7319C6015C29}" type="presParOf" srcId="{E201A633-4E2B-4AD9-B185-7B531974A708}" destId="{3A2D653E-865A-4826-AD5E-A21CE359750E}" srcOrd="0" destOrd="0" presId="urn:microsoft.com/office/officeart/2005/8/layout/pList1"/>
    <dgm:cxn modelId="{4D819F03-BDDD-4306-BFBA-768C91E446A3}" type="presParOf" srcId="{E201A633-4E2B-4AD9-B185-7B531974A708}" destId="{4FC3448B-A65C-44E4-BF57-4CB3640E0A66}" srcOrd="1" destOrd="0" presId="urn:microsoft.com/office/officeart/2005/8/layout/pList1"/>
    <dgm:cxn modelId="{934DC399-A11E-4721-A21F-45B3D0A60385}" type="presParOf" srcId="{EBE42E02-C862-4B44-A097-FE7B08D7B59C}" destId="{E9C986E1-4B0F-41DC-A75B-4F2128F4A579}" srcOrd="3" destOrd="0" presId="urn:microsoft.com/office/officeart/2005/8/layout/pList1"/>
    <dgm:cxn modelId="{C5515FF0-F8DB-46B0-BC56-4F8E6C0D3F2B}" type="presParOf" srcId="{EBE42E02-C862-4B44-A097-FE7B08D7B59C}" destId="{8D8D9DA6-03CC-4C4A-926C-C496FB1C7BF1}" srcOrd="4" destOrd="0" presId="urn:microsoft.com/office/officeart/2005/8/layout/pList1"/>
    <dgm:cxn modelId="{DFDEBC1F-863F-4CB7-88E8-D122C200293E}" type="presParOf" srcId="{8D8D9DA6-03CC-4C4A-926C-C496FB1C7BF1}" destId="{B596AEDC-B590-4FFC-81A1-F1C473C83A52}" srcOrd="0" destOrd="0" presId="urn:microsoft.com/office/officeart/2005/8/layout/pList1"/>
    <dgm:cxn modelId="{3334904B-2566-4F09-810D-3202AAD76D45}" type="presParOf" srcId="{8D8D9DA6-03CC-4C4A-926C-C496FB1C7BF1}" destId="{071525E2-77D8-4743-8588-8D42742E87DA}" srcOrd="1" destOrd="0" presId="urn:microsoft.com/office/officeart/2005/8/layout/pList1"/>
    <dgm:cxn modelId="{409F37DA-7190-4964-A535-818EF6AF72C5}" type="presParOf" srcId="{EBE42E02-C862-4B44-A097-FE7B08D7B59C}" destId="{8ECB8573-B607-42DD-AD82-E363BC297680}" srcOrd="5" destOrd="0" presId="urn:microsoft.com/office/officeart/2005/8/layout/pList1"/>
    <dgm:cxn modelId="{1E0338C7-5D35-4837-896E-8AFE3DCACB04}" type="presParOf" srcId="{EBE42E02-C862-4B44-A097-FE7B08D7B59C}" destId="{484375E1-3AD3-4D30-8AB6-9DBA17B7AAFD}" srcOrd="6" destOrd="0" presId="urn:microsoft.com/office/officeart/2005/8/layout/pList1"/>
    <dgm:cxn modelId="{9AD114BB-0C33-4156-8092-38D65BBC17E3}" type="presParOf" srcId="{484375E1-3AD3-4D30-8AB6-9DBA17B7AAFD}" destId="{34D7395F-CA8C-4679-99DB-E995243295C9}" srcOrd="0" destOrd="0" presId="urn:microsoft.com/office/officeart/2005/8/layout/pList1"/>
    <dgm:cxn modelId="{247DB11F-64F8-4748-8AAB-13832B0FD178}" type="presParOf" srcId="{484375E1-3AD3-4D30-8AB6-9DBA17B7AAFD}" destId="{A73C5556-485C-46E6-84B6-B5292D93BC8C}"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666653-640A-4B3A-A134-F825C0E1802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C10C3F0C-4F55-47CF-A637-815EBD4ADBA9}">
      <dgm:prSet/>
      <dgm:spPr/>
      <dgm:t>
        <a:bodyPr/>
        <a:lstStyle/>
        <a:p>
          <a:r>
            <a:rPr lang="en-US" baseline="0"/>
            <a:t>Introduction</a:t>
          </a:r>
          <a:endParaRPr lang="en-US"/>
        </a:p>
      </dgm:t>
    </dgm:pt>
    <dgm:pt modelId="{E42F07C6-22A9-494A-BADA-E9D5528349D6}" type="parTrans" cxnId="{4363241E-8E54-4F87-BC6D-A8CF30E72196}">
      <dgm:prSet/>
      <dgm:spPr/>
      <dgm:t>
        <a:bodyPr/>
        <a:lstStyle/>
        <a:p>
          <a:endParaRPr lang="en-US"/>
        </a:p>
      </dgm:t>
    </dgm:pt>
    <dgm:pt modelId="{DAEC27B6-D725-4B1E-86A3-DFFAB4029312}" type="sibTrans" cxnId="{4363241E-8E54-4F87-BC6D-A8CF30E72196}">
      <dgm:prSet/>
      <dgm:spPr/>
      <dgm:t>
        <a:bodyPr/>
        <a:lstStyle/>
        <a:p>
          <a:endParaRPr lang="en-US"/>
        </a:p>
      </dgm:t>
    </dgm:pt>
    <dgm:pt modelId="{8DCD1F1D-6E41-4FCD-9C13-04FD1E0220EB}">
      <dgm:prSet/>
      <dgm:spPr/>
      <dgm:t>
        <a:bodyPr/>
        <a:lstStyle/>
        <a:p>
          <a:r>
            <a:rPr lang="en-US" baseline="0" dirty="0"/>
            <a:t>SharePoint APIs</a:t>
          </a:r>
          <a:endParaRPr lang="en-US" dirty="0"/>
        </a:p>
      </dgm:t>
    </dgm:pt>
    <dgm:pt modelId="{00665B8B-9578-420F-93D5-0985AC1D19C9}" type="parTrans" cxnId="{9F8E2033-3553-4637-86BD-FE5971A48C89}">
      <dgm:prSet/>
      <dgm:spPr/>
      <dgm:t>
        <a:bodyPr/>
        <a:lstStyle/>
        <a:p>
          <a:endParaRPr lang="en-US"/>
        </a:p>
      </dgm:t>
    </dgm:pt>
    <dgm:pt modelId="{13404CCD-48E4-44F3-B9BE-2FB78DAEFD13}" type="sibTrans" cxnId="{9F8E2033-3553-4637-86BD-FE5971A48C89}">
      <dgm:prSet/>
      <dgm:spPr/>
      <dgm:t>
        <a:bodyPr/>
        <a:lstStyle/>
        <a:p>
          <a:endParaRPr lang="en-US"/>
        </a:p>
      </dgm:t>
    </dgm:pt>
    <dgm:pt modelId="{61886AA0-7443-4077-A5D2-958B963F0016}">
      <dgm:prSet/>
      <dgm:spPr/>
      <dgm:t>
        <a:bodyPr/>
        <a:lstStyle/>
        <a:p>
          <a:r>
            <a:rPr lang="en-US" dirty="0"/>
            <a:t>SharePoint Add-Ins</a:t>
          </a:r>
        </a:p>
      </dgm:t>
    </dgm:pt>
    <dgm:pt modelId="{C104E06E-5E87-4527-876E-0ABC934530BE}" type="parTrans" cxnId="{B90657D7-3504-4B4C-96C2-C7D4167817CD}">
      <dgm:prSet/>
      <dgm:spPr/>
      <dgm:t>
        <a:bodyPr/>
        <a:lstStyle/>
        <a:p>
          <a:endParaRPr lang="en-US"/>
        </a:p>
      </dgm:t>
    </dgm:pt>
    <dgm:pt modelId="{A73C36A5-D030-45DA-B30D-31469ACD37AC}" type="sibTrans" cxnId="{B90657D7-3504-4B4C-96C2-C7D4167817CD}">
      <dgm:prSet/>
      <dgm:spPr/>
      <dgm:t>
        <a:bodyPr/>
        <a:lstStyle/>
        <a:p>
          <a:endParaRPr lang="en-US"/>
        </a:p>
      </dgm:t>
    </dgm:pt>
    <dgm:pt modelId="{14D2A12C-65BF-475B-AB44-C77FD995EF4B}">
      <dgm:prSet/>
      <dgm:spPr/>
      <dgm:t>
        <a:bodyPr/>
        <a:lstStyle/>
        <a:p>
          <a:r>
            <a:rPr lang="en-US" dirty="0"/>
            <a:t>SharePoint Framework</a:t>
          </a:r>
        </a:p>
      </dgm:t>
    </dgm:pt>
    <dgm:pt modelId="{7680E66B-AECF-46DA-B7FE-08646A756E97}" type="parTrans" cxnId="{FD8F1F66-D7EF-45BA-88D8-0C7234D76329}">
      <dgm:prSet/>
      <dgm:spPr/>
      <dgm:t>
        <a:bodyPr/>
        <a:lstStyle/>
        <a:p>
          <a:endParaRPr lang="en-US"/>
        </a:p>
      </dgm:t>
    </dgm:pt>
    <dgm:pt modelId="{F3AA03D2-1A75-4200-8210-8719F1337BF5}" type="sibTrans" cxnId="{FD8F1F66-D7EF-45BA-88D8-0C7234D76329}">
      <dgm:prSet/>
      <dgm:spPr/>
      <dgm:t>
        <a:bodyPr/>
        <a:lstStyle/>
        <a:p>
          <a:endParaRPr lang="en-US"/>
        </a:p>
      </dgm:t>
    </dgm:pt>
    <dgm:pt modelId="{3CE066FB-F96D-4BAA-A1B4-EB91D0D9B506}">
      <dgm:prSet/>
      <dgm:spPr/>
      <dgm:t>
        <a:bodyPr/>
        <a:lstStyle/>
        <a:p>
          <a:r>
            <a:rPr lang="en-US" dirty="0"/>
            <a:t>Branding and customization</a:t>
          </a:r>
        </a:p>
      </dgm:t>
    </dgm:pt>
    <dgm:pt modelId="{92643064-EA47-4B0E-8DB1-253989B3CCEF}" type="parTrans" cxnId="{14E97465-9BF2-4A0F-A5FC-BD8D711CA293}">
      <dgm:prSet/>
      <dgm:spPr/>
      <dgm:t>
        <a:bodyPr/>
        <a:lstStyle/>
        <a:p>
          <a:endParaRPr lang="en-US"/>
        </a:p>
      </dgm:t>
    </dgm:pt>
    <dgm:pt modelId="{CAF00CE9-C66C-4EBB-8DCE-687A58BE74F8}" type="sibTrans" cxnId="{14E97465-9BF2-4A0F-A5FC-BD8D711CA293}">
      <dgm:prSet/>
      <dgm:spPr/>
      <dgm:t>
        <a:bodyPr/>
        <a:lstStyle/>
        <a:p>
          <a:endParaRPr lang="en-US"/>
        </a:p>
      </dgm:t>
    </dgm:pt>
    <dgm:pt modelId="{4A74B96A-2206-47EF-84BE-5BC6BDC921ED}">
      <dgm:prSet/>
      <dgm:spPr/>
      <dgm:t>
        <a:bodyPr/>
        <a:lstStyle/>
        <a:p>
          <a:r>
            <a:rPr lang="en-US" dirty="0"/>
            <a:t>Events</a:t>
          </a:r>
        </a:p>
      </dgm:t>
    </dgm:pt>
    <dgm:pt modelId="{2755D907-2025-4408-8F60-37EA1FBD2CEC}" type="parTrans" cxnId="{3EDA9F35-8EEA-4644-BDB6-6D7F9E1D3461}">
      <dgm:prSet/>
      <dgm:spPr/>
      <dgm:t>
        <a:bodyPr/>
        <a:lstStyle/>
        <a:p>
          <a:endParaRPr lang="en-US"/>
        </a:p>
      </dgm:t>
    </dgm:pt>
    <dgm:pt modelId="{C1D27574-DDAA-4FDA-A202-56961F78CBDD}" type="sibTrans" cxnId="{3EDA9F35-8EEA-4644-BDB6-6D7F9E1D3461}">
      <dgm:prSet/>
      <dgm:spPr/>
      <dgm:t>
        <a:bodyPr/>
        <a:lstStyle/>
        <a:p>
          <a:endParaRPr lang="en-US"/>
        </a:p>
      </dgm:t>
    </dgm:pt>
    <dgm:pt modelId="{D3F1C8DE-0BC8-4274-ADFE-4392E620D715}" type="pres">
      <dgm:prSet presAssocID="{F2666653-640A-4B3A-A134-F825C0E18022}" presName="linear" presStyleCnt="0">
        <dgm:presLayoutVars>
          <dgm:animLvl val="lvl"/>
          <dgm:resizeHandles val="exact"/>
        </dgm:presLayoutVars>
      </dgm:prSet>
      <dgm:spPr/>
    </dgm:pt>
    <dgm:pt modelId="{56875BE1-304B-474F-A5D2-DFC9B8D243EA}" type="pres">
      <dgm:prSet presAssocID="{C10C3F0C-4F55-47CF-A637-815EBD4ADBA9}" presName="parentText" presStyleLbl="node1" presStyleIdx="0" presStyleCnt="6">
        <dgm:presLayoutVars>
          <dgm:chMax val="0"/>
          <dgm:bulletEnabled val="1"/>
        </dgm:presLayoutVars>
      </dgm:prSet>
      <dgm:spPr/>
    </dgm:pt>
    <dgm:pt modelId="{B86005C2-3617-4981-A448-C1844FEECC0B}" type="pres">
      <dgm:prSet presAssocID="{DAEC27B6-D725-4B1E-86A3-DFFAB4029312}" presName="spacer" presStyleCnt="0"/>
      <dgm:spPr/>
    </dgm:pt>
    <dgm:pt modelId="{557B2F47-DA1A-4336-963F-7DFC9CEA3CBE}" type="pres">
      <dgm:prSet presAssocID="{8DCD1F1D-6E41-4FCD-9C13-04FD1E0220EB}" presName="parentText" presStyleLbl="node1" presStyleIdx="1" presStyleCnt="6">
        <dgm:presLayoutVars>
          <dgm:chMax val="0"/>
          <dgm:bulletEnabled val="1"/>
        </dgm:presLayoutVars>
      </dgm:prSet>
      <dgm:spPr/>
    </dgm:pt>
    <dgm:pt modelId="{5B1F70BD-5169-49AE-BF24-32CE5FF4C86F}" type="pres">
      <dgm:prSet presAssocID="{13404CCD-48E4-44F3-B9BE-2FB78DAEFD13}" presName="spacer" presStyleCnt="0"/>
      <dgm:spPr/>
    </dgm:pt>
    <dgm:pt modelId="{5CC593DC-FDBC-4040-9557-971CFE6DD26A}" type="pres">
      <dgm:prSet presAssocID="{61886AA0-7443-4077-A5D2-958B963F0016}" presName="parentText" presStyleLbl="node1" presStyleIdx="2" presStyleCnt="6">
        <dgm:presLayoutVars>
          <dgm:chMax val="0"/>
          <dgm:bulletEnabled val="1"/>
        </dgm:presLayoutVars>
      </dgm:prSet>
      <dgm:spPr/>
    </dgm:pt>
    <dgm:pt modelId="{BB3DD738-F351-44F1-B2C7-3EBA92619C66}" type="pres">
      <dgm:prSet presAssocID="{A73C36A5-D030-45DA-B30D-31469ACD37AC}" presName="spacer" presStyleCnt="0"/>
      <dgm:spPr/>
    </dgm:pt>
    <dgm:pt modelId="{82959539-354D-44B6-957A-8AAD2A1D41E3}" type="pres">
      <dgm:prSet presAssocID="{14D2A12C-65BF-475B-AB44-C77FD995EF4B}" presName="parentText" presStyleLbl="node1" presStyleIdx="3" presStyleCnt="6">
        <dgm:presLayoutVars>
          <dgm:chMax val="0"/>
          <dgm:bulletEnabled val="1"/>
        </dgm:presLayoutVars>
      </dgm:prSet>
      <dgm:spPr/>
    </dgm:pt>
    <dgm:pt modelId="{73A10552-415A-46C8-90ED-FAC492AA1914}" type="pres">
      <dgm:prSet presAssocID="{F3AA03D2-1A75-4200-8210-8719F1337BF5}" presName="spacer" presStyleCnt="0"/>
      <dgm:spPr/>
    </dgm:pt>
    <dgm:pt modelId="{F1688CA5-9BFB-407B-82E1-23EDE9994B3B}" type="pres">
      <dgm:prSet presAssocID="{3CE066FB-F96D-4BAA-A1B4-EB91D0D9B506}" presName="parentText" presStyleLbl="node1" presStyleIdx="4" presStyleCnt="6">
        <dgm:presLayoutVars>
          <dgm:chMax val="0"/>
          <dgm:bulletEnabled val="1"/>
        </dgm:presLayoutVars>
      </dgm:prSet>
      <dgm:spPr/>
    </dgm:pt>
    <dgm:pt modelId="{898EB4E4-6E6B-46FF-8171-D30100D10796}" type="pres">
      <dgm:prSet presAssocID="{CAF00CE9-C66C-4EBB-8DCE-687A58BE74F8}" presName="spacer" presStyleCnt="0"/>
      <dgm:spPr/>
    </dgm:pt>
    <dgm:pt modelId="{0BF507EF-D68D-46BC-8089-469A732D1AB2}" type="pres">
      <dgm:prSet presAssocID="{4A74B96A-2206-47EF-84BE-5BC6BDC921ED}" presName="parentText" presStyleLbl="node1" presStyleIdx="5" presStyleCnt="6">
        <dgm:presLayoutVars>
          <dgm:chMax val="0"/>
          <dgm:bulletEnabled val="1"/>
        </dgm:presLayoutVars>
      </dgm:prSet>
      <dgm:spPr/>
    </dgm:pt>
  </dgm:ptLst>
  <dgm:cxnLst>
    <dgm:cxn modelId="{842EDD15-9514-4ED6-9CE7-6ECAE8F9D9BD}" type="presOf" srcId="{4A74B96A-2206-47EF-84BE-5BC6BDC921ED}" destId="{0BF507EF-D68D-46BC-8089-469A732D1AB2}" srcOrd="0" destOrd="0" presId="urn:microsoft.com/office/officeart/2005/8/layout/vList2"/>
    <dgm:cxn modelId="{A8570B1D-F95A-407A-8C8E-C7EFA0AF8A9F}" type="presOf" srcId="{8DCD1F1D-6E41-4FCD-9C13-04FD1E0220EB}" destId="{557B2F47-DA1A-4336-963F-7DFC9CEA3CBE}" srcOrd="0" destOrd="0" presId="urn:microsoft.com/office/officeart/2005/8/layout/vList2"/>
    <dgm:cxn modelId="{4363241E-8E54-4F87-BC6D-A8CF30E72196}" srcId="{F2666653-640A-4B3A-A134-F825C0E18022}" destId="{C10C3F0C-4F55-47CF-A637-815EBD4ADBA9}" srcOrd="0" destOrd="0" parTransId="{E42F07C6-22A9-494A-BADA-E9D5528349D6}" sibTransId="{DAEC27B6-D725-4B1E-86A3-DFFAB4029312}"/>
    <dgm:cxn modelId="{D8704C30-822E-4849-B811-5D80E86D3A62}" type="presOf" srcId="{3CE066FB-F96D-4BAA-A1B4-EB91D0D9B506}" destId="{F1688CA5-9BFB-407B-82E1-23EDE9994B3B}" srcOrd="0" destOrd="0" presId="urn:microsoft.com/office/officeart/2005/8/layout/vList2"/>
    <dgm:cxn modelId="{9F8E2033-3553-4637-86BD-FE5971A48C89}" srcId="{F2666653-640A-4B3A-A134-F825C0E18022}" destId="{8DCD1F1D-6E41-4FCD-9C13-04FD1E0220EB}" srcOrd="1" destOrd="0" parTransId="{00665B8B-9578-420F-93D5-0985AC1D19C9}" sibTransId="{13404CCD-48E4-44F3-B9BE-2FB78DAEFD13}"/>
    <dgm:cxn modelId="{3EDA9F35-8EEA-4644-BDB6-6D7F9E1D3461}" srcId="{F2666653-640A-4B3A-A134-F825C0E18022}" destId="{4A74B96A-2206-47EF-84BE-5BC6BDC921ED}" srcOrd="5" destOrd="0" parTransId="{2755D907-2025-4408-8F60-37EA1FBD2CEC}" sibTransId="{C1D27574-DDAA-4FDA-A202-56961F78CBDD}"/>
    <dgm:cxn modelId="{DFFF673D-CF2F-474F-9CF5-26B7338AF007}" type="presOf" srcId="{C10C3F0C-4F55-47CF-A637-815EBD4ADBA9}" destId="{56875BE1-304B-474F-A5D2-DFC9B8D243EA}" srcOrd="0" destOrd="0" presId="urn:microsoft.com/office/officeart/2005/8/layout/vList2"/>
    <dgm:cxn modelId="{14E97465-9BF2-4A0F-A5FC-BD8D711CA293}" srcId="{F2666653-640A-4B3A-A134-F825C0E18022}" destId="{3CE066FB-F96D-4BAA-A1B4-EB91D0D9B506}" srcOrd="4" destOrd="0" parTransId="{92643064-EA47-4B0E-8DB1-253989B3CCEF}" sibTransId="{CAF00CE9-C66C-4EBB-8DCE-687A58BE74F8}"/>
    <dgm:cxn modelId="{FD8F1F66-D7EF-45BA-88D8-0C7234D76329}" srcId="{F2666653-640A-4B3A-A134-F825C0E18022}" destId="{14D2A12C-65BF-475B-AB44-C77FD995EF4B}" srcOrd="3" destOrd="0" parTransId="{7680E66B-AECF-46DA-B7FE-08646A756E97}" sibTransId="{F3AA03D2-1A75-4200-8210-8719F1337BF5}"/>
    <dgm:cxn modelId="{101D9069-314F-4E68-881D-309E63AAC118}" type="presOf" srcId="{14D2A12C-65BF-475B-AB44-C77FD995EF4B}" destId="{82959539-354D-44B6-957A-8AAD2A1D41E3}" srcOrd="0" destOrd="0" presId="urn:microsoft.com/office/officeart/2005/8/layout/vList2"/>
    <dgm:cxn modelId="{74AE3589-3AC9-4712-8DB4-8F164219A3CB}" type="presOf" srcId="{61886AA0-7443-4077-A5D2-958B963F0016}" destId="{5CC593DC-FDBC-4040-9557-971CFE6DD26A}" srcOrd="0" destOrd="0" presId="urn:microsoft.com/office/officeart/2005/8/layout/vList2"/>
    <dgm:cxn modelId="{2B3E8599-D990-4CFF-9DCD-418BB814C907}" type="presOf" srcId="{F2666653-640A-4B3A-A134-F825C0E18022}" destId="{D3F1C8DE-0BC8-4274-ADFE-4392E620D715}" srcOrd="0" destOrd="0" presId="urn:microsoft.com/office/officeart/2005/8/layout/vList2"/>
    <dgm:cxn modelId="{B90657D7-3504-4B4C-96C2-C7D4167817CD}" srcId="{F2666653-640A-4B3A-A134-F825C0E18022}" destId="{61886AA0-7443-4077-A5D2-958B963F0016}" srcOrd="2" destOrd="0" parTransId="{C104E06E-5E87-4527-876E-0ABC934530BE}" sibTransId="{A73C36A5-D030-45DA-B30D-31469ACD37AC}"/>
    <dgm:cxn modelId="{E71B44B0-005B-4AD4-A17D-02A99D580999}" type="presParOf" srcId="{D3F1C8DE-0BC8-4274-ADFE-4392E620D715}" destId="{56875BE1-304B-474F-A5D2-DFC9B8D243EA}" srcOrd="0" destOrd="0" presId="urn:microsoft.com/office/officeart/2005/8/layout/vList2"/>
    <dgm:cxn modelId="{FF2362E0-1807-4159-B28F-82A4E9E94560}" type="presParOf" srcId="{D3F1C8DE-0BC8-4274-ADFE-4392E620D715}" destId="{B86005C2-3617-4981-A448-C1844FEECC0B}" srcOrd="1" destOrd="0" presId="urn:microsoft.com/office/officeart/2005/8/layout/vList2"/>
    <dgm:cxn modelId="{0D7820FB-CA76-401D-98ED-4FD675D237AF}" type="presParOf" srcId="{D3F1C8DE-0BC8-4274-ADFE-4392E620D715}" destId="{557B2F47-DA1A-4336-963F-7DFC9CEA3CBE}" srcOrd="2" destOrd="0" presId="urn:microsoft.com/office/officeart/2005/8/layout/vList2"/>
    <dgm:cxn modelId="{BEA17C69-9FBC-40F6-B6BB-F78415C60B9D}" type="presParOf" srcId="{D3F1C8DE-0BC8-4274-ADFE-4392E620D715}" destId="{5B1F70BD-5169-49AE-BF24-32CE5FF4C86F}" srcOrd="3" destOrd="0" presId="urn:microsoft.com/office/officeart/2005/8/layout/vList2"/>
    <dgm:cxn modelId="{7E8970DF-7FAE-4F99-8FC3-4ECF14C77C79}" type="presParOf" srcId="{D3F1C8DE-0BC8-4274-ADFE-4392E620D715}" destId="{5CC593DC-FDBC-4040-9557-971CFE6DD26A}" srcOrd="4" destOrd="0" presId="urn:microsoft.com/office/officeart/2005/8/layout/vList2"/>
    <dgm:cxn modelId="{7A3916BD-ACCC-4FC4-B03E-8BC8C0B88199}" type="presParOf" srcId="{D3F1C8DE-0BC8-4274-ADFE-4392E620D715}" destId="{BB3DD738-F351-44F1-B2C7-3EBA92619C66}" srcOrd="5" destOrd="0" presId="urn:microsoft.com/office/officeart/2005/8/layout/vList2"/>
    <dgm:cxn modelId="{3435EDA9-AEBD-4E70-A5EA-35DC3D07030A}" type="presParOf" srcId="{D3F1C8DE-0BC8-4274-ADFE-4392E620D715}" destId="{82959539-354D-44B6-957A-8AAD2A1D41E3}" srcOrd="6" destOrd="0" presId="urn:microsoft.com/office/officeart/2005/8/layout/vList2"/>
    <dgm:cxn modelId="{88FFBC89-F374-4235-9E7D-F77ED46ECE72}" type="presParOf" srcId="{D3F1C8DE-0BC8-4274-ADFE-4392E620D715}" destId="{73A10552-415A-46C8-90ED-FAC492AA1914}" srcOrd="7" destOrd="0" presId="urn:microsoft.com/office/officeart/2005/8/layout/vList2"/>
    <dgm:cxn modelId="{59E99F38-EB3A-422A-96EA-88E0E050C315}" type="presParOf" srcId="{D3F1C8DE-0BC8-4274-ADFE-4392E620D715}" destId="{F1688CA5-9BFB-407B-82E1-23EDE9994B3B}" srcOrd="8" destOrd="0" presId="urn:microsoft.com/office/officeart/2005/8/layout/vList2"/>
    <dgm:cxn modelId="{EA049D14-E7C6-40FE-B495-5D016B431F95}" type="presParOf" srcId="{D3F1C8DE-0BC8-4274-ADFE-4392E620D715}" destId="{898EB4E4-6E6B-46FF-8171-D30100D10796}" srcOrd="9" destOrd="0" presId="urn:microsoft.com/office/officeart/2005/8/layout/vList2"/>
    <dgm:cxn modelId="{AB560847-E627-454D-B3B1-679AFDCD62C9}" type="presParOf" srcId="{D3F1C8DE-0BC8-4274-ADFE-4392E620D715}" destId="{0BF507EF-D68D-46BC-8089-469A732D1AB2}"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92498B-36F8-4022-8044-AA36CB492927}" type="doc">
      <dgm:prSet loTypeId="urn:microsoft.com/office/officeart/2005/8/layout/chevronAccent+Icon" loCatId="process" qsTypeId="urn:microsoft.com/office/officeart/2005/8/quickstyle/simple1" qsCatId="simple" csTypeId="urn:microsoft.com/office/officeart/2005/8/colors/accent3_2" csCatId="accent3" phldr="1"/>
      <dgm:spPr/>
      <dgm:t>
        <a:bodyPr/>
        <a:lstStyle/>
        <a:p>
          <a:endParaRPr lang="en-US"/>
        </a:p>
      </dgm:t>
    </dgm:pt>
    <dgm:pt modelId="{C6C7CAEF-66BC-4BED-984E-C30AA9BF4D2C}">
      <dgm:prSet/>
      <dgm:spPr/>
      <dgm:t>
        <a:bodyPr/>
        <a:lstStyle/>
        <a:p>
          <a:r>
            <a:rPr lang="en-US" baseline="0" dirty="0"/>
            <a:t>After completing this workshop, you will</a:t>
          </a:r>
          <a:endParaRPr lang="en-US" dirty="0"/>
        </a:p>
      </dgm:t>
    </dgm:pt>
    <dgm:pt modelId="{BCDAEACE-44D4-4B68-86B6-9EF930E41BC1}" type="parTrans" cxnId="{1C9F0945-00EE-40E7-ADB5-9F00F0C55057}">
      <dgm:prSet/>
      <dgm:spPr/>
      <dgm:t>
        <a:bodyPr/>
        <a:lstStyle/>
        <a:p>
          <a:endParaRPr lang="en-US"/>
        </a:p>
      </dgm:t>
    </dgm:pt>
    <dgm:pt modelId="{6A2BA2C9-1F1E-46DF-99C7-4FD045FFE85B}" type="sibTrans" cxnId="{1C9F0945-00EE-40E7-ADB5-9F00F0C55057}">
      <dgm:prSet/>
      <dgm:spPr/>
      <dgm:t>
        <a:bodyPr/>
        <a:lstStyle/>
        <a:p>
          <a:endParaRPr lang="en-US"/>
        </a:p>
      </dgm:t>
    </dgm:pt>
    <dgm:pt modelId="{C9E5A7B5-EFAD-4981-9B95-640B7C91E268}">
      <dgm:prSet/>
      <dgm:spPr/>
      <dgm:t>
        <a:bodyPr/>
        <a:lstStyle/>
        <a:p>
          <a:r>
            <a:rPr lang="en-US" baseline="0" dirty="0"/>
            <a:t>Understand your options for developing against SharePoint</a:t>
          </a:r>
          <a:endParaRPr lang="en-US" dirty="0"/>
        </a:p>
      </dgm:t>
    </dgm:pt>
    <dgm:pt modelId="{E62B11FA-CA3C-413D-9053-DB5499AC5F16}" type="parTrans" cxnId="{4BDB8F36-6AD5-4BC9-B598-E8086E110A0C}">
      <dgm:prSet/>
      <dgm:spPr/>
      <dgm:t>
        <a:bodyPr/>
        <a:lstStyle/>
        <a:p>
          <a:endParaRPr lang="en-US"/>
        </a:p>
      </dgm:t>
    </dgm:pt>
    <dgm:pt modelId="{B9F6AEAD-EC3D-4734-BD91-6C8ADA6BF2DC}" type="sibTrans" cxnId="{4BDB8F36-6AD5-4BC9-B598-E8086E110A0C}">
      <dgm:prSet/>
      <dgm:spPr/>
      <dgm:t>
        <a:bodyPr/>
        <a:lstStyle/>
        <a:p>
          <a:endParaRPr lang="en-US"/>
        </a:p>
      </dgm:t>
    </dgm:pt>
    <dgm:pt modelId="{9624F3CD-0225-404F-B967-FA503EB6EF69}">
      <dgm:prSet/>
      <dgm:spPr/>
      <dgm:t>
        <a:bodyPr/>
        <a:lstStyle/>
        <a:p>
          <a:r>
            <a:rPr lang="en-US" baseline="0" dirty="0"/>
            <a:t>Know how to work with events</a:t>
          </a:r>
          <a:endParaRPr lang="en-US" dirty="0"/>
        </a:p>
      </dgm:t>
    </dgm:pt>
    <dgm:pt modelId="{65605901-2632-43F4-95A7-5130DDBC3E91}" type="parTrans" cxnId="{E698256F-4301-4626-87E3-5288E4F9BE61}">
      <dgm:prSet/>
      <dgm:spPr/>
      <dgm:t>
        <a:bodyPr/>
        <a:lstStyle/>
        <a:p>
          <a:endParaRPr lang="en-US"/>
        </a:p>
      </dgm:t>
    </dgm:pt>
    <dgm:pt modelId="{1EBB22F0-774C-4C76-AEEE-AC114125338C}" type="sibTrans" cxnId="{E698256F-4301-4626-87E3-5288E4F9BE61}">
      <dgm:prSet/>
      <dgm:spPr/>
      <dgm:t>
        <a:bodyPr/>
        <a:lstStyle/>
        <a:p>
          <a:endParaRPr lang="en-US"/>
        </a:p>
      </dgm:t>
    </dgm:pt>
    <dgm:pt modelId="{0A47192F-A1A5-4197-BB87-D321AAC7C223}">
      <dgm:prSet/>
      <dgm:spPr/>
      <dgm:t>
        <a:bodyPr/>
        <a:lstStyle/>
        <a:p>
          <a:r>
            <a:rPr lang="en-US" baseline="0" dirty="0"/>
            <a:t>Understand the SharePoint Add-In &amp; </a:t>
          </a:r>
          <a:r>
            <a:rPr lang="en-US" baseline="0" dirty="0" err="1"/>
            <a:t>SPFx</a:t>
          </a:r>
          <a:r>
            <a:rPr lang="en-US" baseline="0" dirty="0"/>
            <a:t> Models</a:t>
          </a:r>
          <a:endParaRPr lang="en-US" dirty="0"/>
        </a:p>
      </dgm:t>
    </dgm:pt>
    <dgm:pt modelId="{CACB922F-3B32-48A3-835B-3C7FB9B199C4}" type="parTrans" cxnId="{97174CA4-B790-4FA9-B7AB-DFE20D8553A3}">
      <dgm:prSet/>
      <dgm:spPr/>
      <dgm:t>
        <a:bodyPr/>
        <a:lstStyle/>
        <a:p>
          <a:endParaRPr lang="en-US"/>
        </a:p>
      </dgm:t>
    </dgm:pt>
    <dgm:pt modelId="{B8C0D36A-5023-4230-8179-482F8DA1A1A2}" type="sibTrans" cxnId="{97174CA4-B790-4FA9-B7AB-DFE20D8553A3}">
      <dgm:prSet/>
      <dgm:spPr/>
      <dgm:t>
        <a:bodyPr/>
        <a:lstStyle/>
        <a:p>
          <a:endParaRPr lang="en-US"/>
        </a:p>
      </dgm:t>
    </dgm:pt>
    <dgm:pt modelId="{7C605018-9DBA-4DC2-9F91-DD114C16AE7F}">
      <dgm:prSet/>
      <dgm:spPr/>
      <dgm:t>
        <a:bodyPr/>
        <a:lstStyle/>
        <a:p>
          <a:r>
            <a:rPr lang="en-US" dirty="0"/>
            <a:t>Be introduced to frameworks which give you a head start in developing your own customizations</a:t>
          </a:r>
        </a:p>
      </dgm:t>
    </dgm:pt>
    <dgm:pt modelId="{59455EE1-0E8B-4BB4-A94A-039EC0AB026E}" type="parTrans" cxnId="{4F92CF9A-BBDF-4E27-89C5-DD1364372C26}">
      <dgm:prSet/>
      <dgm:spPr/>
      <dgm:t>
        <a:bodyPr/>
        <a:lstStyle/>
        <a:p>
          <a:endParaRPr lang="en-US"/>
        </a:p>
      </dgm:t>
    </dgm:pt>
    <dgm:pt modelId="{A492EFD2-638A-4FE2-AAA2-BFBFC9114D29}" type="sibTrans" cxnId="{4F92CF9A-BBDF-4E27-89C5-DD1364372C26}">
      <dgm:prSet/>
      <dgm:spPr/>
      <dgm:t>
        <a:bodyPr/>
        <a:lstStyle/>
        <a:p>
          <a:endParaRPr lang="en-US"/>
        </a:p>
      </dgm:t>
    </dgm:pt>
    <dgm:pt modelId="{3B009C6C-789C-4B77-B249-77216CBA7333}" type="pres">
      <dgm:prSet presAssocID="{EC92498B-36F8-4022-8044-AA36CB492927}" presName="Name0" presStyleCnt="0">
        <dgm:presLayoutVars>
          <dgm:dir/>
          <dgm:resizeHandles val="exact"/>
        </dgm:presLayoutVars>
      </dgm:prSet>
      <dgm:spPr/>
    </dgm:pt>
    <dgm:pt modelId="{871FB7B2-5B68-4237-B3F3-1A5C05234B40}" type="pres">
      <dgm:prSet presAssocID="{C6C7CAEF-66BC-4BED-984E-C30AA9BF4D2C}" presName="composite" presStyleCnt="0"/>
      <dgm:spPr/>
    </dgm:pt>
    <dgm:pt modelId="{A02F33A8-1B23-4126-B8B7-F6832CEA8652}" type="pres">
      <dgm:prSet presAssocID="{C6C7CAEF-66BC-4BED-984E-C30AA9BF4D2C}" presName="bgChev" presStyleLbl="node1" presStyleIdx="0" presStyleCnt="1"/>
      <dgm:spPr/>
    </dgm:pt>
    <dgm:pt modelId="{40D4C0FD-1CC1-450A-973F-6F70744A756A}" type="pres">
      <dgm:prSet presAssocID="{C6C7CAEF-66BC-4BED-984E-C30AA9BF4D2C}" presName="txNode" presStyleLbl="fgAcc1" presStyleIdx="0" presStyleCnt="1">
        <dgm:presLayoutVars>
          <dgm:bulletEnabled val="1"/>
        </dgm:presLayoutVars>
      </dgm:prSet>
      <dgm:spPr/>
    </dgm:pt>
  </dgm:ptLst>
  <dgm:cxnLst>
    <dgm:cxn modelId="{69461910-964E-45C4-9982-99298A48CD77}" type="presOf" srcId="{9624F3CD-0225-404F-B967-FA503EB6EF69}" destId="{40D4C0FD-1CC1-450A-973F-6F70744A756A}" srcOrd="0" destOrd="4" presId="urn:microsoft.com/office/officeart/2005/8/layout/chevronAccent+Icon"/>
    <dgm:cxn modelId="{DDF68D22-E75A-4E3C-8479-36E550D8906D}" type="presOf" srcId="{0A47192F-A1A5-4197-BB87-D321AAC7C223}" destId="{40D4C0FD-1CC1-450A-973F-6F70744A756A}" srcOrd="0" destOrd="3" presId="urn:microsoft.com/office/officeart/2005/8/layout/chevronAccent+Icon"/>
    <dgm:cxn modelId="{D123F031-C94F-40ED-81AA-3BF102FF0478}" type="presOf" srcId="{C6C7CAEF-66BC-4BED-984E-C30AA9BF4D2C}" destId="{40D4C0FD-1CC1-450A-973F-6F70744A756A}" srcOrd="0" destOrd="0" presId="urn:microsoft.com/office/officeart/2005/8/layout/chevronAccent+Icon"/>
    <dgm:cxn modelId="{4BDB8F36-6AD5-4BC9-B598-E8086E110A0C}" srcId="{C6C7CAEF-66BC-4BED-984E-C30AA9BF4D2C}" destId="{C9E5A7B5-EFAD-4981-9B95-640B7C91E268}" srcOrd="0" destOrd="0" parTransId="{E62B11FA-CA3C-413D-9053-DB5499AC5F16}" sibTransId="{B9F6AEAD-EC3D-4734-BD91-6C8ADA6BF2DC}"/>
    <dgm:cxn modelId="{1C9F0945-00EE-40E7-ADB5-9F00F0C55057}" srcId="{EC92498B-36F8-4022-8044-AA36CB492927}" destId="{C6C7CAEF-66BC-4BED-984E-C30AA9BF4D2C}" srcOrd="0" destOrd="0" parTransId="{BCDAEACE-44D4-4B68-86B6-9EF930E41BC1}" sibTransId="{6A2BA2C9-1F1E-46DF-99C7-4FD045FFE85B}"/>
    <dgm:cxn modelId="{1ABBB467-D4A9-40C9-A2A8-56CF6A413A6E}" type="presOf" srcId="{EC92498B-36F8-4022-8044-AA36CB492927}" destId="{3B009C6C-789C-4B77-B249-77216CBA7333}" srcOrd="0" destOrd="0" presId="urn:microsoft.com/office/officeart/2005/8/layout/chevronAccent+Icon"/>
    <dgm:cxn modelId="{E698256F-4301-4626-87E3-5288E4F9BE61}" srcId="{C6C7CAEF-66BC-4BED-984E-C30AA9BF4D2C}" destId="{9624F3CD-0225-404F-B967-FA503EB6EF69}" srcOrd="3" destOrd="0" parTransId="{65605901-2632-43F4-95A7-5130DDBC3E91}" sibTransId="{1EBB22F0-774C-4C76-AEEE-AC114125338C}"/>
    <dgm:cxn modelId="{C09CBC70-30EF-483D-9C00-B980961C2B12}" type="presOf" srcId="{7C605018-9DBA-4DC2-9F91-DD114C16AE7F}" destId="{40D4C0FD-1CC1-450A-973F-6F70744A756A}" srcOrd="0" destOrd="2" presId="urn:microsoft.com/office/officeart/2005/8/layout/chevronAccent+Icon"/>
    <dgm:cxn modelId="{A9386A5A-5DDE-4ECD-BE98-467284519CAF}" type="presOf" srcId="{C9E5A7B5-EFAD-4981-9B95-640B7C91E268}" destId="{40D4C0FD-1CC1-450A-973F-6F70744A756A}" srcOrd="0" destOrd="1" presId="urn:microsoft.com/office/officeart/2005/8/layout/chevronAccent+Icon"/>
    <dgm:cxn modelId="{4F92CF9A-BBDF-4E27-89C5-DD1364372C26}" srcId="{C6C7CAEF-66BC-4BED-984E-C30AA9BF4D2C}" destId="{7C605018-9DBA-4DC2-9F91-DD114C16AE7F}" srcOrd="1" destOrd="0" parTransId="{59455EE1-0E8B-4BB4-A94A-039EC0AB026E}" sibTransId="{A492EFD2-638A-4FE2-AAA2-BFBFC9114D29}"/>
    <dgm:cxn modelId="{97174CA4-B790-4FA9-B7AB-DFE20D8553A3}" srcId="{C6C7CAEF-66BC-4BED-984E-C30AA9BF4D2C}" destId="{0A47192F-A1A5-4197-BB87-D321AAC7C223}" srcOrd="2" destOrd="0" parTransId="{CACB922F-3B32-48A3-835B-3C7FB9B199C4}" sibTransId="{B8C0D36A-5023-4230-8179-482F8DA1A1A2}"/>
    <dgm:cxn modelId="{A3D7C842-93CD-44F8-A6C1-FF4B1484FCAF}" type="presParOf" srcId="{3B009C6C-789C-4B77-B249-77216CBA7333}" destId="{871FB7B2-5B68-4237-B3F3-1A5C05234B40}" srcOrd="0" destOrd="0" presId="urn:microsoft.com/office/officeart/2005/8/layout/chevronAccent+Icon"/>
    <dgm:cxn modelId="{A3B6946A-DE45-47EB-98BF-37F0E5A645B9}" type="presParOf" srcId="{871FB7B2-5B68-4237-B3F3-1A5C05234B40}" destId="{A02F33A8-1B23-4126-B8B7-F6832CEA8652}" srcOrd="0" destOrd="0" presId="urn:microsoft.com/office/officeart/2005/8/layout/chevronAccent+Icon"/>
    <dgm:cxn modelId="{ACDC2E42-D9CC-4D66-828E-F2C92B696561}" type="presParOf" srcId="{871FB7B2-5B68-4237-B3F3-1A5C05234B40}" destId="{40D4C0FD-1CC1-450A-973F-6F70744A756A}" srcOrd="1" destOrd="0" presId="urn:microsoft.com/office/officeart/2005/8/layout/chevronAccen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B232EB-08CD-45D6-932E-4056BF46E38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9A0F3AB-779A-4D9F-93F5-43A4EBCB9C80}">
      <dgm:prSet/>
      <dgm:spPr/>
      <dgm:t>
        <a:bodyPr/>
        <a:lstStyle/>
        <a:p>
          <a:r>
            <a:rPr lang="en-US" baseline="0" dirty="0"/>
            <a:t>Each lab environment has two VMs running</a:t>
          </a:r>
          <a:endParaRPr lang="en-US" dirty="0"/>
        </a:p>
      </dgm:t>
    </dgm:pt>
    <dgm:pt modelId="{D38C8E56-9BF3-43BE-AD1E-7A9BBCC9F4F1}" type="parTrans" cxnId="{A3EF67F1-89E8-4844-8E03-2575D4D0A3B8}">
      <dgm:prSet/>
      <dgm:spPr/>
      <dgm:t>
        <a:bodyPr/>
        <a:lstStyle/>
        <a:p>
          <a:endParaRPr lang="en-US"/>
        </a:p>
      </dgm:t>
    </dgm:pt>
    <dgm:pt modelId="{0529F29E-D4D4-4B41-AA49-CCB6746F2F6E}" type="sibTrans" cxnId="{A3EF67F1-89E8-4844-8E03-2575D4D0A3B8}">
      <dgm:prSet/>
      <dgm:spPr/>
      <dgm:t>
        <a:bodyPr/>
        <a:lstStyle/>
        <a:p>
          <a:endParaRPr lang="en-US"/>
        </a:p>
      </dgm:t>
    </dgm:pt>
    <dgm:pt modelId="{B4441307-C8F4-4B85-ACC3-06489FDF2E3B}">
      <dgm:prSet/>
      <dgm:spPr/>
      <dgm:t>
        <a:bodyPr/>
        <a:lstStyle/>
        <a:p>
          <a:r>
            <a:rPr lang="EN-US" baseline="0" dirty="0"/>
            <a:t>Domain Controller (DC)</a:t>
          </a:r>
          <a:endParaRPr lang="EN-US" dirty="0"/>
        </a:p>
      </dgm:t>
    </dgm:pt>
    <dgm:pt modelId="{DAC67815-A01F-4CC5-8F19-5571CB6A74AE}" type="parTrans" cxnId="{3BB7106C-FA2F-4734-923B-1BF7F6A3EF02}">
      <dgm:prSet/>
      <dgm:spPr/>
      <dgm:t>
        <a:bodyPr/>
        <a:lstStyle/>
        <a:p>
          <a:endParaRPr lang="en-US"/>
        </a:p>
      </dgm:t>
    </dgm:pt>
    <dgm:pt modelId="{B7C7C62F-3DD1-421D-A7EF-137D483C41BC}" type="sibTrans" cxnId="{3BB7106C-FA2F-4734-923B-1BF7F6A3EF02}">
      <dgm:prSet/>
      <dgm:spPr/>
      <dgm:t>
        <a:bodyPr/>
        <a:lstStyle/>
        <a:p>
          <a:endParaRPr lang="en-US"/>
        </a:p>
      </dgm:t>
    </dgm:pt>
    <dgm:pt modelId="{F30F222B-56DF-4BD4-AED2-4F0C1FB4BE7A}">
      <dgm:prSet/>
      <dgm:spPr/>
      <dgm:t>
        <a:bodyPr/>
        <a:lstStyle/>
        <a:p>
          <a:r>
            <a:rPr lang="EN-US" baseline="0" dirty="0"/>
            <a:t>Log in using </a:t>
          </a:r>
          <a:r>
            <a:rPr lang="EN-US" b="1" baseline="0" dirty="0" err="1"/>
            <a:t>contosoltd</a:t>
          </a:r>
          <a:r>
            <a:rPr lang="EN-US" b="1" baseline="0" dirty="0"/>
            <a:t>\student</a:t>
          </a:r>
          <a:endParaRPr lang="EN-US" dirty="0"/>
        </a:p>
      </dgm:t>
    </dgm:pt>
    <dgm:pt modelId="{185768FC-ED63-4011-B2C0-A3ADD4378A29}" type="parTrans" cxnId="{37B25274-032E-415E-A734-C061F4874F23}">
      <dgm:prSet/>
      <dgm:spPr/>
      <dgm:t>
        <a:bodyPr/>
        <a:lstStyle/>
        <a:p>
          <a:endParaRPr lang="en-US"/>
        </a:p>
      </dgm:t>
    </dgm:pt>
    <dgm:pt modelId="{857B2E4E-4036-40F6-A6AE-CB796BB7C756}" type="sibTrans" cxnId="{37B25274-032E-415E-A734-C061F4874F23}">
      <dgm:prSet/>
      <dgm:spPr/>
      <dgm:t>
        <a:bodyPr/>
        <a:lstStyle/>
        <a:p>
          <a:endParaRPr lang="en-US"/>
        </a:p>
      </dgm:t>
    </dgm:pt>
    <dgm:pt modelId="{A8BDC479-E1B5-4F52-A059-ACD8EB8E780F}">
      <dgm:prSet/>
      <dgm:spPr/>
      <dgm:t>
        <a:bodyPr/>
        <a:lstStyle/>
        <a:p>
          <a:r>
            <a:rPr lang="EN-US" baseline="0" dirty="0"/>
            <a:t>All user accounts have the password </a:t>
          </a:r>
          <a:r>
            <a:rPr lang="EN-US" b="1" baseline="0" dirty="0"/>
            <a:t>Pass@word1</a:t>
          </a:r>
          <a:endParaRPr lang="EN-US" dirty="0"/>
        </a:p>
      </dgm:t>
    </dgm:pt>
    <dgm:pt modelId="{163BA4AE-7EB1-4CC8-8400-799FDF64FA41}" type="parTrans" cxnId="{194A3182-276A-48D1-9953-56FE34DDA7FB}">
      <dgm:prSet/>
      <dgm:spPr/>
      <dgm:t>
        <a:bodyPr/>
        <a:lstStyle/>
        <a:p>
          <a:endParaRPr lang="en-US"/>
        </a:p>
      </dgm:t>
    </dgm:pt>
    <dgm:pt modelId="{B8551754-C60F-48E3-9065-E4AE08BEFE5F}" type="sibTrans" cxnId="{194A3182-276A-48D1-9953-56FE34DDA7FB}">
      <dgm:prSet/>
      <dgm:spPr/>
      <dgm:t>
        <a:bodyPr/>
        <a:lstStyle/>
        <a:p>
          <a:endParaRPr lang="en-US"/>
        </a:p>
      </dgm:t>
    </dgm:pt>
    <dgm:pt modelId="{94F22233-7DEF-4E16-ACA4-1A4B27C10BD1}">
      <dgm:prSet/>
      <dgm:spPr/>
      <dgm:t>
        <a:bodyPr/>
        <a:lstStyle/>
        <a:p>
          <a:r>
            <a:rPr lang="EN-US" baseline="0" dirty="0"/>
            <a:t>Student Machine (SPDEV2019)</a:t>
          </a:r>
          <a:endParaRPr lang="EN-US" dirty="0"/>
        </a:p>
      </dgm:t>
    </dgm:pt>
    <dgm:pt modelId="{7D8DB700-06E5-478E-9886-FC7FEF48061F}" type="sibTrans" cxnId="{4AB611AC-68C1-47B7-85C3-D3888DCDB5AA}">
      <dgm:prSet/>
      <dgm:spPr/>
      <dgm:t>
        <a:bodyPr/>
        <a:lstStyle/>
        <a:p>
          <a:endParaRPr lang="en-US"/>
        </a:p>
      </dgm:t>
    </dgm:pt>
    <dgm:pt modelId="{429511C8-C9F4-4634-93B8-4BF3111ED409}" type="parTrans" cxnId="{4AB611AC-68C1-47B7-85C3-D3888DCDB5AA}">
      <dgm:prSet/>
      <dgm:spPr/>
      <dgm:t>
        <a:bodyPr/>
        <a:lstStyle/>
        <a:p>
          <a:endParaRPr lang="en-US"/>
        </a:p>
      </dgm:t>
    </dgm:pt>
    <dgm:pt modelId="{C8247021-6092-4D55-818C-AE1380FD617E}">
      <dgm:prSet/>
      <dgm:spPr/>
      <dgm:t>
        <a:bodyPr/>
        <a:lstStyle/>
        <a:p>
          <a:r>
            <a:rPr lang="en-US" dirty="0"/>
            <a:t>Log in using </a:t>
          </a:r>
          <a:r>
            <a:rPr lang="en-US" b="1" dirty="0" err="1"/>
            <a:t>contosoltd</a:t>
          </a:r>
          <a:r>
            <a:rPr lang="en-US" b="1" dirty="0"/>
            <a:t>\administrator</a:t>
          </a:r>
          <a:endParaRPr lang="EN-US" b="1" dirty="0"/>
        </a:p>
      </dgm:t>
    </dgm:pt>
    <dgm:pt modelId="{CC66FA2D-02D5-4129-A6EB-B211731476EE}" type="parTrans" cxnId="{C607B162-C7B2-4447-BE12-22E5544DE272}">
      <dgm:prSet/>
      <dgm:spPr/>
      <dgm:t>
        <a:bodyPr/>
        <a:lstStyle/>
        <a:p>
          <a:endParaRPr lang="en-US"/>
        </a:p>
      </dgm:t>
    </dgm:pt>
    <dgm:pt modelId="{E37349DB-50BB-4011-B8BA-84A378C19672}" type="sibTrans" cxnId="{C607B162-C7B2-4447-BE12-22E5544DE272}">
      <dgm:prSet/>
      <dgm:spPr/>
      <dgm:t>
        <a:bodyPr/>
        <a:lstStyle/>
        <a:p>
          <a:endParaRPr lang="en-US"/>
        </a:p>
      </dgm:t>
    </dgm:pt>
    <dgm:pt modelId="{5A483A1F-DF03-4D47-91E5-A1D9BF0898A1}">
      <dgm:prSet/>
      <dgm:spPr/>
      <dgm:t>
        <a:bodyPr/>
        <a:lstStyle/>
        <a:p>
          <a:r>
            <a:rPr lang="EN-US" baseline="0" dirty="0"/>
            <a:t>Windows 2016, SharePoint Server 2019/SQL 2016/SharePoint Designer 2013/Visual Studio 2017 &amp; 2019</a:t>
          </a:r>
          <a:endParaRPr lang="EN-US" dirty="0"/>
        </a:p>
      </dgm:t>
    </dgm:pt>
    <dgm:pt modelId="{787BC6D2-7EAD-4D52-A587-965C312AD713}" type="parTrans" cxnId="{314BAE15-AEDB-49B3-8482-122B44891751}">
      <dgm:prSet/>
      <dgm:spPr/>
    </dgm:pt>
    <dgm:pt modelId="{BF5FF078-4FEB-4398-9066-E9EACC927791}" type="sibTrans" cxnId="{314BAE15-AEDB-49B3-8482-122B44891751}">
      <dgm:prSet/>
      <dgm:spPr/>
    </dgm:pt>
    <dgm:pt modelId="{1F806DAA-CCE3-423A-B8E8-908BEA9B6666}">
      <dgm:prSet/>
      <dgm:spPr/>
      <dgm:t>
        <a:bodyPr/>
        <a:lstStyle/>
        <a:p>
          <a:r>
            <a:rPr lang="EN-US" baseline="0" dirty="0"/>
            <a:t>Windows 2016</a:t>
          </a:r>
          <a:endParaRPr lang="EN-US" dirty="0"/>
        </a:p>
      </dgm:t>
    </dgm:pt>
    <dgm:pt modelId="{50EFEEB0-486C-4891-90A7-0ADD1B298F33}" type="parTrans" cxnId="{3B0F9C25-3EE3-4AAD-8F61-935C8B5F93B5}">
      <dgm:prSet/>
      <dgm:spPr/>
    </dgm:pt>
    <dgm:pt modelId="{A690699E-69E0-4168-8C9F-ABF41F9C9956}" type="sibTrans" cxnId="{3B0F9C25-3EE3-4AAD-8F61-935C8B5F93B5}">
      <dgm:prSet/>
      <dgm:spPr/>
    </dgm:pt>
    <dgm:pt modelId="{8BEEA5FA-85CE-4088-A958-67E8383C793C}" type="pres">
      <dgm:prSet presAssocID="{13B232EB-08CD-45D6-932E-4056BF46E384}" presName="linear" presStyleCnt="0">
        <dgm:presLayoutVars>
          <dgm:animLvl val="lvl"/>
          <dgm:resizeHandles val="exact"/>
        </dgm:presLayoutVars>
      </dgm:prSet>
      <dgm:spPr/>
    </dgm:pt>
    <dgm:pt modelId="{463FC24D-2510-4FCE-ADAD-5B5C44E05238}" type="pres">
      <dgm:prSet presAssocID="{09A0F3AB-779A-4D9F-93F5-43A4EBCB9C80}" presName="parentText" presStyleLbl="node1" presStyleIdx="0" presStyleCnt="1">
        <dgm:presLayoutVars>
          <dgm:chMax val="0"/>
          <dgm:bulletEnabled val="1"/>
        </dgm:presLayoutVars>
      </dgm:prSet>
      <dgm:spPr/>
    </dgm:pt>
    <dgm:pt modelId="{193DE4D9-FCF6-46CD-86DD-A74CC6356917}" type="pres">
      <dgm:prSet presAssocID="{09A0F3AB-779A-4D9F-93F5-43A4EBCB9C80}" presName="childText" presStyleLbl="revTx" presStyleIdx="0" presStyleCnt="1">
        <dgm:presLayoutVars>
          <dgm:bulletEnabled val="1"/>
        </dgm:presLayoutVars>
      </dgm:prSet>
      <dgm:spPr/>
    </dgm:pt>
  </dgm:ptLst>
  <dgm:cxnLst>
    <dgm:cxn modelId="{314BAE15-AEDB-49B3-8482-122B44891751}" srcId="{94F22233-7DEF-4E16-ACA4-1A4B27C10BD1}" destId="{5A483A1F-DF03-4D47-91E5-A1D9BF0898A1}" srcOrd="0" destOrd="0" parTransId="{787BC6D2-7EAD-4D52-A587-965C312AD713}" sibTransId="{BF5FF078-4FEB-4398-9066-E9EACC927791}"/>
    <dgm:cxn modelId="{3B0F9C25-3EE3-4AAD-8F61-935C8B5F93B5}" srcId="{B4441307-C8F4-4B85-ACC3-06489FDF2E3B}" destId="{1F806DAA-CCE3-423A-B8E8-908BEA9B6666}" srcOrd="0" destOrd="0" parTransId="{50EFEEB0-486C-4891-90A7-0ADD1B298F33}" sibTransId="{A690699E-69E0-4168-8C9F-ABF41F9C9956}"/>
    <dgm:cxn modelId="{09B2C33E-3520-4D81-9484-5F5D242BFD23}" type="presOf" srcId="{A8BDC479-E1B5-4F52-A059-ACD8EB8E780F}" destId="{193DE4D9-FCF6-46CD-86DD-A74CC6356917}" srcOrd="0" destOrd="6" presId="urn:microsoft.com/office/officeart/2005/8/layout/vList2"/>
    <dgm:cxn modelId="{C607B162-C7B2-4447-BE12-22E5544DE272}" srcId="{B4441307-C8F4-4B85-ACC3-06489FDF2E3B}" destId="{C8247021-6092-4D55-818C-AE1380FD617E}" srcOrd="1" destOrd="0" parTransId="{CC66FA2D-02D5-4129-A6EB-B211731476EE}" sibTransId="{E37349DB-50BB-4011-B8BA-84A378C19672}"/>
    <dgm:cxn modelId="{3BB7106C-FA2F-4734-923B-1BF7F6A3EF02}" srcId="{09A0F3AB-779A-4D9F-93F5-43A4EBCB9C80}" destId="{B4441307-C8F4-4B85-ACC3-06489FDF2E3B}" srcOrd="0" destOrd="0" parTransId="{DAC67815-A01F-4CC5-8F19-5571CB6A74AE}" sibTransId="{B7C7C62F-3DD1-421D-A7EF-137D483C41BC}"/>
    <dgm:cxn modelId="{BADC716F-9E62-4BED-A1FF-36813E7F5705}" type="presOf" srcId="{F30F222B-56DF-4BD4-AED2-4F0C1FB4BE7A}" destId="{193DE4D9-FCF6-46CD-86DD-A74CC6356917}" srcOrd="0" destOrd="5" presId="urn:microsoft.com/office/officeart/2005/8/layout/vList2"/>
    <dgm:cxn modelId="{37B25274-032E-415E-A734-C061F4874F23}" srcId="{94F22233-7DEF-4E16-ACA4-1A4B27C10BD1}" destId="{F30F222B-56DF-4BD4-AED2-4F0C1FB4BE7A}" srcOrd="1" destOrd="0" parTransId="{185768FC-ED63-4011-B2C0-A3ADD4378A29}" sibTransId="{857B2E4E-4036-40F6-A6AE-CB796BB7C756}"/>
    <dgm:cxn modelId="{194A3182-276A-48D1-9953-56FE34DDA7FB}" srcId="{09A0F3AB-779A-4D9F-93F5-43A4EBCB9C80}" destId="{A8BDC479-E1B5-4F52-A059-ACD8EB8E780F}" srcOrd="2" destOrd="0" parTransId="{163BA4AE-7EB1-4CC8-8400-799FDF64FA41}" sibTransId="{B8551754-C60F-48E3-9065-E4AE08BEFE5F}"/>
    <dgm:cxn modelId="{B4D4B787-C3BF-4DB4-9FDD-4B1C2F6BE98A}" type="presOf" srcId="{13B232EB-08CD-45D6-932E-4056BF46E384}" destId="{8BEEA5FA-85CE-4088-A958-67E8383C793C}" srcOrd="0" destOrd="0" presId="urn:microsoft.com/office/officeart/2005/8/layout/vList2"/>
    <dgm:cxn modelId="{66E8558F-7939-4A0D-BDB3-03089818394F}" type="presOf" srcId="{B4441307-C8F4-4B85-ACC3-06489FDF2E3B}" destId="{193DE4D9-FCF6-46CD-86DD-A74CC6356917}" srcOrd="0" destOrd="0" presId="urn:microsoft.com/office/officeart/2005/8/layout/vList2"/>
    <dgm:cxn modelId="{828D41A6-FFF9-4F3B-8271-7FB0697018A5}" type="presOf" srcId="{5A483A1F-DF03-4D47-91E5-A1D9BF0898A1}" destId="{193DE4D9-FCF6-46CD-86DD-A74CC6356917}" srcOrd="0" destOrd="4" presId="urn:microsoft.com/office/officeart/2005/8/layout/vList2"/>
    <dgm:cxn modelId="{FE5FD8A6-3550-4622-8C3A-1D3B88B444A8}" type="presOf" srcId="{09A0F3AB-779A-4D9F-93F5-43A4EBCB9C80}" destId="{463FC24D-2510-4FCE-ADAD-5B5C44E05238}" srcOrd="0" destOrd="0" presId="urn:microsoft.com/office/officeart/2005/8/layout/vList2"/>
    <dgm:cxn modelId="{4AB611AC-68C1-47B7-85C3-D3888DCDB5AA}" srcId="{09A0F3AB-779A-4D9F-93F5-43A4EBCB9C80}" destId="{94F22233-7DEF-4E16-ACA4-1A4B27C10BD1}" srcOrd="1" destOrd="0" parTransId="{429511C8-C9F4-4634-93B8-4BF3111ED409}" sibTransId="{7D8DB700-06E5-478E-9886-FC7FEF48061F}"/>
    <dgm:cxn modelId="{62F99AB8-A697-47D2-9F07-2803DD3F9E89}" type="presOf" srcId="{1F806DAA-CCE3-423A-B8E8-908BEA9B6666}" destId="{193DE4D9-FCF6-46CD-86DD-A74CC6356917}" srcOrd="0" destOrd="1" presId="urn:microsoft.com/office/officeart/2005/8/layout/vList2"/>
    <dgm:cxn modelId="{7C69EFC3-35BA-44BF-A549-1FC7D8FF67D8}" type="presOf" srcId="{94F22233-7DEF-4E16-ACA4-1A4B27C10BD1}" destId="{193DE4D9-FCF6-46CD-86DD-A74CC6356917}" srcOrd="0" destOrd="3" presId="urn:microsoft.com/office/officeart/2005/8/layout/vList2"/>
    <dgm:cxn modelId="{8310A5E7-03A9-4CE6-9CF6-FE5248233A71}" type="presOf" srcId="{C8247021-6092-4D55-818C-AE1380FD617E}" destId="{193DE4D9-FCF6-46CD-86DD-A74CC6356917}" srcOrd="0" destOrd="2" presId="urn:microsoft.com/office/officeart/2005/8/layout/vList2"/>
    <dgm:cxn modelId="{A3EF67F1-89E8-4844-8E03-2575D4D0A3B8}" srcId="{13B232EB-08CD-45D6-932E-4056BF46E384}" destId="{09A0F3AB-779A-4D9F-93F5-43A4EBCB9C80}" srcOrd="0" destOrd="0" parTransId="{D38C8E56-9BF3-43BE-AD1E-7A9BBCC9F4F1}" sibTransId="{0529F29E-D4D4-4B41-AA49-CCB6746F2F6E}"/>
    <dgm:cxn modelId="{4244446F-89D7-41D7-A786-6D9A20A3BEEC}" type="presParOf" srcId="{8BEEA5FA-85CE-4088-A958-67E8383C793C}" destId="{463FC24D-2510-4FCE-ADAD-5B5C44E05238}" srcOrd="0" destOrd="0" presId="urn:microsoft.com/office/officeart/2005/8/layout/vList2"/>
    <dgm:cxn modelId="{5B2BB862-EE12-42EE-BD69-A7FCE061D863}" type="presParOf" srcId="{8BEEA5FA-85CE-4088-A958-67E8383C793C}" destId="{193DE4D9-FCF6-46CD-86DD-A74CC635691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05BDE-6589-4F3B-B497-37E181D5F937}">
      <dsp:nvSpPr>
        <dsp:cNvPr id="0" name=""/>
        <dsp:cNvSpPr/>
      </dsp:nvSpPr>
      <dsp:spPr>
        <a:xfrm>
          <a:off x="655510" y="0"/>
          <a:ext cx="7429120" cy="153824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E3182B-710B-4319-BB81-7CA5CB1218DC}">
      <dsp:nvSpPr>
        <dsp:cNvPr id="0" name=""/>
        <dsp:cNvSpPr/>
      </dsp:nvSpPr>
      <dsp:spPr>
        <a:xfrm>
          <a:off x="1800"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Introduction</a:t>
          </a:r>
          <a:endParaRPr lang="en-US" sz="1400" kern="1200"/>
        </a:p>
      </dsp:txBody>
      <dsp:txXfrm>
        <a:off x="31836" y="491508"/>
        <a:ext cx="1299107" cy="555224"/>
      </dsp:txXfrm>
    </dsp:sp>
    <dsp:sp modelId="{9975AFE7-504F-41A9-ADBF-B208512E6760}">
      <dsp:nvSpPr>
        <dsp:cNvPr id="0" name=""/>
        <dsp:cNvSpPr/>
      </dsp:nvSpPr>
      <dsp:spPr>
        <a:xfrm>
          <a:off x="1477272"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Logistics and Schedule</a:t>
          </a:r>
          <a:endParaRPr lang="en-US" sz="1400" kern="1200"/>
        </a:p>
      </dsp:txBody>
      <dsp:txXfrm>
        <a:off x="1507308" y="491508"/>
        <a:ext cx="1299107" cy="555224"/>
      </dsp:txXfrm>
    </dsp:sp>
    <dsp:sp modelId="{0077514E-3920-4E8B-AD80-BD4B4090CD78}">
      <dsp:nvSpPr>
        <dsp:cNvPr id="0" name=""/>
        <dsp:cNvSpPr/>
      </dsp:nvSpPr>
      <dsp:spPr>
        <a:xfrm>
          <a:off x="2952745"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Topics</a:t>
          </a:r>
          <a:endParaRPr lang="en-US" sz="1400" kern="1200"/>
        </a:p>
      </dsp:txBody>
      <dsp:txXfrm>
        <a:off x="2982781" y="491508"/>
        <a:ext cx="1299107" cy="555224"/>
      </dsp:txXfrm>
    </dsp:sp>
    <dsp:sp modelId="{68E5E6EF-FC9D-423C-84B5-2260DE20C1A4}">
      <dsp:nvSpPr>
        <dsp:cNvPr id="0" name=""/>
        <dsp:cNvSpPr/>
      </dsp:nvSpPr>
      <dsp:spPr>
        <a:xfrm>
          <a:off x="4428217"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Objectives</a:t>
          </a:r>
          <a:endParaRPr lang="en-US" sz="1400" kern="1200"/>
        </a:p>
      </dsp:txBody>
      <dsp:txXfrm>
        <a:off x="4458253" y="491508"/>
        <a:ext cx="1299107" cy="555224"/>
      </dsp:txXfrm>
    </dsp:sp>
    <dsp:sp modelId="{DEF0DC5C-5101-4BFE-8FF5-002362353CFA}">
      <dsp:nvSpPr>
        <dsp:cNvPr id="0" name=""/>
        <dsp:cNvSpPr/>
      </dsp:nvSpPr>
      <dsp:spPr>
        <a:xfrm>
          <a:off x="5903690"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Content</a:t>
          </a:r>
          <a:endParaRPr lang="en-US" sz="1400" kern="1200"/>
        </a:p>
      </dsp:txBody>
      <dsp:txXfrm>
        <a:off x="5933726" y="491508"/>
        <a:ext cx="1299107" cy="555224"/>
      </dsp:txXfrm>
    </dsp:sp>
    <dsp:sp modelId="{4699E4F8-CFF6-48F2-884D-D0BDCB79F960}">
      <dsp:nvSpPr>
        <dsp:cNvPr id="0" name=""/>
        <dsp:cNvSpPr/>
      </dsp:nvSpPr>
      <dsp:spPr>
        <a:xfrm>
          <a:off x="7379162" y="461472"/>
          <a:ext cx="1359179" cy="615296"/>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baseline="0"/>
            <a:t>Labs</a:t>
          </a:r>
          <a:endParaRPr lang="en-US" sz="1400" kern="1200"/>
        </a:p>
      </dsp:txBody>
      <dsp:txXfrm>
        <a:off x="7409198" y="491508"/>
        <a:ext cx="1299107" cy="5552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5C087-54E1-4937-A60A-92214E8720E1}">
      <dsp:nvSpPr>
        <dsp:cNvPr id="0" name=""/>
        <dsp:cNvSpPr/>
      </dsp:nvSpPr>
      <dsp:spPr>
        <a:xfrm>
          <a:off x="0" y="321083"/>
          <a:ext cx="8740142"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95732" rIns="67833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Name</a:t>
          </a:r>
          <a:endParaRPr lang="en-US" sz="1900" kern="1200" dirty="0"/>
        </a:p>
        <a:p>
          <a:pPr marL="171450" lvl="1" indent="-171450" algn="l" defTabSz="844550">
            <a:lnSpc>
              <a:spcPct val="90000"/>
            </a:lnSpc>
            <a:spcBef>
              <a:spcPct val="0"/>
            </a:spcBef>
            <a:spcAft>
              <a:spcPct val="15000"/>
            </a:spcAft>
            <a:buChar char="•"/>
          </a:pPr>
          <a:r>
            <a:rPr lang="en-US" sz="1900" kern="1200" baseline="0" dirty="0"/>
            <a:t>Region</a:t>
          </a:r>
          <a:endParaRPr lang="en-US" sz="1900" kern="1200" dirty="0"/>
        </a:p>
        <a:p>
          <a:pPr marL="171450" lvl="1" indent="-171450" algn="l" defTabSz="844550">
            <a:lnSpc>
              <a:spcPct val="90000"/>
            </a:lnSpc>
            <a:spcBef>
              <a:spcPct val="0"/>
            </a:spcBef>
            <a:spcAft>
              <a:spcPct val="15000"/>
            </a:spcAft>
            <a:buChar char="•"/>
          </a:pPr>
          <a:r>
            <a:rPr lang="en-US" sz="1900" kern="1200" baseline="0" dirty="0"/>
            <a:t>Premier Field Engineer in SharePoint and Development at Microsoft</a:t>
          </a:r>
          <a:endParaRPr lang="en-US" sz="1900" kern="1200" dirty="0"/>
        </a:p>
      </dsp:txBody>
      <dsp:txXfrm>
        <a:off x="0" y="321083"/>
        <a:ext cx="8740142" cy="1496250"/>
      </dsp:txXfrm>
    </dsp:sp>
    <dsp:sp modelId="{955BEFA8-8640-4904-AFC3-97822301C9CD}">
      <dsp:nvSpPr>
        <dsp:cNvPr id="0" name=""/>
        <dsp:cNvSpPr/>
      </dsp:nvSpPr>
      <dsp:spPr>
        <a:xfrm>
          <a:off x="437007" y="40643"/>
          <a:ext cx="6118099"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844550">
            <a:lnSpc>
              <a:spcPct val="90000"/>
            </a:lnSpc>
            <a:spcBef>
              <a:spcPct val="0"/>
            </a:spcBef>
            <a:spcAft>
              <a:spcPct val="35000"/>
            </a:spcAft>
            <a:buNone/>
          </a:pPr>
          <a:r>
            <a:rPr lang="en-US" sz="1900" kern="1200" baseline="0"/>
            <a:t>Who am I?</a:t>
          </a:r>
          <a:endParaRPr lang="en-US" sz="1900" kern="1200"/>
        </a:p>
      </dsp:txBody>
      <dsp:txXfrm>
        <a:off x="464387" y="68023"/>
        <a:ext cx="6063339" cy="506120"/>
      </dsp:txXfrm>
    </dsp:sp>
    <dsp:sp modelId="{F5D0D9FD-BDFA-43C1-A1B1-7BA159E37AC6}">
      <dsp:nvSpPr>
        <dsp:cNvPr id="0" name=""/>
        <dsp:cNvSpPr/>
      </dsp:nvSpPr>
      <dsp:spPr>
        <a:xfrm>
          <a:off x="0" y="2200374"/>
          <a:ext cx="8740142"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95732" rIns="678332"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Name, company affiliation and role</a:t>
          </a:r>
          <a:endParaRPr lang="en-US" sz="1900" kern="1200" dirty="0"/>
        </a:p>
        <a:p>
          <a:pPr marL="171450" lvl="1" indent="-171450" algn="l" defTabSz="844550">
            <a:lnSpc>
              <a:spcPct val="90000"/>
            </a:lnSpc>
            <a:spcBef>
              <a:spcPct val="0"/>
            </a:spcBef>
            <a:spcAft>
              <a:spcPct val="15000"/>
            </a:spcAft>
            <a:buChar char="•"/>
          </a:pPr>
          <a:r>
            <a:rPr lang="en-US" sz="1900" kern="1200" baseline="0" dirty="0"/>
            <a:t>Experience with SharePoint</a:t>
          </a:r>
          <a:endParaRPr lang="en-US" sz="1900" kern="1200" dirty="0"/>
        </a:p>
        <a:p>
          <a:pPr marL="171450" lvl="1" indent="-171450" algn="l" defTabSz="844550">
            <a:lnSpc>
              <a:spcPct val="90000"/>
            </a:lnSpc>
            <a:spcBef>
              <a:spcPct val="0"/>
            </a:spcBef>
            <a:spcAft>
              <a:spcPct val="15000"/>
            </a:spcAft>
            <a:buChar char="•"/>
          </a:pPr>
          <a:r>
            <a:rPr lang="en-US" sz="1900" kern="1200" baseline="0" dirty="0"/>
            <a:t>Expectations for this workshop</a:t>
          </a:r>
          <a:endParaRPr lang="en-US" sz="1900" kern="1200" dirty="0"/>
        </a:p>
      </dsp:txBody>
      <dsp:txXfrm>
        <a:off x="0" y="2200374"/>
        <a:ext cx="8740142" cy="1496250"/>
      </dsp:txXfrm>
    </dsp:sp>
    <dsp:sp modelId="{907C3BBE-3FAE-4305-9977-9725B755F531}">
      <dsp:nvSpPr>
        <dsp:cNvPr id="0" name=""/>
        <dsp:cNvSpPr/>
      </dsp:nvSpPr>
      <dsp:spPr>
        <a:xfrm>
          <a:off x="437007" y="1919934"/>
          <a:ext cx="6118099"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844550">
            <a:lnSpc>
              <a:spcPct val="90000"/>
            </a:lnSpc>
            <a:spcBef>
              <a:spcPct val="0"/>
            </a:spcBef>
            <a:spcAft>
              <a:spcPct val="35000"/>
            </a:spcAft>
            <a:buNone/>
          </a:pPr>
          <a:r>
            <a:rPr lang="en-US" sz="1900" kern="1200" baseline="0"/>
            <a:t>Who are you?</a:t>
          </a:r>
          <a:endParaRPr lang="en-US" sz="1900" kern="1200"/>
        </a:p>
      </dsp:txBody>
      <dsp:txXfrm>
        <a:off x="464387" y="1947314"/>
        <a:ext cx="6063339"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B0266-C890-4A2C-B340-00B7560E1891}">
      <dsp:nvSpPr>
        <dsp:cNvPr id="0" name=""/>
        <dsp:cNvSpPr/>
      </dsp:nvSpPr>
      <dsp:spPr>
        <a:xfrm>
          <a:off x="4166" y="765243"/>
          <a:ext cx="1982748" cy="1366113"/>
        </a:xfrm>
        <a:prstGeom prst="roundRect">
          <a:avLst/>
        </a:prstGeom>
        <a:blipFill rotWithShape="1">
          <a:blip xmlns:r="http://schemas.openxmlformats.org/officeDocument/2006/relationships" r:embed="rId1"/>
          <a:stretch>
            <a:fillRect/>
          </a:stretch>
        </a:blip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0482E2-9D27-41D2-92DD-0FC12575E2B8}">
      <dsp:nvSpPr>
        <dsp:cNvPr id="0" name=""/>
        <dsp:cNvSpPr/>
      </dsp:nvSpPr>
      <dsp:spPr>
        <a:xfrm>
          <a:off x="4166" y="21313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0" numCol="1" spcCol="1270" anchor="t"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Hours</a:t>
          </a:r>
        </a:p>
      </dsp:txBody>
      <dsp:txXfrm>
        <a:off x="4166" y="2131356"/>
        <a:ext cx="1982748" cy="735599"/>
      </dsp:txXfrm>
    </dsp:sp>
    <dsp:sp modelId="{3A2D653E-865A-4826-AD5E-A21CE359750E}">
      <dsp:nvSpPr>
        <dsp:cNvPr id="0" name=""/>
        <dsp:cNvSpPr/>
      </dsp:nvSpPr>
      <dsp:spPr>
        <a:xfrm>
          <a:off x="2185272" y="765243"/>
          <a:ext cx="1982748" cy="1366113"/>
        </a:xfrm>
        <a:prstGeom prst="roundRect">
          <a:avLst/>
        </a:prstGeom>
        <a:blipFill rotWithShape="1">
          <a:blip xmlns:r="http://schemas.openxmlformats.org/officeDocument/2006/relationships" r:embed="rId2"/>
          <a:stretch>
            <a:fillRect/>
          </a:stretch>
        </a:blip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C3448B-A65C-44E4-BF57-4CB3640E0A66}">
      <dsp:nvSpPr>
        <dsp:cNvPr id="0" name=""/>
        <dsp:cNvSpPr/>
      </dsp:nvSpPr>
      <dsp:spPr>
        <a:xfrm>
          <a:off x="2185272" y="21313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0" numCol="1" spcCol="1270" anchor="t"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Restrooms</a:t>
          </a:r>
        </a:p>
      </dsp:txBody>
      <dsp:txXfrm>
        <a:off x="2185272" y="2131356"/>
        <a:ext cx="1982748" cy="735599"/>
      </dsp:txXfrm>
    </dsp:sp>
    <dsp:sp modelId="{B596AEDC-B590-4FFC-81A1-F1C473C83A52}">
      <dsp:nvSpPr>
        <dsp:cNvPr id="0" name=""/>
        <dsp:cNvSpPr/>
      </dsp:nvSpPr>
      <dsp:spPr>
        <a:xfrm>
          <a:off x="4366379" y="765243"/>
          <a:ext cx="1982748" cy="1366113"/>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1525E2-77D8-4743-8588-8D42742E87DA}">
      <dsp:nvSpPr>
        <dsp:cNvPr id="0" name=""/>
        <dsp:cNvSpPr/>
      </dsp:nvSpPr>
      <dsp:spPr>
        <a:xfrm>
          <a:off x="4366379" y="21313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0" numCol="1" spcCol="1270" anchor="t"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Meals</a:t>
          </a:r>
        </a:p>
      </dsp:txBody>
      <dsp:txXfrm>
        <a:off x="4366379" y="2131356"/>
        <a:ext cx="1982748" cy="735599"/>
      </dsp:txXfrm>
    </dsp:sp>
    <dsp:sp modelId="{34D7395F-CA8C-4679-99DB-E995243295C9}">
      <dsp:nvSpPr>
        <dsp:cNvPr id="0" name=""/>
        <dsp:cNvSpPr/>
      </dsp:nvSpPr>
      <dsp:spPr>
        <a:xfrm>
          <a:off x="6547485" y="765243"/>
          <a:ext cx="1982748" cy="1366113"/>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0795"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3C5556-485C-46E6-84B6-B5292D93BC8C}">
      <dsp:nvSpPr>
        <dsp:cNvPr id="0" name=""/>
        <dsp:cNvSpPr/>
      </dsp:nvSpPr>
      <dsp:spPr>
        <a:xfrm>
          <a:off x="6547485" y="2131356"/>
          <a:ext cx="1982748" cy="735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2024" tIns="192024" rIns="192024" bIns="0" numCol="1" spcCol="1270" anchor="t"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Devices</a:t>
          </a:r>
        </a:p>
      </dsp:txBody>
      <dsp:txXfrm>
        <a:off x="6547485" y="2131356"/>
        <a:ext cx="1982748" cy="7355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75BE1-304B-474F-A5D2-DFC9B8D243EA}">
      <dsp:nvSpPr>
        <dsp:cNvPr id="0" name=""/>
        <dsp:cNvSpPr/>
      </dsp:nvSpPr>
      <dsp:spPr>
        <a:xfrm>
          <a:off x="0" y="49493"/>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Introduction</a:t>
          </a:r>
          <a:endParaRPr lang="en-US" sz="2200" kern="1200"/>
        </a:p>
      </dsp:txBody>
      <dsp:txXfrm>
        <a:off x="27644" y="77137"/>
        <a:ext cx="4467183" cy="510992"/>
      </dsp:txXfrm>
    </dsp:sp>
    <dsp:sp modelId="{557B2F47-DA1A-4336-963F-7DFC9CEA3CBE}">
      <dsp:nvSpPr>
        <dsp:cNvPr id="0" name=""/>
        <dsp:cNvSpPr/>
      </dsp:nvSpPr>
      <dsp:spPr>
        <a:xfrm>
          <a:off x="0" y="679133"/>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SharePoint APIs</a:t>
          </a:r>
          <a:endParaRPr lang="en-US" sz="2200" kern="1200" dirty="0"/>
        </a:p>
      </dsp:txBody>
      <dsp:txXfrm>
        <a:off x="27644" y="706777"/>
        <a:ext cx="4467183" cy="510992"/>
      </dsp:txXfrm>
    </dsp:sp>
    <dsp:sp modelId="{5CC593DC-FDBC-4040-9557-971CFE6DD26A}">
      <dsp:nvSpPr>
        <dsp:cNvPr id="0" name=""/>
        <dsp:cNvSpPr/>
      </dsp:nvSpPr>
      <dsp:spPr>
        <a:xfrm>
          <a:off x="0" y="1308773"/>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SharePoint Add-Ins</a:t>
          </a:r>
        </a:p>
      </dsp:txBody>
      <dsp:txXfrm>
        <a:off x="27644" y="1336417"/>
        <a:ext cx="4467183" cy="510992"/>
      </dsp:txXfrm>
    </dsp:sp>
    <dsp:sp modelId="{82959539-354D-44B6-957A-8AAD2A1D41E3}">
      <dsp:nvSpPr>
        <dsp:cNvPr id="0" name=""/>
        <dsp:cNvSpPr/>
      </dsp:nvSpPr>
      <dsp:spPr>
        <a:xfrm>
          <a:off x="0" y="1938413"/>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SharePoint Framework</a:t>
          </a:r>
        </a:p>
      </dsp:txBody>
      <dsp:txXfrm>
        <a:off x="27644" y="1966057"/>
        <a:ext cx="4467183" cy="510992"/>
      </dsp:txXfrm>
    </dsp:sp>
    <dsp:sp modelId="{F1688CA5-9BFB-407B-82E1-23EDE9994B3B}">
      <dsp:nvSpPr>
        <dsp:cNvPr id="0" name=""/>
        <dsp:cNvSpPr/>
      </dsp:nvSpPr>
      <dsp:spPr>
        <a:xfrm>
          <a:off x="0" y="2568054"/>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Branding and customization</a:t>
          </a:r>
        </a:p>
      </dsp:txBody>
      <dsp:txXfrm>
        <a:off x="27644" y="2595698"/>
        <a:ext cx="4467183" cy="510992"/>
      </dsp:txXfrm>
    </dsp:sp>
    <dsp:sp modelId="{0BF507EF-D68D-46BC-8089-469A732D1AB2}">
      <dsp:nvSpPr>
        <dsp:cNvPr id="0" name=""/>
        <dsp:cNvSpPr/>
      </dsp:nvSpPr>
      <dsp:spPr>
        <a:xfrm>
          <a:off x="0" y="3197694"/>
          <a:ext cx="4522471" cy="5662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Events</a:t>
          </a:r>
        </a:p>
      </dsp:txBody>
      <dsp:txXfrm>
        <a:off x="27644" y="3225338"/>
        <a:ext cx="4467183" cy="5109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2F33A8-1B23-4126-B8B7-F6832CEA8652}">
      <dsp:nvSpPr>
        <dsp:cNvPr id="0" name=""/>
        <dsp:cNvSpPr/>
      </dsp:nvSpPr>
      <dsp:spPr>
        <a:xfrm>
          <a:off x="0" y="9030"/>
          <a:ext cx="7866127" cy="3036325"/>
        </a:xfrm>
        <a:prstGeom prst="chevron">
          <a:avLst>
            <a:gd name="adj" fmla="val 40000"/>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D4C0FD-1CC1-450A-973F-6F70744A756A}">
      <dsp:nvSpPr>
        <dsp:cNvPr id="0" name=""/>
        <dsp:cNvSpPr/>
      </dsp:nvSpPr>
      <dsp:spPr>
        <a:xfrm>
          <a:off x="2097634" y="768112"/>
          <a:ext cx="6642507" cy="3036325"/>
        </a:xfrm>
        <a:prstGeom prst="roundRect">
          <a:avLst>
            <a:gd name="adj" fmla="val 10000"/>
          </a:avLst>
        </a:prstGeom>
        <a:solidFill>
          <a:schemeClr val="lt1">
            <a:alpha val="90000"/>
            <a:hueOff val="0"/>
            <a:satOff val="0"/>
            <a:lumOff val="0"/>
            <a:alphaOff val="0"/>
          </a:schemeClr>
        </a:solidFill>
        <a:ln w="1079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anchor="t" anchorCtr="0">
          <a:noAutofit/>
        </a:bodyPr>
        <a:lstStyle/>
        <a:p>
          <a:pPr marL="0" lvl="0" indent="0" algn="l" defTabSz="1066800">
            <a:lnSpc>
              <a:spcPct val="90000"/>
            </a:lnSpc>
            <a:spcBef>
              <a:spcPct val="0"/>
            </a:spcBef>
            <a:spcAft>
              <a:spcPct val="35000"/>
            </a:spcAft>
            <a:buNone/>
          </a:pPr>
          <a:r>
            <a:rPr lang="en-US" sz="2400" kern="1200" baseline="0" dirty="0"/>
            <a:t>After completing this workshop, you will</a:t>
          </a:r>
          <a:endParaRPr lang="en-US" sz="2400" kern="1200" dirty="0"/>
        </a:p>
        <a:p>
          <a:pPr marL="171450" lvl="1" indent="-171450" algn="l" defTabSz="844550">
            <a:lnSpc>
              <a:spcPct val="90000"/>
            </a:lnSpc>
            <a:spcBef>
              <a:spcPct val="0"/>
            </a:spcBef>
            <a:spcAft>
              <a:spcPct val="15000"/>
            </a:spcAft>
            <a:buChar char="•"/>
          </a:pPr>
          <a:r>
            <a:rPr lang="en-US" sz="1900" kern="1200" baseline="0" dirty="0"/>
            <a:t>Understand your options for developing against SharePoint</a:t>
          </a:r>
          <a:endParaRPr lang="en-US" sz="1900" kern="1200" dirty="0"/>
        </a:p>
        <a:p>
          <a:pPr marL="171450" lvl="1" indent="-171450" algn="l" defTabSz="844550">
            <a:lnSpc>
              <a:spcPct val="90000"/>
            </a:lnSpc>
            <a:spcBef>
              <a:spcPct val="0"/>
            </a:spcBef>
            <a:spcAft>
              <a:spcPct val="15000"/>
            </a:spcAft>
            <a:buChar char="•"/>
          </a:pPr>
          <a:r>
            <a:rPr lang="en-US" sz="1900" kern="1200" dirty="0"/>
            <a:t>Be introduced to frameworks which give you a head start in developing your own customizations</a:t>
          </a:r>
        </a:p>
        <a:p>
          <a:pPr marL="171450" lvl="1" indent="-171450" algn="l" defTabSz="844550">
            <a:lnSpc>
              <a:spcPct val="90000"/>
            </a:lnSpc>
            <a:spcBef>
              <a:spcPct val="0"/>
            </a:spcBef>
            <a:spcAft>
              <a:spcPct val="15000"/>
            </a:spcAft>
            <a:buChar char="•"/>
          </a:pPr>
          <a:r>
            <a:rPr lang="en-US" sz="1900" kern="1200" baseline="0" dirty="0"/>
            <a:t>Understand the SharePoint Add-In &amp; </a:t>
          </a:r>
          <a:r>
            <a:rPr lang="en-US" sz="1900" kern="1200" baseline="0" dirty="0" err="1"/>
            <a:t>SPFx</a:t>
          </a:r>
          <a:r>
            <a:rPr lang="en-US" sz="1900" kern="1200" baseline="0" dirty="0"/>
            <a:t> Models</a:t>
          </a:r>
          <a:endParaRPr lang="en-US" sz="1900" kern="1200" dirty="0"/>
        </a:p>
        <a:p>
          <a:pPr marL="171450" lvl="1" indent="-171450" algn="l" defTabSz="844550">
            <a:lnSpc>
              <a:spcPct val="90000"/>
            </a:lnSpc>
            <a:spcBef>
              <a:spcPct val="0"/>
            </a:spcBef>
            <a:spcAft>
              <a:spcPct val="15000"/>
            </a:spcAft>
            <a:buChar char="•"/>
          </a:pPr>
          <a:r>
            <a:rPr lang="en-US" sz="1900" kern="1200" baseline="0" dirty="0"/>
            <a:t>Know how to work with events</a:t>
          </a:r>
          <a:endParaRPr lang="en-US" sz="1900" kern="1200" dirty="0"/>
        </a:p>
      </dsp:txBody>
      <dsp:txXfrm>
        <a:off x="2186565" y="857043"/>
        <a:ext cx="6464645" cy="28584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FC24D-2510-4FCE-ADAD-5B5C44E05238}">
      <dsp:nvSpPr>
        <dsp:cNvPr id="0" name=""/>
        <dsp:cNvSpPr/>
      </dsp:nvSpPr>
      <dsp:spPr>
        <a:xfrm>
          <a:off x="0" y="42774"/>
          <a:ext cx="8740142"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baseline="0" dirty="0"/>
            <a:t>Each lab environment has two VMs running</a:t>
          </a:r>
          <a:endParaRPr lang="en-US" sz="2600" kern="1200" dirty="0"/>
        </a:p>
      </dsp:txBody>
      <dsp:txXfrm>
        <a:off x="32670" y="75444"/>
        <a:ext cx="8674802" cy="603900"/>
      </dsp:txXfrm>
    </dsp:sp>
    <dsp:sp modelId="{193DE4D9-FCF6-46CD-86DD-A74CC6356917}">
      <dsp:nvSpPr>
        <dsp:cNvPr id="0" name=""/>
        <dsp:cNvSpPr/>
      </dsp:nvSpPr>
      <dsp:spPr>
        <a:xfrm>
          <a:off x="0" y="712014"/>
          <a:ext cx="8740142" cy="2906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Domain Controller (DC)</a:t>
          </a:r>
          <a:endParaRPr lang="EN-US" sz="2000" kern="1200" dirty="0"/>
        </a:p>
        <a:p>
          <a:pPr marL="457200" lvl="2" indent="-228600" algn="l" defTabSz="889000">
            <a:lnSpc>
              <a:spcPct val="90000"/>
            </a:lnSpc>
            <a:spcBef>
              <a:spcPct val="0"/>
            </a:spcBef>
            <a:spcAft>
              <a:spcPct val="20000"/>
            </a:spcAft>
            <a:buChar char="•"/>
          </a:pPr>
          <a:r>
            <a:rPr lang="EN-US" sz="2000" kern="1200" baseline="0" dirty="0"/>
            <a:t>Windows 2016</a:t>
          </a:r>
          <a:endParaRPr lang="EN-US" sz="2000" kern="1200" dirty="0"/>
        </a:p>
        <a:p>
          <a:pPr marL="457200" lvl="2" indent="-228600" algn="l" defTabSz="889000">
            <a:lnSpc>
              <a:spcPct val="90000"/>
            </a:lnSpc>
            <a:spcBef>
              <a:spcPct val="0"/>
            </a:spcBef>
            <a:spcAft>
              <a:spcPct val="20000"/>
            </a:spcAft>
            <a:buChar char="•"/>
          </a:pPr>
          <a:r>
            <a:rPr lang="en-US" sz="2000" kern="1200" dirty="0"/>
            <a:t>Log in using </a:t>
          </a:r>
          <a:r>
            <a:rPr lang="en-US" sz="2000" b="1" kern="1200" dirty="0" err="1"/>
            <a:t>contosoltd</a:t>
          </a:r>
          <a:r>
            <a:rPr lang="en-US" sz="2000" b="1" kern="1200" dirty="0"/>
            <a:t>\administrator</a:t>
          </a:r>
          <a:endParaRPr lang="EN-US" sz="2000" b="1" kern="1200" dirty="0"/>
        </a:p>
        <a:p>
          <a:pPr marL="228600" lvl="1" indent="-228600" algn="l" defTabSz="889000">
            <a:lnSpc>
              <a:spcPct val="90000"/>
            </a:lnSpc>
            <a:spcBef>
              <a:spcPct val="0"/>
            </a:spcBef>
            <a:spcAft>
              <a:spcPct val="20000"/>
            </a:spcAft>
            <a:buChar char="•"/>
          </a:pPr>
          <a:r>
            <a:rPr lang="EN-US" sz="2000" kern="1200" baseline="0" dirty="0"/>
            <a:t>Student Machine (SPDEV2019)</a:t>
          </a:r>
          <a:endParaRPr lang="EN-US" sz="2000" kern="1200" dirty="0"/>
        </a:p>
        <a:p>
          <a:pPr marL="457200" lvl="2" indent="-228600" algn="l" defTabSz="889000">
            <a:lnSpc>
              <a:spcPct val="90000"/>
            </a:lnSpc>
            <a:spcBef>
              <a:spcPct val="0"/>
            </a:spcBef>
            <a:spcAft>
              <a:spcPct val="20000"/>
            </a:spcAft>
            <a:buChar char="•"/>
          </a:pPr>
          <a:r>
            <a:rPr lang="EN-US" sz="2000" kern="1200" baseline="0" dirty="0"/>
            <a:t>Windows 2016, SharePoint Server 2019/SQL 2016/SharePoint Designer 2013/Visual Studio 2017 &amp; 2019</a:t>
          </a:r>
          <a:endParaRPr lang="EN-US" sz="2000" kern="1200" dirty="0"/>
        </a:p>
        <a:p>
          <a:pPr marL="457200" lvl="2" indent="-228600" algn="l" defTabSz="889000">
            <a:lnSpc>
              <a:spcPct val="90000"/>
            </a:lnSpc>
            <a:spcBef>
              <a:spcPct val="0"/>
            </a:spcBef>
            <a:spcAft>
              <a:spcPct val="20000"/>
            </a:spcAft>
            <a:buChar char="•"/>
          </a:pPr>
          <a:r>
            <a:rPr lang="EN-US" sz="2000" kern="1200" baseline="0" dirty="0"/>
            <a:t>Log in using </a:t>
          </a:r>
          <a:r>
            <a:rPr lang="EN-US" sz="2000" b="1" kern="1200" baseline="0" dirty="0" err="1"/>
            <a:t>contosoltd</a:t>
          </a:r>
          <a:r>
            <a:rPr lang="EN-US" sz="2000" b="1" kern="1200" baseline="0" dirty="0"/>
            <a:t>\student</a:t>
          </a:r>
          <a:endParaRPr lang="EN-US" sz="2000" kern="1200" dirty="0"/>
        </a:p>
        <a:p>
          <a:pPr marL="228600" lvl="1" indent="-228600" algn="l" defTabSz="889000">
            <a:lnSpc>
              <a:spcPct val="90000"/>
            </a:lnSpc>
            <a:spcBef>
              <a:spcPct val="0"/>
            </a:spcBef>
            <a:spcAft>
              <a:spcPct val="20000"/>
            </a:spcAft>
            <a:buChar char="•"/>
          </a:pPr>
          <a:r>
            <a:rPr lang="EN-US" sz="2000" kern="1200" baseline="0" dirty="0"/>
            <a:t>All user accounts have the password </a:t>
          </a:r>
          <a:r>
            <a:rPr lang="EN-US" sz="2000" b="1" kern="1200" baseline="0" dirty="0"/>
            <a:t>Pass@word1</a:t>
          </a:r>
          <a:endParaRPr lang="EN-US" sz="2000" kern="1200" dirty="0"/>
        </a:p>
      </dsp:txBody>
      <dsp:txXfrm>
        <a:off x="0" y="712014"/>
        <a:ext cx="8740142" cy="290627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9/10/2020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2313189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Students</a:t>
            </a:r>
            <a:r>
              <a:rPr lang="nl-NL" dirty="0"/>
              <a:t> </a:t>
            </a:r>
            <a:r>
              <a:rPr lang="nl-NL" dirty="0" err="1"/>
              <a:t>can</a:t>
            </a:r>
            <a:r>
              <a:rPr lang="nl-NL" dirty="0"/>
              <a:t> log </a:t>
            </a:r>
            <a:r>
              <a:rPr lang="nl-NL" dirty="0" err="1"/>
              <a:t>onto</a:t>
            </a:r>
            <a:r>
              <a:rPr lang="nl-NL" dirty="0"/>
              <a:t> </a:t>
            </a:r>
            <a:r>
              <a:rPr lang="nl-NL" dirty="0" err="1"/>
              <a:t>the</a:t>
            </a:r>
            <a:r>
              <a:rPr lang="nl-NL" dirty="0"/>
              <a:t> LOD environment </a:t>
            </a:r>
            <a:r>
              <a:rPr lang="nl-NL" dirty="0" err="1"/>
              <a:t>using</a:t>
            </a:r>
            <a:r>
              <a:rPr lang="nl-NL" dirty="0"/>
              <a:t> </a:t>
            </a:r>
            <a:r>
              <a:rPr lang="nl-NL" dirty="0" err="1"/>
              <a:t>their</a:t>
            </a:r>
            <a:r>
              <a:rPr lang="nl-NL" dirty="0"/>
              <a:t> personal Microsoft Account, </a:t>
            </a:r>
            <a:r>
              <a:rPr lang="nl-NL" dirty="0" err="1"/>
              <a:t>their</a:t>
            </a:r>
            <a:r>
              <a:rPr lang="nl-NL" dirty="0"/>
              <a:t> corporate account from </a:t>
            </a:r>
            <a:r>
              <a:rPr lang="nl-NL" dirty="0" err="1"/>
              <a:t>any</a:t>
            </a:r>
            <a:r>
              <a:rPr lang="nl-NL" dirty="0"/>
              <a:t> </a:t>
            </a:r>
            <a:r>
              <a:rPr lang="nl-NL" dirty="0" err="1"/>
              <a:t>Azure</a:t>
            </a:r>
            <a:r>
              <a:rPr lang="nl-NL" dirty="0"/>
              <a:t> Active Directory or </a:t>
            </a:r>
            <a:r>
              <a:rPr lang="nl-NL" dirty="0" err="1"/>
              <a:t>if</a:t>
            </a:r>
            <a:r>
              <a:rPr lang="nl-NL" dirty="0"/>
              <a:t> </a:t>
            </a:r>
            <a:r>
              <a:rPr lang="nl-NL" dirty="0" err="1"/>
              <a:t>both</a:t>
            </a:r>
            <a:r>
              <a:rPr lang="nl-NL" dirty="0"/>
              <a:t> are </a:t>
            </a:r>
            <a:r>
              <a:rPr lang="nl-NL" dirty="0" err="1"/>
              <a:t>problematic</a:t>
            </a:r>
            <a:r>
              <a:rPr lang="nl-NL" dirty="0"/>
              <a:t>, </a:t>
            </a:r>
            <a:r>
              <a:rPr lang="nl-NL" dirty="0" err="1"/>
              <a:t>you</a:t>
            </a:r>
            <a:r>
              <a:rPr lang="nl-NL" dirty="0"/>
              <a:t> </a:t>
            </a:r>
            <a:r>
              <a:rPr lang="nl-NL" dirty="0" err="1"/>
              <a:t>could</a:t>
            </a:r>
            <a:r>
              <a:rPr lang="nl-NL" dirty="0"/>
              <a:t> </a:t>
            </a:r>
            <a:r>
              <a:rPr lang="nl-NL" dirty="0" err="1"/>
              <a:t>create</a:t>
            </a:r>
            <a:r>
              <a:rPr lang="nl-NL" dirty="0"/>
              <a:t> a student account for </a:t>
            </a:r>
            <a:r>
              <a:rPr lang="nl-NL" dirty="0" err="1"/>
              <a:t>them</a:t>
            </a:r>
            <a:r>
              <a:rPr lang="nl-NL" dirty="0"/>
              <a:t> in </a:t>
            </a:r>
            <a:r>
              <a:rPr lang="nl-NL" dirty="0" err="1"/>
              <a:t>the</a:t>
            </a:r>
            <a:r>
              <a:rPr lang="nl-NL" dirty="0"/>
              <a:t> </a:t>
            </a:r>
            <a:r>
              <a:rPr lang="nl-NL" dirty="0" err="1"/>
              <a:t>temporary</a:t>
            </a:r>
            <a:r>
              <a:rPr lang="nl-NL" dirty="0"/>
              <a:t> Office 365 Tenant </a:t>
            </a:r>
            <a:r>
              <a:rPr lang="nl-NL" dirty="0" err="1"/>
              <a:t>provisioned</a:t>
            </a:r>
            <a:r>
              <a:rPr lang="nl-NL" dirty="0"/>
              <a:t> </a:t>
            </a:r>
            <a:r>
              <a:rPr lang="nl-NL" dirty="0" err="1"/>
              <a:t>with</a:t>
            </a:r>
            <a:r>
              <a:rPr lang="nl-NL" dirty="0"/>
              <a:t> </a:t>
            </a:r>
            <a:r>
              <a:rPr lang="nl-NL" dirty="0" err="1"/>
              <a:t>your</a:t>
            </a:r>
            <a:r>
              <a:rPr lang="nl-NL" dirty="0"/>
              <a:t> </a:t>
            </a:r>
            <a:r>
              <a:rPr lang="nl-NL" dirty="0" err="1"/>
              <a:t>own</a:t>
            </a:r>
            <a:r>
              <a:rPr lang="nl-NL" dirty="0"/>
              <a:t> </a:t>
            </a:r>
            <a:r>
              <a:rPr lang="nl-NL" dirty="0" err="1"/>
              <a:t>instructor</a:t>
            </a:r>
            <a:r>
              <a:rPr lang="nl-NL" dirty="0"/>
              <a:t> LOD </a:t>
            </a:r>
            <a:r>
              <a:rPr lang="nl-NL" dirty="0" err="1"/>
              <a:t>instance</a:t>
            </a:r>
            <a:r>
              <a:rPr lang="nl-NL" dirty="0"/>
              <a:t> </a:t>
            </a:r>
            <a:r>
              <a:rPr lang="nl-NL" dirty="0" err="1"/>
              <a:t>and</a:t>
            </a:r>
            <a:r>
              <a:rPr lang="nl-NL" dirty="0"/>
              <a:t> have </a:t>
            </a:r>
            <a:r>
              <a:rPr lang="nl-NL" dirty="0" err="1"/>
              <a:t>them</a:t>
            </a:r>
            <a:r>
              <a:rPr lang="nl-NL" dirty="0"/>
              <a:t> log on </a:t>
            </a:r>
            <a:r>
              <a:rPr lang="nl-NL" dirty="0" err="1"/>
              <a:t>with</a:t>
            </a:r>
            <a:r>
              <a:rPr lang="nl-NL" dirty="0"/>
              <a:t> </a:t>
            </a:r>
            <a:r>
              <a:rPr lang="nl-NL" dirty="0" err="1"/>
              <a:t>those</a:t>
            </a:r>
            <a:r>
              <a:rPr lang="nl-NL" dirty="0"/>
              <a:t> </a:t>
            </a:r>
            <a:r>
              <a:rPr lang="nl-NL" dirty="0" err="1"/>
              <a:t>credentials</a:t>
            </a:r>
            <a:r>
              <a:rPr lang="nl-NL" dirty="0"/>
              <a:t>.</a:t>
            </a:r>
          </a:p>
        </p:txBody>
      </p:sp>
      <p:sp>
        <p:nvSpPr>
          <p:cNvPr id="4" name="Footer Placeholder 3"/>
          <p:cNvSpPr>
            <a:spLocks noGrp="1"/>
          </p:cNvSpPr>
          <p:nvPr>
            <p:ph type="ftr" sz="quarter" idx="10"/>
          </p:nvPr>
        </p:nvSpPr>
        <p:spPr/>
        <p:txBody>
          <a:bodyPr/>
          <a:lstStyle/>
          <a:p>
            <a:r>
              <a:rPr lang="en-US"/>
              <a:t>© 2014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a:p>
        </p:txBody>
      </p:sp>
    </p:spTree>
    <p:extLst>
      <p:ext uri="{BB962C8B-B14F-4D97-AF65-F5344CB8AC3E}">
        <p14:creationId xmlns:p14="http://schemas.microsoft.com/office/powerpoint/2010/main" val="2463353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3219790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Trainer: add training code in the rectangular box. You should have received this key by e-mail a few days prior to your workshop or you can find it back in LOD under My Classes.</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138239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Ask your students to launch their virtual environments already. This may take a few minutes to complete. Meanwhile you continue with the next slides where you will demonstrate the environment. By the time you end your demonstration, their environments should be up and running and they can continue preparing their environments through the lab exercise</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167463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PowerPoint slides, lab documents and lab files can be downloaded by the students themselves from the Learn On Demand environment while the workshop is running.</a:t>
            </a:r>
          </a:p>
          <a:p>
            <a:endParaRPr lang="en-US" dirty="0"/>
          </a:p>
          <a:p>
            <a:r>
              <a:rPr lang="en-US" dirty="0"/>
              <a:t>Other samples or content you may want to share with your customers, you need to find a way yourself to transfer this across. I.e. a shared Microsoft Teams team, share through OneDrive for Business, send through e-mail, etc.</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966550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Always show this section, regardless whether using</a:t>
            </a:r>
            <a:r>
              <a:rPr lang="en-US" baseline="0" dirty="0"/>
              <a:t> cloud or locally hosted labs as both of the environments are the same</a:t>
            </a:r>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312269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dirty="0"/>
              <a:t>Show how to connect to the SPDEV2019 machine</a:t>
            </a:r>
          </a:p>
          <a:p>
            <a:pPr marL="228600" indent="-228600">
              <a:buFont typeface="+mj-lt"/>
              <a:buAutoNum type="arabicPeriod"/>
            </a:pPr>
            <a:r>
              <a:rPr lang="en-US" dirty="0"/>
              <a:t>Start Internet Explorer</a:t>
            </a:r>
          </a:p>
          <a:p>
            <a:pPr marL="685800" lvl="1" indent="-228600">
              <a:buFont typeface="+mj-lt"/>
              <a:buAutoNum type="alphaLcPeriod"/>
            </a:pPr>
            <a:r>
              <a:rPr lang="en-US" dirty="0"/>
              <a:t>Show how the favorites</a:t>
            </a:r>
            <a:r>
              <a:rPr lang="en-US" baseline="0" dirty="0"/>
              <a:t> bar gives easy access to all lab site collections</a:t>
            </a:r>
          </a:p>
          <a:p>
            <a:pPr marL="685800" lvl="1" indent="-228600">
              <a:buFont typeface="+mj-lt"/>
              <a:buAutoNum type="alphaLcPeriod"/>
            </a:pPr>
            <a:r>
              <a:rPr lang="en-US" baseline="0" dirty="0"/>
              <a:t>Go to the Search Center and execute a search for “SharePoint” to show that it is a fully functional SharePoint environment</a:t>
            </a:r>
          </a:p>
          <a:p>
            <a:pPr marL="228600" lvl="0" indent="-228600">
              <a:buFont typeface="+mj-lt"/>
              <a:buAutoNum type="arabicPeriod"/>
            </a:pPr>
            <a:r>
              <a:rPr lang="en-US" baseline="0" dirty="0"/>
              <a:t>Start Visual Studio</a:t>
            </a:r>
          </a:p>
          <a:p>
            <a:pPr marL="685800" lvl="1" indent="-228600">
              <a:buFont typeface="+mj-lt"/>
              <a:buAutoNum type="alphaLcPeriod"/>
            </a:pPr>
            <a:r>
              <a:rPr lang="en-US" baseline="0" dirty="0"/>
              <a:t>Explain the first steps of choosing a theme and such to get started</a:t>
            </a:r>
          </a:p>
          <a:p>
            <a:pPr marL="228600" lvl="0" indent="-228600">
              <a:buFont typeface="+mj-lt"/>
              <a:buAutoNum type="arabicPeriod"/>
            </a:pPr>
            <a:r>
              <a:rPr lang="en-US" baseline="0" dirty="0"/>
              <a:t>Open the Tools folder on the desktop</a:t>
            </a:r>
          </a:p>
          <a:p>
            <a:pPr marL="685800" lvl="1" indent="-228600">
              <a:buFont typeface="+mj-lt"/>
              <a:buAutoNum type="alphaLcPeriod"/>
            </a:pPr>
            <a:r>
              <a:rPr lang="en-US" baseline="0" dirty="0"/>
              <a:t>Briefly explain each of the tools in there and what they can be used for</a:t>
            </a:r>
          </a:p>
          <a:p>
            <a:pPr marL="228600" lvl="0" indent="-228600">
              <a:buFont typeface="+mj-lt"/>
              <a:buAutoNum type="arabicPeriod"/>
            </a:pPr>
            <a:r>
              <a:rPr lang="en-US" baseline="0" dirty="0"/>
              <a:t>Open SharePoint Designer</a:t>
            </a:r>
          </a:p>
          <a:p>
            <a:pPr marL="685800" lvl="1" indent="-228600">
              <a:buFont typeface="+mj-lt"/>
              <a:buAutoNum type="alphaLcPeriod"/>
            </a:pPr>
            <a:r>
              <a:rPr lang="en-US" baseline="0" dirty="0"/>
              <a:t>Show how to choose the first option in the updates dialog</a:t>
            </a:r>
          </a:p>
          <a:p>
            <a:pPr marL="685800" lvl="1" indent="-228600">
              <a:buFont typeface="+mj-lt"/>
              <a:buAutoNum type="alphaLcPeriod"/>
            </a:pPr>
            <a:r>
              <a:rPr lang="en-US" baseline="0" dirty="0"/>
              <a:t>Show how to connect to https://dev.contoso.local</a:t>
            </a:r>
          </a:p>
          <a:p>
            <a:pPr marL="228600" lvl="0" indent="-228600">
              <a:buFont typeface="+mj-lt"/>
              <a:buAutoNum type="arabicPeriod"/>
            </a:pPr>
            <a:r>
              <a:rPr lang="en-US" baseline="0" dirty="0"/>
              <a:t>Open C:\Students</a:t>
            </a:r>
          </a:p>
          <a:p>
            <a:pPr marL="685800" lvl="1" indent="-228600">
              <a:buFont typeface="+mj-lt"/>
              <a:buAutoNum type="alphaLcPeriod"/>
            </a:pPr>
            <a:r>
              <a:rPr lang="en-US" baseline="0" dirty="0"/>
              <a:t>Explain that this folder contains all lab materials</a:t>
            </a:r>
          </a:p>
          <a:p>
            <a:pPr marL="685800" lvl="1" indent="-228600">
              <a:buFont typeface="+mj-lt"/>
              <a:buAutoNum type="alphaLcPeriod"/>
            </a:pPr>
            <a:r>
              <a:rPr lang="en-US" baseline="0" dirty="0"/>
              <a:t>Explain the structure of the folders: each lab has its own folder, the PDF and DOCX therein have the same contents, the Resources subfolder has files that are needed to complete the labs, the Solution subfolder contains the completed solution in case you get stuck and want to compare what is different</a:t>
            </a:r>
          </a:p>
          <a:p>
            <a:pPr marL="228600" indent="-228600">
              <a:buFont typeface="+mj-lt"/>
              <a:buAutoNum type="arabicPeriod"/>
            </a:pPr>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3076063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393706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2555904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4259060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69237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175372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baseline="0"/>
          </a:p>
        </p:txBody>
      </p:sp>
      <p:sp>
        <p:nvSpPr>
          <p:cNvPr id="4" name="Slide Number Placeholder 3"/>
          <p:cNvSpPr>
            <a:spLocks noGrp="1"/>
          </p:cNvSpPr>
          <p:nvPr>
            <p:ph type="sldNum" sz="quarter" idx="10"/>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4102848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Introduce yourself to your audience and do a round amongst your students to get to know their background, skill level and hear their expectations for the workshop</a:t>
            </a:r>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8803098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Also:</a:t>
            </a:r>
          </a:p>
          <a:p>
            <a:pPr marL="171450" indent="-171450">
              <a:buFont typeface="Arial" pitchFamily="34" charset="0"/>
              <a:buChar char="•"/>
            </a:pPr>
            <a:r>
              <a:rPr lang="en-US"/>
              <a:t>Parking and transport</a:t>
            </a:r>
          </a:p>
          <a:p>
            <a:pPr marL="171450" indent="-171450">
              <a:buFont typeface="Arial" pitchFamily="34" charset="0"/>
              <a:buChar char="•"/>
            </a:pPr>
            <a:r>
              <a:rPr lang="en-US"/>
              <a:t>Smoking locations</a:t>
            </a:r>
          </a:p>
          <a:p>
            <a:pPr marL="171450" indent="-171450">
              <a:buFont typeface="Arial" pitchFamily="34" charset="0"/>
              <a:buChar char="•"/>
            </a:pPr>
            <a:r>
              <a:rPr lang="en-US"/>
              <a:t>Recycling</a:t>
            </a:r>
          </a:p>
        </p:txBody>
      </p:sp>
      <p:sp>
        <p:nvSpPr>
          <p:cNvPr id="5" name="Slide Number Placeholder 4"/>
          <p:cNvSpPr>
            <a:spLocks noGrp="1"/>
          </p:cNvSpPr>
          <p:nvPr>
            <p:ph type="sldNum" sz="quarter" idx="11"/>
          </p:nvPr>
        </p:nvSpPr>
        <p:spPr/>
        <p:txBody>
          <a:bodyPr/>
          <a:lstStyle/>
          <a:p>
            <a:fld id="{89920E16-7E2D-4061-8759-5F8497A7A433}" type="slidenum">
              <a:rPr lang="en-US" smtClean="0"/>
              <a:pPr/>
              <a:t>6</a:t>
            </a:fld>
            <a:endParaRPr lang="en-US"/>
          </a:p>
        </p:txBody>
      </p:sp>
      <p:sp>
        <p:nvSpPr>
          <p:cNvPr id="9" name="Slide Image Placeholder 8"/>
          <p:cNvSpPr>
            <a:spLocks noGrp="1" noRot="1" noChangeAspect="1"/>
          </p:cNvSpPr>
          <p:nvPr>
            <p:ph type="sldImg"/>
          </p:nvPr>
        </p:nvSpPr>
        <p:spPr>
          <a:xfrm>
            <a:off x="1639888" y="152400"/>
            <a:ext cx="3730625" cy="2098675"/>
          </a:xfrm>
        </p:spPr>
      </p:sp>
    </p:spTree>
    <p:extLst>
      <p:ext uri="{BB962C8B-B14F-4D97-AF65-F5344CB8AC3E}">
        <p14:creationId xmlns:p14="http://schemas.microsoft.com/office/powerpoint/2010/main" val="356256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 = includes hands-on lab</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190173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After having</a:t>
            </a:r>
            <a:r>
              <a:rPr lang="en-US" baseline="0"/>
              <a:t> gone through all of the topics shown on the previous slides, we hope to have accomplished the workshop objectives shown on this slide</a:t>
            </a:r>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15945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r>
              <a:rPr lang="en-US"/>
              <a:t>© 2014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9</a:t>
            </a:fld>
            <a:endParaRPr lang="en-US"/>
          </a:p>
        </p:txBody>
      </p:sp>
    </p:spTree>
    <p:extLst>
      <p:ext uri="{BB962C8B-B14F-4D97-AF65-F5344CB8AC3E}">
        <p14:creationId xmlns:p14="http://schemas.microsoft.com/office/powerpoint/2010/main" val="2924673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897993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23483266"/>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12517911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103000478"/>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978574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410296598"/>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6668120"/>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113539086"/>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3973866"/>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3841085"/>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9749184"/>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8121508"/>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385491"/>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680288"/>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2545856"/>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7"/>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234546924"/>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17" r:id="rId15"/>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aka.ms/lo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CE8D90-2F96-474A-A97E-11A4E02D19ED}"/>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90D1FE8D-15CA-4B07-B3D5-4442C1A2D679}"/>
              </a:ext>
            </a:extLst>
          </p:cNvPr>
          <p:cNvSpPr>
            <a:spLocks noGrp="1"/>
          </p:cNvSpPr>
          <p:nvPr>
            <p:ph type="body" sz="quarter" idx="15"/>
          </p:nvPr>
        </p:nvSpPr>
        <p:spPr/>
        <p:txBody>
          <a:bodyPr/>
          <a:lstStyle/>
          <a:p>
            <a:r>
              <a:rPr lang="en-US" dirty="0"/>
              <a:t>Welcome</a:t>
            </a:r>
          </a:p>
        </p:txBody>
      </p:sp>
      <p:sp>
        <p:nvSpPr>
          <p:cNvPr id="6" name="Text Placeholder 5">
            <a:extLst>
              <a:ext uri="{FF2B5EF4-FFF2-40B4-BE49-F238E27FC236}">
                <a16:creationId xmlns:a16="http://schemas.microsoft.com/office/drawing/2014/main" id="{2EBC7C85-17AA-4626-9655-3F58A7E50B71}"/>
              </a:ext>
            </a:extLst>
          </p:cNvPr>
          <p:cNvSpPr>
            <a:spLocks noGrp="1"/>
          </p:cNvSpPr>
          <p:nvPr>
            <p:ph type="body" sz="quarter" idx="16"/>
          </p:nvPr>
        </p:nvSpPr>
        <p:spPr>
          <a:xfrm>
            <a:off x="215630" y="1966330"/>
            <a:ext cx="4973404" cy="367991"/>
          </a:xfrm>
        </p:spPr>
        <p:txBody>
          <a:bodyPr/>
          <a:lstStyle/>
          <a:p>
            <a:r>
              <a:rPr lang="en-US" dirty="0"/>
              <a:t>Introduction</a:t>
            </a:r>
          </a:p>
        </p:txBody>
      </p:sp>
    </p:spTree>
    <p:extLst>
      <p:ext uri="{BB962C8B-B14F-4D97-AF65-F5344CB8AC3E}">
        <p14:creationId xmlns:p14="http://schemas.microsoft.com/office/powerpoint/2010/main" val="369590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5725945" cy="3487320"/>
          </a:xfrm>
        </p:spPr>
        <p:txBody>
          <a:bodyPr vert="horz" lIns="91440" tIns="45720" rIns="91440" bIns="45720" rtlCol="0">
            <a:normAutofit/>
          </a:bodyPr>
          <a:lstStyle/>
          <a:p>
            <a:r>
              <a:rPr lang="en-US" dirty="0"/>
              <a:t>Log in with either your own Microsoft Account or your corporate </a:t>
            </a:r>
            <a:br>
              <a:rPr lang="en-US" dirty="0"/>
            </a:br>
            <a:r>
              <a:rPr lang="en-US" dirty="0"/>
              <a:t>work account</a:t>
            </a:r>
            <a:br>
              <a:rPr lang="en-US" dirty="0"/>
            </a:br>
            <a:endParaRPr lang="en-US" dirty="0"/>
          </a:p>
          <a:p>
            <a:r>
              <a:rPr lang="en-US" dirty="0"/>
              <a:t>Consent to the trust dialog</a:t>
            </a:r>
          </a:p>
        </p:txBody>
      </p:sp>
      <p:sp>
        <p:nvSpPr>
          <p:cNvPr id="2" name="Title 1"/>
          <p:cNvSpPr>
            <a:spLocks noGrp="1"/>
          </p:cNvSpPr>
          <p:nvPr>
            <p:ph type="title"/>
          </p:nvPr>
        </p:nvSpPr>
        <p:spPr>
          <a:xfrm>
            <a:off x="201930" y="217133"/>
            <a:ext cx="8741880" cy="674749"/>
          </a:xfrm>
        </p:spPr>
        <p:txBody>
          <a:bodyPr vert="horz" lIns="91440" tIns="45720" rIns="91440" bIns="45720" rtlCol="0" anchor="ctr">
            <a:normAutofit/>
          </a:bodyPr>
          <a:lstStyle/>
          <a:p>
            <a:r>
              <a:rPr lang="en-US" dirty="0"/>
              <a:t>Cloud Hosted Labs</a:t>
            </a:r>
          </a:p>
        </p:txBody>
      </p:sp>
      <p:pic>
        <p:nvPicPr>
          <p:cNvPr id="12" name="Picture 11">
            <a:extLst>
              <a:ext uri="{FF2B5EF4-FFF2-40B4-BE49-F238E27FC236}">
                <a16:creationId xmlns:a16="http://schemas.microsoft.com/office/drawing/2014/main" id="{E0F4CC02-6888-4EB9-A920-4E17F2CBE9DE}"/>
              </a:ext>
            </a:extLst>
          </p:cNvPr>
          <p:cNvPicPr>
            <a:picLocks noChangeAspect="1"/>
          </p:cNvPicPr>
          <p:nvPr/>
        </p:nvPicPr>
        <p:blipFill>
          <a:blip r:embed="rId3"/>
          <a:stretch>
            <a:fillRect/>
          </a:stretch>
        </p:blipFill>
        <p:spPr>
          <a:xfrm>
            <a:off x="6120770" y="2516689"/>
            <a:ext cx="2109859" cy="24409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068FF01B-1C90-4BE8-B2DF-1E63CD94EE92}"/>
              </a:ext>
            </a:extLst>
          </p:cNvPr>
          <p:cNvPicPr>
            <a:picLocks noChangeAspect="1"/>
          </p:cNvPicPr>
          <p:nvPr/>
        </p:nvPicPr>
        <p:blipFill>
          <a:blip r:embed="rId4"/>
          <a:stretch>
            <a:fillRect/>
          </a:stretch>
        </p:blipFill>
        <p:spPr>
          <a:xfrm>
            <a:off x="6103940" y="789495"/>
            <a:ext cx="2562577" cy="1543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47869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vert="horz" lIns="91440" tIns="45720" rIns="91440" bIns="45720" rtlCol="0">
            <a:normAutofit/>
          </a:bodyPr>
          <a:lstStyle/>
          <a:p>
            <a:r>
              <a:rPr lang="en-US" dirty="0"/>
              <a:t>Under </a:t>
            </a:r>
            <a:r>
              <a:rPr lang="en-US" dirty="0" err="1"/>
              <a:t>WorkshopPlus</a:t>
            </a:r>
            <a:r>
              <a:rPr lang="en-US" dirty="0"/>
              <a:t> go to My Training</a:t>
            </a:r>
          </a:p>
        </p:txBody>
      </p:sp>
      <p:sp>
        <p:nvSpPr>
          <p:cNvPr id="2" name="Title 1"/>
          <p:cNvSpPr>
            <a:spLocks noGrp="1"/>
          </p:cNvSpPr>
          <p:nvPr>
            <p:ph type="title"/>
          </p:nvPr>
        </p:nvSpPr>
        <p:spPr>
          <a:xfrm>
            <a:off x="201930" y="217133"/>
            <a:ext cx="8741880" cy="674749"/>
          </a:xfrm>
        </p:spPr>
        <p:txBody>
          <a:bodyPr vert="horz" lIns="91440" tIns="45720" rIns="91440" bIns="45720" rtlCol="0" anchor="ctr">
            <a:normAutofit/>
          </a:bodyPr>
          <a:lstStyle/>
          <a:p>
            <a:r>
              <a:rPr lang="en-US" sz="3600" dirty="0"/>
              <a:t>Cloud Hosted Labs</a:t>
            </a:r>
            <a:endParaRPr lang="en-US" dirty="0"/>
          </a:p>
        </p:txBody>
      </p:sp>
      <p:pic>
        <p:nvPicPr>
          <p:cNvPr id="12" name="Picture 11">
            <a:extLst>
              <a:ext uri="{FF2B5EF4-FFF2-40B4-BE49-F238E27FC236}">
                <a16:creationId xmlns:a16="http://schemas.microsoft.com/office/drawing/2014/main" id="{3F332CC5-1B54-4283-91CB-AFADB87D5C0F}"/>
              </a:ext>
            </a:extLst>
          </p:cNvPr>
          <p:cNvPicPr>
            <a:picLocks noChangeAspect="1"/>
          </p:cNvPicPr>
          <p:nvPr/>
        </p:nvPicPr>
        <p:blipFill>
          <a:blip r:embed="rId3"/>
          <a:stretch>
            <a:fillRect/>
          </a:stretch>
        </p:blipFill>
        <p:spPr>
          <a:xfrm>
            <a:off x="1736284" y="1556085"/>
            <a:ext cx="5681980" cy="32405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25326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4" y="892176"/>
            <a:ext cx="4988008" cy="1217362"/>
          </a:xfrm>
        </p:spPr>
        <p:txBody>
          <a:bodyPr vert="horz" lIns="91440" tIns="45720" rIns="91440" bIns="45720" rtlCol="0">
            <a:normAutofit/>
          </a:bodyPr>
          <a:lstStyle/>
          <a:p>
            <a:r>
              <a:rPr lang="en-US" dirty="0"/>
              <a:t>Click on Redeem Training Key</a:t>
            </a:r>
          </a:p>
          <a:p>
            <a:r>
              <a:rPr lang="en-US" dirty="0"/>
              <a:t>Enter training key:</a:t>
            </a:r>
          </a:p>
        </p:txBody>
      </p:sp>
      <p:sp>
        <p:nvSpPr>
          <p:cNvPr id="2" name="Title 1"/>
          <p:cNvSpPr>
            <a:spLocks noGrp="1"/>
          </p:cNvSpPr>
          <p:nvPr>
            <p:ph type="title"/>
          </p:nvPr>
        </p:nvSpPr>
        <p:spPr>
          <a:xfrm>
            <a:off x="201613" y="217488"/>
            <a:ext cx="4931861" cy="674687"/>
          </a:xfrm>
        </p:spPr>
        <p:txBody>
          <a:bodyPr vert="horz" lIns="91440" tIns="45720" rIns="91440" bIns="45720" rtlCol="0" anchor="ctr">
            <a:normAutofit/>
          </a:bodyPr>
          <a:lstStyle/>
          <a:p>
            <a:r>
              <a:rPr lang="en-US" sz="3200" dirty="0"/>
              <a:t>Cloud Hosted Labs</a:t>
            </a:r>
            <a:endParaRPr lang="en-US" dirty="0"/>
          </a:p>
        </p:txBody>
      </p:sp>
      <p:sp>
        <p:nvSpPr>
          <p:cNvPr id="6" name="TextBox 5">
            <a:extLst>
              <a:ext uri="{FF2B5EF4-FFF2-40B4-BE49-F238E27FC236}">
                <a16:creationId xmlns:a16="http://schemas.microsoft.com/office/drawing/2014/main" id="{1F8AA2A5-7297-4BD6-915E-035C2E6FE925}"/>
              </a:ext>
            </a:extLst>
          </p:cNvPr>
          <p:cNvSpPr txBox="1"/>
          <p:nvPr/>
        </p:nvSpPr>
        <p:spPr>
          <a:xfrm>
            <a:off x="962942" y="2417608"/>
            <a:ext cx="2673457" cy="544765"/>
          </a:xfrm>
          <a:prstGeom prst="rect">
            <a:avLst/>
          </a:prstGeom>
          <a:noFill/>
          <a:ln w="38100">
            <a:solidFill>
              <a:schemeClr val="accent1"/>
            </a:solidFill>
          </a:ln>
        </p:spPr>
        <p:txBody>
          <a:bodyPr wrap="square" lIns="182880" tIns="146304" rIns="182880" bIns="146304" rtlCol="0">
            <a:spAutoFit/>
          </a:bodyPr>
          <a:lstStyle/>
          <a:p>
            <a:pPr algn="ctr">
              <a:lnSpc>
                <a:spcPct val="90000"/>
              </a:lnSpc>
              <a:spcAft>
                <a:spcPts val="600"/>
              </a:spcAft>
            </a:pPr>
            <a:r>
              <a:rPr lang="en-US" b="1" dirty="0"/>
              <a:t>…</a:t>
            </a:r>
            <a:endParaRPr lang="en-US" sz="2000" dirty="0">
              <a:gradFill>
                <a:gsLst>
                  <a:gs pos="2917">
                    <a:schemeClr val="tx1"/>
                  </a:gs>
                  <a:gs pos="30000">
                    <a:schemeClr val="tx1"/>
                  </a:gs>
                </a:gsLst>
                <a:lin ang="5400000" scaled="0"/>
              </a:gradFill>
            </a:endParaRPr>
          </a:p>
        </p:txBody>
      </p:sp>
      <p:pic>
        <p:nvPicPr>
          <p:cNvPr id="8" name="Picture 7">
            <a:extLst>
              <a:ext uri="{FF2B5EF4-FFF2-40B4-BE49-F238E27FC236}">
                <a16:creationId xmlns:a16="http://schemas.microsoft.com/office/drawing/2014/main" id="{98BEF038-B924-482C-809F-42D99F4CA3B9}"/>
              </a:ext>
            </a:extLst>
          </p:cNvPr>
          <p:cNvPicPr>
            <a:picLocks noChangeAspect="1"/>
          </p:cNvPicPr>
          <p:nvPr/>
        </p:nvPicPr>
        <p:blipFill>
          <a:blip r:embed="rId3"/>
          <a:stretch>
            <a:fillRect/>
          </a:stretch>
        </p:blipFill>
        <p:spPr>
          <a:xfrm>
            <a:off x="5437836" y="248654"/>
            <a:ext cx="2945478" cy="26148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4427561A-2FAA-4876-AE5E-21CA9CEB8E2A}"/>
              </a:ext>
            </a:extLst>
          </p:cNvPr>
          <p:cNvPicPr>
            <a:picLocks noChangeAspect="1"/>
          </p:cNvPicPr>
          <p:nvPr/>
        </p:nvPicPr>
        <p:blipFill>
          <a:blip r:embed="rId4"/>
          <a:stretch>
            <a:fillRect/>
          </a:stretch>
        </p:blipFill>
        <p:spPr>
          <a:xfrm>
            <a:off x="5454317" y="2999871"/>
            <a:ext cx="3428604" cy="2037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956367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2465996"/>
          </a:xfrm>
        </p:spPr>
        <p:txBody>
          <a:bodyPr/>
          <a:lstStyle/>
          <a:p>
            <a:r>
              <a:rPr lang="en-US" dirty="0"/>
              <a:t>Click on Launch Lab</a:t>
            </a:r>
            <a:br>
              <a:rPr lang="en-US" dirty="0"/>
            </a:br>
            <a:br>
              <a:rPr lang="en-US" dirty="0"/>
            </a:br>
            <a:br>
              <a:rPr lang="en-US" dirty="0"/>
            </a:br>
            <a:br>
              <a:rPr lang="en-US" dirty="0"/>
            </a:br>
            <a:endParaRPr lang="en-US" dirty="0"/>
          </a:p>
          <a:p>
            <a:endParaRPr lang="nl-NL" dirty="0"/>
          </a:p>
        </p:txBody>
      </p:sp>
      <p:sp>
        <p:nvSpPr>
          <p:cNvPr id="2" name="Title 1"/>
          <p:cNvSpPr>
            <a:spLocks noGrp="1"/>
          </p:cNvSpPr>
          <p:nvPr>
            <p:ph type="title"/>
          </p:nvPr>
        </p:nvSpPr>
        <p:spPr/>
        <p:txBody>
          <a:bodyPr/>
          <a:lstStyle/>
          <a:p>
            <a:r>
              <a:rPr lang="en-US" sz="3600" dirty="0"/>
              <a:t>Cloud Hosted Labs</a:t>
            </a:r>
            <a:endParaRPr lang="nl-NL" dirty="0"/>
          </a:p>
        </p:txBody>
      </p:sp>
    </p:spTree>
    <p:extLst>
      <p:ext uri="{BB962C8B-B14F-4D97-AF65-F5344CB8AC3E}">
        <p14:creationId xmlns:p14="http://schemas.microsoft.com/office/powerpoint/2010/main" val="13944137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ADDFCD4-DAF0-422C-B8AB-7801B28B7E07}"/>
              </a:ext>
            </a:extLst>
          </p:cNvPr>
          <p:cNvSpPr>
            <a:spLocks noGrp="1"/>
          </p:cNvSpPr>
          <p:nvPr>
            <p:ph type="body" sz="quarter" idx="10"/>
          </p:nvPr>
        </p:nvSpPr>
        <p:spPr>
          <a:xfrm>
            <a:off x="201929" y="891882"/>
            <a:ext cx="8740142" cy="2791983"/>
          </a:xfrm>
        </p:spPr>
        <p:txBody>
          <a:bodyPr/>
          <a:lstStyle/>
          <a:p>
            <a:r>
              <a:rPr lang="en-US" dirty="0"/>
              <a:t>PowerPoint presentations</a:t>
            </a:r>
          </a:p>
          <a:p>
            <a:r>
              <a:rPr lang="en-US" dirty="0"/>
              <a:t>Lab documents</a:t>
            </a:r>
          </a:p>
          <a:p>
            <a:r>
              <a:rPr lang="en-US" dirty="0"/>
              <a:t>Lab files</a:t>
            </a:r>
          </a:p>
          <a:p>
            <a:r>
              <a:rPr lang="en-US" dirty="0"/>
              <a:t>Other samples that come up this week</a:t>
            </a:r>
          </a:p>
          <a:p>
            <a:endParaRPr lang="nl-NL" dirty="0"/>
          </a:p>
          <a:p>
            <a:endParaRPr lang="en-US" dirty="0"/>
          </a:p>
        </p:txBody>
      </p:sp>
      <p:sp>
        <p:nvSpPr>
          <p:cNvPr id="2" name="Title 1"/>
          <p:cNvSpPr>
            <a:spLocks noGrp="1"/>
          </p:cNvSpPr>
          <p:nvPr>
            <p:ph type="title"/>
          </p:nvPr>
        </p:nvSpPr>
        <p:spPr/>
        <p:txBody>
          <a:bodyPr/>
          <a:lstStyle/>
          <a:p>
            <a:r>
              <a:rPr lang="en-US" dirty="0"/>
              <a:t>Content</a:t>
            </a:r>
          </a:p>
        </p:txBody>
      </p:sp>
      <p:pic>
        <p:nvPicPr>
          <p:cNvPr id="4" name="Picture 3" descr="A screenshot of a cell phone&#10;&#10;Description automatically generated">
            <a:extLst>
              <a:ext uri="{FF2B5EF4-FFF2-40B4-BE49-F238E27FC236}">
                <a16:creationId xmlns:a16="http://schemas.microsoft.com/office/drawing/2014/main" id="{EFCAA276-379F-4DA2-8582-526DA898A7B8}"/>
              </a:ext>
            </a:extLst>
          </p:cNvPr>
          <p:cNvPicPr>
            <a:picLocks noChangeAspect="1"/>
          </p:cNvPicPr>
          <p:nvPr/>
        </p:nvPicPr>
        <p:blipFill>
          <a:blip r:embed="rId3"/>
          <a:stretch>
            <a:fillRect/>
          </a:stretch>
        </p:blipFill>
        <p:spPr>
          <a:xfrm>
            <a:off x="6189954" y="152992"/>
            <a:ext cx="2752118" cy="4990508"/>
          </a:xfrm>
          <a:prstGeom prst="rect">
            <a:avLst/>
          </a:prstGeom>
        </p:spPr>
      </p:pic>
    </p:spTree>
    <p:extLst>
      <p:ext uri="{BB962C8B-B14F-4D97-AF65-F5344CB8AC3E}">
        <p14:creationId xmlns:p14="http://schemas.microsoft.com/office/powerpoint/2010/main" val="33930849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60810478"/>
              </p:ext>
            </p:extLst>
          </p:nvPr>
        </p:nvGraphicFramePr>
        <p:xfrm>
          <a:off x="201929" y="891882"/>
          <a:ext cx="8740142" cy="3661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a:t>Labs</a:t>
            </a:r>
          </a:p>
        </p:txBody>
      </p:sp>
    </p:spTree>
    <p:extLst>
      <p:ext uri="{BB962C8B-B14F-4D97-AF65-F5344CB8AC3E}">
        <p14:creationId xmlns:p14="http://schemas.microsoft.com/office/powerpoint/2010/main" val="3072037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1930" y="889767"/>
            <a:ext cx="7394337" cy="2023491"/>
          </a:xfrm>
        </p:spPr>
        <p:txBody>
          <a:bodyPr/>
          <a:lstStyle/>
          <a:p>
            <a:r>
              <a:rPr lang="en-GB" dirty="0"/>
              <a:t>Demo</a:t>
            </a:r>
            <a:endParaRPr lang="en-US" dirty="0"/>
          </a:p>
        </p:txBody>
      </p:sp>
      <p:sp>
        <p:nvSpPr>
          <p:cNvPr id="3" name="Text Placeholder 2"/>
          <p:cNvSpPr>
            <a:spLocks noGrp="1"/>
          </p:cNvSpPr>
          <p:nvPr>
            <p:ph type="body" sz="quarter" idx="12"/>
          </p:nvPr>
        </p:nvSpPr>
        <p:spPr>
          <a:xfrm>
            <a:off x="201930" y="2907958"/>
            <a:ext cx="7395505" cy="1345411"/>
          </a:xfrm>
        </p:spPr>
        <p:txBody>
          <a:bodyPr/>
          <a:lstStyle/>
          <a:p>
            <a:r>
              <a:rPr lang="en-US" dirty="0"/>
              <a:t>The lab environment</a:t>
            </a:r>
            <a:endParaRPr lang="nl-NL" dirty="0"/>
          </a:p>
        </p:txBody>
      </p:sp>
    </p:spTree>
    <p:extLst>
      <p:ext uri="{BB962C8B-B14F-4D97-AF65-F5344CB8AC3E}">
        <p14:creationId xmlns:p14="http://schemas.microsoft.com/office/powerpoint/2010/main" val="360454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Preparing your lab environment</a:t>
            </a:r>
          </a:p>
        </p:txBody>
      </p:sp>
      <p:sp>
        <p:nvSpPr>
          <p:cNvPr id="3" name="Text Placeholder 2"/>
          <p:cNvSpPr>
            <a:spLocks noGrp="1"/>
          </p:cNvSpPr>
          <p:nvPr>
            <p:ph type="body" sz="quarter" idx="12"/>
          </p:nvPr>
        </p:nvSpPr>
        <p:spPr/>
        <p:txBody>
          <a:bodyPr/>
          <a:lstStyle/>
          <a:p>
            <a:r>
              <a:rPr lang="en-US" sz="1600" dirty="0"/>
              <a:t>In this lab, you will prepare your Learn On Demand lab environment. This environment is only for yourself and will be used throughout the remainder of the workshop to gain hands on experience with the various topics lectured in this workshop.</a:t>
            </a:r>
          </a:p>
          <a:p>
            <a:endParaRPr lang="en-US" sz="1600" dirty="0"/>
          </a:p>
          <a:p>
            <a:r>
              <a:rPr lang="en-US" sz="2400" dirty="0"/>
              <a:t>Time estimation: 10 minutes</a:t>
            </a:r>
          </a:p>
          <a:p>
            <a:endParaRPr lang="en-US" sz="1600" dirty="0"/>
          </a:p>
          <a:p>
            <a:endParaRPr lang="en-US" sz="1600" dirty="0"/>
          </a:p>
        </p:txBody>
      </p:sp>
    </p:spTree>
    <p:extLst>
      <p:ext uri="{BB962C8B-B14F-4D97-AF65-F5344CB8AC3E}">
        <p14:creationId xmlns:p14="http://schemas.microsoft.com/office/powerpoint/2010/main" val="15860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068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161910304"/>
              </p:ext>
            </p:extLst>
          </p:nvPr>
        </p:nvGraphicFramePr>
        <p:xfrm>
          <a:off x="123841" y="891867"/>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442313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p:txBody>
          <a:bodyPr/>
          <a:lstStyle/>
          <a:p>
            <a:r>
              <a:rPr lang="en-US"/>
              <a:t>Let’s get started</a:t>
            </a:r>
            <a:endParaRPr lang="nl-NL"/>
          </a:p>
        </p:txBody>
      </p:sp>
      <p:graphicFrame>
        <p:nvGraphicFramePr>
          <p:cNvPr id="2" name="Diagram 1"/>
          <p:cNvGraphicFramePr/>
          <p:nvPr>
            <p:extLst>
              <p:ext uri="{D42A27DB-BD31-4B8C-83A1-F6EECF244321}">
                <p14:modId xmlns:p14="http://schemas.microsoft.com/office/powerpoint/2010/main" val="2809684950"/>
              </p:ext>
            </p:extLst>
          </p:nvPr>
        </p:nvGraphicFramePr>
        <p:xfrm>
          <a:off x="203668" y="1885950"/>
          <a:ext cx="8740142" cy="1538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71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graphicFrame>
        <p:nvGraphicFramePr>
          <p:cNvPr id="3" name="Diagram 2"/>
          <p:cNvGraphicFramePr/>
          <p:nvPr>
            <p:extLst>
              <p:ext uri="{D42A27DB-BD31-4B8C-83A1-F6EECF244321}">
                <p14:modId xmlns:p14="http://schemas.microsoft.com/office/powerpoint/2010/main" val="4115189839"/>
              </p:ext>
            </p:extLst>
          </p:nvPr>
        </p:nvGraphicFramePr>
        <p:xfrm>
          <a:off x="201929" y="891882"/>
          <a:ext cx="8740142" cy="3737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1662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Logistics and Schedule</a:t>
            </a:r>
          </a:p>
        </p:txBody>
      </p:sp>
      <p:graphicFrame>
        <p:nvGraphicFramePr>
          <p:cNvPr id="6" name="Diagram 5"/>
          <p:cNvGraphicFramePr/>
          <p:nvPr>
            <p:extLst>
              <p:ext uri="{D42A27DB-BD31-4B8C-83A1-F6EECF244321}">
                <p14:modId xmlns:p14="http://schemas.microsoft.com/office/powerpoint/2010/main" val="3316078141"/>
              </p:ext>
            </p:extLst>
          </p:nvPr>
        </p:nvGraphicFramePr>
        <p:xfrm>
          <a:off x="381000" y="971550"/>
          <a:ext cx="8534400" cy="363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42489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Topics</a:t>
            </a:r>
          </a:p>
        </p:txBody>
      </p:sp>
      <p:graphicFrame>
        <p:nvGraphicFramePr>
          <p:cNvPr id="3" name="Diagram 2"/>
          <p:cNvGraphicFramePr/>
          <p:nvPr>
            <p:extLst>
              <p:ext uri="{D42A27DB-BD31-4B8C-83A1-F6EECF244321}">
                <p14:modId xmlns:p14="http://schemas.microsoft.com/office/powerpoint/2010/main" val="4055670712"/>
              </p:ext>
            </p:extLst>
          </p:nvPr>
        </p:nvGraphicFramePr>
        <p:xfrm>
          <a:off x="201929" y="891882"/>
          <a:ext cx="4522471"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stretch>
            <a:fillRect/>
          </a:stretch>
        </p:blipFill>
        <p:spPr>
          <a:xfrm>
            <a:off x="4951195" y="590550"/>
            <a:ext cx="3752900" cy="3969034"/>
          </a:xfrm>
          <a:prstGeom prst="rect">
            <a:avLst/>
          </a:prstGeom>
        </p:spPr>
      </p:pic>
    </p:spTree>
    <p:extLst>
      <p:ext uri="{BB962C8B-B14F-4D97-AF65-F5344CB8AC3E}">
        <p14:creationId xmlns:p14="http://schemas.microsoft.com/office/powerpoint/2010/main" val="359657689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Objectives</a:t>
            </a:r>
          </a:p>
        </p:txBody>
      </p:sp>
      <p:graphicFrame>
        <p:nvGraphicFramePr>
          <p:cNvPr id="3" name="Diagram 2"/>
          <p:cNvGraphicFramePr/>
          <p:nvPr>
            <p:extLst>
              <p:ext uri="{D42A27DB-BD31-4B8C-83A1-F6EECF244321}">
                <p14:modId xmlns:p14="http://schemas.microsoft.com/office/powerpoint/2010/main" val="3384458509"/>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922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D80D6E-F546-4A15-8045-4DF88B009261}"/>
              </a:ext>
            </a:extLst>
          </p:cNvPr>
          <p:cNvPicPr>
            <a:picLocks noChangeAspect="1"/>
          </p:cNvPicPr>
          <p:nvPr/>
        </p:nvPicPr>
        <p:blipFill>
          <a:blip r:embed="rId3"/>
          <a:stretch>
            <a:fillRect/>
          </a:stretch>
        </p:blipFill>
        <p:spPr>
          <a:xfrm>
            <a:off x="3112168" y="1614081"/>
            <a:ext cx="5829903" cy="33122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p:cNvSpPr>
            <a:spLocks noGrp="1"/>
          </p:cNvSpPr>
          <p:nvPr>
            <p:ph type="body" sz="quarter" idx="10"/>
          </p:nvPr>
        </p:nvSpPr>
        <p:spPr>
          <a:xfrm>
            <a:off x="201929" y="891882"/>
            <a:ext cx="8740142" cy="1433021"/>
          </a:xfrm>
        </p:spPr>
        <p:txBody>
          <a:bodyPr vert="horz" wrap="square" lIns="146304" tIns="91440" rIns="146304" bIns="91440" rtlCol="0" anchor="t">
            <a:spAutoFit/>
          </a:bodyPr>
          <a:lstStyle/>
          <a:p>
            <a:pPr marL="514350" indent="-514350">
              <a:buFont typeface="+mj-lt"/>
              <a:buAutoNum type="arabicPeriod"/>
            </a:pPr>
            <a:r>
              <a:rPr lang="EN-US" sz="2600" dirty="0"/>
              <a:t>Browse to </a:t>
            </a:r>
            <a:r>
              <a:rPr lang="en-US" sz="2600" dirty="0">
                <a:hlinkClick r:id="rId4"/>
              </a:rPr>
              <a:t>https://</a:t>
            </a:r>
            <a:r>
              <a:rPr lang="EN-US" sz="2600" dirty="0">
                <a:hlinkClick r:id="rId4"/>
              </a:rPr>
              <a:t>aka.ms/</a:t>
            </a:r>
            <a:r>
              <a:rPr lang="en-US" sz="2600" dirty="0">
                <a:hlinkClick r:id="rId4"/>
              </a:rPr>
              <a:t>lod</a:t>
            </a:r>
            <a:r>
              <a:rPr lang="en-US" sz="2600" dirty="0"/>
              <a:t> </a:t>
            </a:r>
            <a:endParaRPr lang="EN-US" sz="2600" dirty="0"/>
          </a:p>
          <a:p>
            <a:pPr marL="514350" indent="-514350">
              <a:buFont typeface="+mj-lt"/>
              <a:buAutoNum type="arabicPeriod"/>
            </a:pPr>
            <a:r>
              <a:rPr lang="EN-US" sz="2600" dirty="0"/>
              <a:t>Click on </a:t>
            </a:r>
            <a:r>
              <a:rPr lang="en-US" sz="2600" dirty="0"/>
              <a:t>S</a:t>
            </a:r>
            <a:r>
              <a:rPr lang="EN-US" sz="2600" dirty="0"/>
              <a:t>ign in </a:t>
            </a:r>
            <a:endParaRPr lang="nl-NL" dirty="0"/>
          </a:p>
          <a:p>
            <a:endParaRPr lang="nl-NL" dirty="0"/>
          </a:p>
        </p:txBody>
      </p:sp>
      <p:sp>
        <p:nvSpPr>
          <p:cNvPr id="2" name="Title 1"/>
          <p:cNvSpPr>
            <a:spLocks noGrp="1"/>
          </p:cNvSpPr>
          <p:nvPr>
            <p:ph type="title"/>
          </p:nvPr>
        </p:nvSpPr>
        <p:spPr/>
        <p:txBody>
          <a:bodyPr/>
          <a:lstStyle/>
          <a:p>
            <a:r>
              <a:rPr lang="en-US" dirty="0"/>
              <a:t>Cloud Hosted Labs</a:t>
            </a:r>
            <a:endParaRPr lang="nl-NL" dirty="0"/>
          </a:p>
        </p:txBody>
      </p:sp>
      <p:sp>
        <p:nvSpPr>
          <p:cNvPr id="6" name="Arrow: Right 5"/>
          <p:cNvSpPr/>
          <p:nvPr/>
        </p:nvSpPr>
        <p:spPr bwMode="auto">
          <a:xfrm rot="841922">
            <a:off x="4245171" y="4009302"/>
            <a:ext cx="1560144" cy="484632"/>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97608432"/>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73DA31-0EC7-4A86-995D-47EE4BEA4C17}">
  <ds:schemaRefs>
    <ds:schemaRef ds:uri="http://schemas.microsoft.com/office/2006/metadata/properties"/>
    <ds:schemaRef ds:uri="http://schemas.microsoft.com/office/infopath/2007/PartnerControls"/>
    <ds:schemaRef ds:uri="cddc2349-6e50-4a78-ad20-77af69b8a290"/>
  </ds:schemaRefs>
</ds:datastoreItem>
</file>

<file path=customXml/itemProps2.xml><?xml version="1.0" encoding="utf-8"?>
<ds:datastoreItem xmlns:ds="http://schemas.openxmlformats.org/officeDocument/2006/customXml" ds:itemID="{F4C717B9-99AA-4534-809F-21A063AFA4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F2AF91-051C-4A34-940D-71835CDFD26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926</Words>
  <Application>Microsoft Office PowerPoint</Application>
  <PresentationFormat>On-screen Show (16:9)</PresentationFormat>
  <Paragraphs>129</Paragraphs>
  <Slides>19</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Let’s get started</vt:lpstr>
      <vt:lpstr>Introduction</vt:lpstr>
      <vt:lpstr>Logistics and Schedule</vt:lpstr>
      <vt:lpstr>Workshop Topics</vt:lpstr>
      <vt:lpstr>Workshop Objectives</vt:lpstr>
      <vt:lpstr>Cloud Hosted Labs</vt:lpstr>
      <vt:lpstr>Cloud Hosted Labs</vt:lpstr>
      <vt:lpstr>Cloud Hosted Labs</vt:lpstr>
      <vt:lpstr>Cloud Hosted Labs</vt:lpstr>
      <vt:lpstr>Cloud Hosted Labs</vt:lpstr>
      <vt:lpstr>Content</vt:lpstr>
      <vt:lpstr>Labs</vt:lpstr>
      <vt:lpstr>Demo</vt:lpstr>
      <vt:lpstr>Lab: Preparing your lab environment</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2018-11-26T21:43:16Z</dcterms:created>
  <dcterms:modified xsi:type="dcterms:W3CDTF">2020-09-10T13:35:48Z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ies>
</file>