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1" r:id="rId4"/>
  </p:sldMasterIdLst>
  <p:notesMasterIdLst>
    <p:notesMasterId r:id="rId22"/>
  </p:notesMasterIdLst>
  <p:handoutMasterIdLst>
    <p:handoutMasterId r:id="rId23"/>
  </p:handoutMasterIdLst>
  <p:sldIdLst>
    <p:sldId id="692" r:id="rId5"/>
    <p:sldId id="671" r:id="rId6"/>
    <p:sldId id="672" r:id="rId7"/>
    <p:sldId id="673" r:id="rId8"/>
    <p:sldId id="529" r:id="rId9"/>
    <p:sldId id="531" r:id="rId10"/>
    <p:sldId id="530" r:id="rId11"/>
    <p:sldId id="662" r:id="rId12"/>
    <p:sldId id="677" r:id="rId13"/>
    <p:sldId id="679" r:id="rId14"/>
    <p:sldId id="1844" r:id="rId15"/>
    <p:sldId id="1660" r:id="rId16"/>
    <p:sldId id="1843" r:id="rId17"/>
    <p:sldId id="676" r:id="rId18"/>
    <p:sldId id="577" r:id="rId19"/>
    <p:sldId id="578" r:id="rId20"/>
    <p:sldId id="580"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92"/>
            <p14:sldId id="671"/>
            <p14:sldId id="672"/>
            <p14:sldId id="673"/>
            <p14:sldId id="529"/>
          </p14:sldIdLst>
        </p14:section>
        <p14:section name="API Types" id="{419A9E15-081E-41FB-8E0E-D827AED43CA5}">
          <p14:sldIdLst>
            <p14:sldId id="531"/>
            <p14:sldId id="530"/>
            <p14:sldId id="662"/>
            <p14:sldId id="677"/>
            <p14:sldId id="679"/>
            <p14:sldId id="1844"/>
            <p14:sldId id="1660"/>
            <p14:sldId id="1843"/>
          </p14:sldIdLst>
        </p14:section>
        <p14:section name="Trivia" id="{05E42783-E721-486B-8141-BA9692103597}">
          <p14:sldIdLst>
            <p14:sldId id="676"/>
          </p14:sldIdLst>
        </p14:section>
        <p14:section name="Summary" id="{407962C3-A752-4027-B2F5-159A1D92FD98}">
          <p14:sldIdLst>
            <p14:sldId id="577"/>
          </p14:sldIdLst>
        </p14:section>
        <p14:section name="Questions" id="{FAC40C91-FE65-447D-9666-60CA59DA42FF}">
          <p14:sldIdLst>
            <p14:sldId id="578"/>
          </p14:sldIdLst>
        </p14:section>
        <p14:section name="Appendix: Examples" id="{425D90B2-F9EE-45C2-82BB-B320F6128AAD}">
          <p14:sldIdLst>
            <p14:sldId id="5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3"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A"/>
    <a:srgbClr val="A27B00"/>
    <a:srgbClr val="DEA900"/>
    <a:srgbClr val="F3C647"/>
    <a:srgbClr val="F8F8F8"/>
    <a:srgbClr val="B11403"/>
    <a:srgbClr val="FF6600"/>
    <a:srgbClr val="00487E"/>
    <a:srgbClr val="AABCDF"/>
    <a:srgbClr val="C7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F36E3-9842-411D-BFF9-A3AC3A0D898D}" v="78" dt="2020-01-06T22:55:51.72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60" autoAdjust="0"/>
    <p:restoredTop sz="71945" autoAdjust="0"/>
  </p:normalViewPr>
  <p:slideViewPr>
    <p:cSldViewPr snapToGrid="0">
      <p:cViewPr varScale="1">
        <p:scale>
          <a:sx n="157" d="100"/>
          <a:sy n="157" d="100"/>
        </p:scale>
        <p:origin x="1796" y="80"/>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While in edit mode, click the </a:t>
          </a:r>
          <a:r>
            <a:rPr lang="en-US" b="1" baseline="0" dirty="0"/>
            <a:t>View </a:t>
          </a:r>
          <a:r>
            <a:rPr lang="en-US" baseline="0" dirty="0"/>
            <a:t>tab within the ribbon, and then click </a:t>
          </a:r>
          <a:r>
            <a:rPr lang="en-US" b="1" baseline="0" dirty="0"/>
            <a:t>Notes Page</a:t>
          </a:r>
          <a:r>
            <a:rPr lang="en-US" baseline="0" dirty="0"/>
            <a:t> </a:t>
          </a:r>
          <a:endParaRPr lang="en-US"/>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4616EB-ED30-45D3-87EA-514858EC24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767E7B0-0C0E-416A-AF8F-F1CC662C08CA}">
      <dgm:prSet/>
      <dgm:spPr/>
      <dgm:t>
        <a:bodyPr/>
        <a:lstStyle/>
        <a:p>
          <a:r>
            <a:rPr lang="en-US" baseline="0" dirty="0"/>
            <a:t>What is _</a:t>
          </a:r>
          <a:r>
            <a:rPr lang="en-US" baseline="0" dirty="0" err="1"/>
            <a:t>api</a:t>
          </a:r>
          <a:r>
            <a:rPr lang="en-US" baseline="0" dirty="0"/>
            <a:t> used for</a:t>
          </a:r>
          <a:endParaRPr lang="en-US" dirty="0"/>
        </a:p>
      </dgm:t>
    </dgm:pt>
    <dgm:pt modelId="{0DBAC9D9-1B83-42D8-9E50-7D641FF8455D}" type="parTrans" cxnId="{621848BE-FCF0-4BE0-9AC5-EF0B04A7F319}">
      <dgm:prSet/>
      <dgm:spPr/>
      <dgm:t>
        <a:bodyPr/>
        <a:lstStyle/>
        <a:p>
          <a:endParaRPr lang="en-US"/>
        </a:p>
      </dgm:t>
    </dgm:pt>
    <dgm:pt modelId="{697CBF96-3D0C-4B42-9D20-0D098511D59B}" type="sibTrans" cxnId="{621848BE-FCF0-4BE0-9AC5-EF0B04A7F319}">
      <dgm:prSet/>
      <dgm:spPr/>
      <dgm:t>
        <a:bodyPr/>
        <a:lstStyle/>
        <a:p>
          <a:endParaRPr lang="en-US"/>
        </a:p>
      </dgm:t>
    </dgm:pt>
    <dgm:pt modelId="{C2E6AC2A-602D-4195-83B0-D34C49C8C2F9}">
      <dgm:prSet/>
      <dgm:spPr/>
      <dgm:t>
        <a:bodyPr/>
        <a:lstStyle/>
        <a:p>
          <a:pPr>
            <a:buNone/>
          </a:pPr>
          <a:r>
            <a:rPr lang="en-US" dirty="0"/>
            <a:t>_</a:t>
          </a:r>
          <a:r>
            <a:rPr lang="en-US" dirty="0" err="1"/>
            <a:t>api</a:t>
          </a:r>
          <a:r>
            <a:rPr lang="en-US" dirty="0"/>
            <a:t> is an alias for _</a:t>
          </a:r>
          <a:r>
            <a:rPr lang="en-US" dirty="0" err="1"/>
            <a:t>vti_bin</a:t>
          </a:r>
          <a:r>
            <a:rPr lang="en-US" dirty="0"/>
            <a:t>/</a:t>
          </a:r>
          <a:r>
            <a:rPr lang="en-US" dirty="0" err="1"/>
            <a:t>client.svc</a:t>
          </a:r>
          <a:r>
            <a:rPr lang="en-US" dirty="0"/>
            <a:t> which can be used to make REST calls to SharePoint data</a:t>
          </a:r>
        </a:p>
      </dgm:t>
    </dgm:pt>
    <dgm:pt modelId="{F76D4348-844A-4220-8D45-80F55A0441AC}" type="parTrans" cxnId="{C4539181-DD8C-4B88-9B2F-BAF7004FA9AA}">
      <dgm:prSet/>
      <dgm:spPr/>
      <dgm:t>
        <a:bodyPr/>
        <a:lstStyle/>
        <a:p>
          <a:endParaRPr lang="en-US"/>
        </a:p>
      </dgm:t>
    </dgm:pt>
    <dgm:pt modelId="{67B11960-D58C-4589-A303-B7488199B070}" type="sibTrans" cxnId="{C4539181-DD8C-4B88-9B2F-BAF7004FA9AA}">
      <dgm:prSet/>
      <dgm:spPr/>
      <dgm:t>
        <a:bodyPr/>
        <a:lstStyle/>
        <a:p>
          <a:endParaRPr lang="en-US"/>
        </a:p>
      </dgm:t>
    </dgm:pt>
    <dgm:pt modelId="{3003BC62-7E9D-4C30-93BF-02AA6F5736C1}">
      <dgm:prSet/>
      <dgm:spPr/>
      <dgm:t>
        <a:bodyPr/>
        <a:lstStyle/>
        <a:p>
          <a:pPr>
            <a:buNone/>
          </a:pPr>
          <a:r>
            <a:rPr lang="en-US" dirty="0"/>
            <a:t>What are the 7 types of APIs we can use to interact </a:t>
          </a:r>
          <a:r>
            <a:rPr lang="en-US"/>
            <a:t>with SharePoint</a:t>
          </a:r>
          <a:endParaRPr lang="en-US" dirty="0"/>
        </a:p>
      </dgm:t>
    </dgm:pt>
    <dgm:pt modelId="{D0CDD6F8-0129-45B6-B995-03861C59E46B}" type="parTrans" cxnId="{725C1C25-3B5A-40A7-87D9-DE6C293A2FEC}">
      <dgm:prSet/>
      <dgm:spPr/>
      <dgm:t>
        <a:bodyPr/>
        <a:lstStyle/>
        <a:p>
          <a:endParaRPr lang="en-US"/>
        </a:p>
      </dgm:t>
    </dgm:pt>
    <dgm:pt modelId="{59C1F87F-6068-471E-BFA2-17FD3F10F991}" type="sibTrans" cxnId="{725C1C25-3B5A-40A7-87D9-DE6C293A2FEC}">
      <dgm:prSet/>
      <dgm:spPr/>
      <dgm:t>
        <a:bodyPr/>
        <a:lstStyle/>
        <a:p>
          <a:endParaRPr lang="en-US"/>
        </a:p>
      </dgm:t>
    </dgm:pt>
    <dgm:pt modelId="{323F4F46-7EC4-4D8B-AFD7-387BB185E349}">
      <dgm:prSet/>
      <dgm:spPr/>
      <dgm:t>
        <a:bodyPr/>
        <a:lstStyle/>
        <a:p>
          <a:pPr>
            <a:buNone/>
          </a:pPr>
          <a:r>
            <a:rPr lang="en-US" dirty="0"/>
            <a:t>SSOM, ASMX, WCF, CSOM, PnP JS, REST/OData, Microsoft Graph API</a:t>
          </a:r>
        </a:p>
      </dgm:t>
    </dgm:pt>
    <dgm:pt modelId="{6B4136D0-FDD1-4625-AF38-CFB588D3FEDB}" type="parTrans" cxnId="{7455B30E-DD8B-4CE7-A22D-5EF2A2089B82}">
      <dgm:prSet/>
      <dgm:spPr/>
      <dgm:t>
        <a:bodyPr/>
        <a:lstStyle/>
        <a:p>
          <a:endParaRPr lang="en-US"/>
        </a:p>
      </dgm:t>
    </dgm:pt>
    <dgm:pt modelId="{9D2DAB74-3731-4FB4-A0F4-3CA62716C027}" type="sibTrans" cxnId="{7455B30E-DD8B-4CE7-A22D-5EF2A2089B82}">
      <dgm:prSet/>
      <dgm:spPr/>
      <dgm:t>
        <a:bodyPr/>
        <a:lstStyle/>
        <a:p>
          <a:endParaRPr lang="en-US"/>
        </a:p>
      </dgm:t>
    </dgm:pt>
    <dgm:pt modelId="{3BAE583D-7C97-4186-9911-1C4B46D3DFC6}">
      <dgm:prSet/>
      <dgm:spPr/>
      <dgm:t>
        <a:bodyPr/>
        <a:lstStyle/>
        <a:p>
          <a:pPr>
            <a:buNone/>
          </a:pPr>
          <a:r>
            <a:rPr lang="en-US" dirty="0"/>
            <a:t>Starting from which SharePoint version can we communicate with </a:t>
          </a:r>
          <a:r>
            <a:rPr lang="en-US" dirty="0" err="1"/>
            <a:t>Client.svc</a:t>
          </a:r>
          <a:endParaRPr lang="en-US" dirty="0"/>
        </a:p>
      </dgm:t>
    </dgm:pt>
    <dgm:pt modelId="{6272C18B-EA0E-4906-A6BF-FF7B24BD53CB}" type="parTrans" cxnId="{027C8BB0-5532-4BC7-BFCE-DB3EDBAA8371}">
      <dgm:prSet/>
      <dgm:spPr/>
      <dgm:t>
        <a:bodyPr/>
        <a:lstStyle/>
        <a:p>
          <a:endParaRPr lang="en-US"/>
        </a:p>
      </dgm:t>
    </dgm:pt>
    <dgm:pt modelId="{5BB81B8B-10D9-4E8D-A68D-FA75F6D6D597}" type="sibTrans" cxnId="{027C8BB0-5532-4BC7-BFCE-DB3EDBAA8371}">
      <dgm:prSet/>
      <dgm:spPr/>
      <dgm:t>
        <a:bodyPr/>
        <a:lstStyle/>
        <a:p>
          <a:endParaRPr lang="en-US"/>
        </a:p>
      </dgm:t>
    </dgm:pt>
    <dgm:pt modelId="{42066595-7DFE-487D-9024-A23F7BD81F04}">
      <dgm:prSet/>
      <dgm:spPr/>
      <dgm:t>
        <a:bodyPr/>
        <a:lstStyle/>
        <a:p>
          <a:pPr>
            <a:buNone/>
          </a:pPr>
          <a:r>
            <a:rPr lang="en-US" dirty="0"/>
            <a:t>Available since SharePoint 2010, allowed to be used directly since SharePoint 2013</a:t>
          </a:r>
        </a:p>
      </dgm:t>
    </dgm:pt>
    <dgm:pt modelId="{245424A4-A3D0-4CCA-A6B1-DAC45C0F6006}" type="parTrans" cxnId="{E4A3B5C5-02F5-4C2A-A386-18113BE9A06A}">
      <dgm:prSet/>
      <dgm:spPr/>
      <dgm:t>
        <a:bodyPr/>
        <a:lstStyle/>
        <a:p>
          <a:endParaRPr lang="en-US"/>
        </a:p>
      </dgm:t>
    </dgm:pt>
    <dgm:pt modelId="{A20DABC7-3A17-41B0-BFDF-05B913C94378}" type="sibTrans" cxnId="{E4A3B5C5-02F5-4C2A-A386-18113BE9A06A}">
      <dgm:prSet/>
      <dgm:spPr/>
      <dgm:t>
        <a:bodyPr/>
        <a:lstStyle/>
        <a:p>
          <a:endParaRPr lang="en-US"/>
        </a:p>
      </dgm:t>
    </dgm:pt>
    <dgm:pt modelId="{013AB6D4-A93E-47DE-AC17-978CDEAC4B20}" type="pres">
      <dgm:prSet presAssocID="{764616EB-ED30-45D3-87EA-514858EC2481}" presName="linear" presStyleCnt="0">
        <dgm:presLayoutVars>
          <dgm:dir/>
          <dgm:animLvl val="lvl"/>
          <dgm:resizeHandles val="exact"/>
        </dgm:presLayoutVars>
      </dgm:prSet>
      <dgm:spPr/>
    </dgm:pt>
    <dgm:pt modelId="{625676C7-3759-4B46-848C-F883EB263C9E}" type="pres">
      <dgm:prSet presAssocID="{6767E7B0-0C0E-416A-AF8F-F1CC662C08CA}" presName="parentLin" presStyleCnt="0"/>
      <dgm:spPr/>
    </dgm:pt>
    <dgm:pt modelId="{359577F3-350F-4BF9-B93C-915E3F9CDA99}" type="pres">
      <dgm:prSet presAssocID="{6767E7B0-0C0E-416A-AF8F-F1CC662C08CA}" presName="parentLeftMargin" presStyleLbl="node1" presStyleIdx="0" presStyleCnt="3"/>
      <dgm:spPr/>
    </dgm:pt>
    <dgm:pt modelId="{9209B674-4702-4807-B0BE-EBA6E99BEB7D}" type="pres">
      <dgm:prSet presAssocID="{6767E7B0-0C0E-416A-AF8F-F1CC662C08CA}" presName="parentText" presStyleLbl="node1" presStyleIdx="0" presStyleCnt="3" custLinFactY="-73290" custLinFactNeighborX="6341" custLinFactNeighborY="-100000">
        <dgm:presLayoutVars>
          <dgm:chMax val="0"/>
          <dgm:bulletEnabled val="1"/>
        </dgm:presLayoutVars>
      </dgm:prSet>
      <dgm:spPr/>
    </dgm:pt>
    <dgm:pt modelId="{AD041A11-9733-49E6-AD7A-150311B6238B}" type="pres">
      <dgm:prSet presAssocID="{6767E7B0-0C0E-416A-AF8F-F1CC662C08CA}" presName="negativeSpace" presStyleCnt="0"/>
      <dgm:spPr/>
    </dgm:pt>
    <dgm:pt modelId="{C4A6DCD2-C317-44F2-B8E2-42257E4A658D}" type="pres">
      <dgm:prSet presAssocID="{6767E7B0-0C0E-416A-AF8F-F1CC662C08CA}" presName="childText" presStyleLbl="conFgAcc1" presStyleIdx="0" presStyleCnt="3" custLinFactY="-100000" custLinFactNeighborX="317" custLinFactNeighborY="-145236">
        <dgm:presLayoutVars>
          <dgm:bulletEnabled val="1"/>
        </dgm:presLayoutVars>
      </dgm:prSet>
      <dgm:spPr/>
    </dgm:pt>
    <dgm:pt modelId="{97E47254-7699-4102-973D-6D2FD89D6D53}" type="pres">
      <dgm:prSet presAssocID="{697CBF96-3D0C-4B42-9D20-0D098511D59B}" presName="spaceBetweenRectangles" presStyleCnt="0"/>
      <dgm:spPr/>
    </dgm:pt>
    <dgm:pt modelId="{8E811FA7-060C-4F9E-AE04-7191874C2373}" type="pres">
      <dgm:prSet presAssocID="{3003BC62-7E9D-4C30-93BF-02AA6F5736C1}" presName="parentLin" presStyleCnt="0"/>
      <dgm:spPr/>
    </dgm:pt>
    <dgm:pt modelId="{743F15C6-BDB1-4232-9A56-0C263E6B0004}" type="pres">
      <dgm:prSet presAssocID="{3003BC62-7E9D-4C30-93BF-02AA6F5736C1}" presName="parentLeftMargin" presStyleLbl="node1" presStyleIdx="0" presStyleCnt="3"/>
      <dgm:spPr/>
    </dgm:pt>
    <dgm:pt modelId="{F16B1A0F-2107-4AA0-9D11-CDC76CD13CE1}" type="pres">
      <dgm:prSet presAssocID="{3003BC62-7E9D-4C30-93BF-02AA6F5736C1}" presName="parentText" presStyleLbl="node1" presStyleIdx="1" presStyleCnt="3" custLinFactY="-73290" custLinFactNeighborX="6341" custLinFactNeighborY="-100000">
        <dgm:presLayoutVars>
          <dgm:chMax val="0"/>
          <dgm:bulletEnabled val="1"/>
        </dgm:presLayoutVars>
      </dgm:prSet>
      <dgm:spPr/>
    </dgm:pt>
    <dgm:pt modelId="{CB6F82FE-B7F1-4A3A-9CD7-3A28B48DA40E}" type="pres">
      <dgm:prSet presAssocID="{3003BC62-7E9D-4C30-93BF-02AA6F5736C1}" presName="negativeSpace" presStyleCnt="0"/>
      <dgm:spPr/>
    </dgm:pt>
    <dgm:pt modelId="{14C9AC5B-905C-4332-B900-6487B15FF889}" type="pres">
      <dgm:prSet presAssocID="{3003BC62-7E9D-4C30-93BF-02AA6F5736C1}" presName="childText" presStyleLbl="conFgAcc1" presStyleIdx="1" presStyleCnt="3" custLinFactY="-100000" custLinFactNeighborX="317" custLinFactNeighborY="-145236">
        <dgm:presLayoutVars>
          <dgm:bulletEnabled val="1"/>
        </dgm:presLayoutVars>
      </dgm:prSet>
      <dgm:spPr/>
    </dgm:pt>
    <dgm:pt modelId="{76C28ECC-655B-4637-8477-43F2810BB828}" type="pres">
      <dgm:prSet presAssocID="{59C1F87F-6068-471E-BFA2-17FD3F10F991}" presName="spaceBetweenRectangles" presStyleCnt="0"/>
      <dgm:spPr/>
    </dgm:pt>
    <dgm:pt modelId="{7E20D40D-1700-43E4-BAD9-BCB6975107F4}" type="pres">
      <dgm:prSet presAssocID="{3BAE583D-7C97-4186-9911-1C4B46D3DFC6}" presName="parentLin" presStyleCnt="0"/>
      <dgm:spPr/>
    </dgm:pt>
    <dgm:pt modelId="{577DE508-5332-4504-A3F3-BB72C8684D31}" type="pres">
      <dgm:prSet presAssocID="{3BAE583D-7C97-4186-9911-1C4B46D3DFC6}" presName="parentLeftMargin" presStyleLbl="node1" presStyleIdx="1" presStyleCnt="3"/>
      <dgm:spPr/>
    </dgm:pt>
    <dgm:pt modelId="{A9FA9B48-9F9A-41E0-A98D-E4ECE7191F1B}" type="pres">
      <dgm:prSet presAssocID="{3BAE583D-7C97-4186-9911-1C4B46D3DFC6}" presName="parentText" presStyleLbl="node1" presStyleIdx="2" presStyleCnt="3" custLinFactY="-73290" custLinFactNeighborX="6341" custLinFactNeighborY="-100000">
        <dgm:presLayoutVars>
          <dgm:chMax val="0"/>
          <dgm:bulletEnabled val="1"/>
        </dgm:presLayoutVars>
      </dgm:prSet>
      <dgm:spPr/>
    </dgm:pt>
    <dgm:pt modelId="{B1FBF263-B482-43C9-889A-4F85B5D1C68E}" type="pres">
      <dgm:prSet presAssocID="{3BAE583D-7C97-4186-9911-1C4B46D3DFC6}" presName="negativeSpace" presStyleCnt="0"/>
      <dgm:spPr/>
    </dgm:pt>
    <dgm:pt modelId="{88EF754D-50A3-40FE-919D-96DCD63E71C2}" type="pres">
      <dgm:prSet presAssocID="{3BAE583D-7C97-4186-9911-1C4B46D3DFC6}" presName="childText" presStyleLbl="conFgAcc1" presStyleIdx="2" presStyleCnt="3" custLinFactY="-84029" custLinFactNeighborX="317" custLinFactNeighborY="-100000">
        <dgm:presLayoutVars>
          <dgm:bulletEnabled val="1"/>
        </dgm:presLayoutVars>
      </dgm:prSet>
      <dgm:spPr/>
    </dgm:pt>
  </dgm:ptLst>
  <dgm:cxnLst>
    <dgm:cxn modelId="{7455B30E-DD8B-4CE7-A22D-5EF2A2089B82}" srcId="{3003BC62-7E9D-4C30-93BF-02AA6F5736C1}" destId="{323F4F46-7EC4-4D8B-AFD7-387BB185E349}" srcOrd="0" destOrd="0" parTransId="{6B4136D0-FDD1-4625-AF38-CFB588D3FEDB}" sibTransId="{9D2DAB74-3731-4FB4-A0F4-3CA62716C027}"/>
    <dgm:cxn modelId="{180AA223-5C5D-40D5-9591-A46AE572C01E}" type="presOf" srcId="{42066595-7DFE-487D-9024-A23F7BD81F04}" destId="{88EF754D-50A3-40FE-919D-96DCD63E71C2}" srcOrd="0" destOrd="0" presId="urn:microsoft.com/office/officeart/2005/8/layout/list1"/>
    <dgm:cxn modelId="{725C1C25-3B5A-40A7-87D9-DE6C293A2FEC}" srcId="{764616EB-ED30-45D3-87EA-514858EC2481}" destId="{3003BC62-7E9D-4C30-93BF-02AA6F5736C1}" srcOrd="1" destOrd="0" parTransId="{D0CDD6F8-0129-45B6-B995-03861C59E46B}" sibTransId="{59C1F87F-6068-471E-BFA2-17FD3F10F991}"/>
    <dgm:cxn modelId="{00D35428-C86B-4BE6-A23F-92C498099D98}" type="presOf" srcId="{6767E7B0-0C0E-416A-AF8F-F1CC662C08CA}" destId="{359577F3-350F-4BF9-B93C-915E3F9CDA99}" srcOrd="0" destOrd="0" presId="urn:microsoft.com/office/officeart/2005/8/layout/list1"/>
    <dgm:cxn modelId="{BC9DEF30-E59E-4645-B005-CDC21F429A3A}" type="presOf" srcId="{323F4F46-7EC4-4D8B-AFD7-387BB185E349}" destId="{14C9AC5B-905C-4332-B900-6487B15FF889}" srcOrd="0" destOrd="0" presId="urn:microsoft.com/office/officeart/2005/8/layout/list1"/>
    <dgm:cxn modelId="{25683842-21EC-4B4D-BC26-8A1B64BB8356}" type="presOf" srcId="{3003BC62-7E9D-4C30-93BF-02AA6F5736C1}" destId="{F16B1A0F-2107-4AA0-9D11-CDC76CD13CE1}" srcOrd="1" destOrd="0" presId="urn:microsoft.com/office/officeart/2005/8/layout/list1"/>
    <dgm:cxn modelId="{43E5E476-60E3-48EE-B71C-5E5AEFF770AB}" type="presOf" srcId="{764616EB-ED30-45D3-87EA-514858EC2481}" destId="{013AB6D4-A93E-47DE-AC17-978CDEAC4B20}" srcOrd="0" destOrd="0" presId="urn:microsoft.com/office/officeart/2005/8/layout/list1"/>
    <dgm:cxn modelId="{C4539181-DD8C-4B88-9B2F-BAF7004FA9AA}" srcId="{6767E7B0-0C0E-416A-AF8F-F1CC662C08CA}" destId="{C2E6AC2A-602D-4195-83B0-D34C49C8C2F9}" srcOrd="0" destOrd="0" parTransId="{F76D4348-844A-4220-8D45-80F55A0441AC}" sibTransId="{67B11960-D58C-4589-A303-B7488199B070}"/>
    <dgm:cxn modelId="{027C8BB0-5532-4BC7-BFCE-DB3EDBAA8371}" srcId="{764616EB-ED30-45D3-87EA-514858EC2481}" destId="{3BAE583D-7C97-4186-9911-1C4B46D3DFC6}" srcOrd="2" destOrd="0" parTransId="{6272C18B-EA0E-4906-A6BF-FF7B24BD53CB}" sibTransId="{5BB81B8B-10D9-4E8D-A68D-FA75F6D6D597}"/>
    <dgm:cxn modelId="{F34B6FB8-32FB-4E34-B812-8D810EBCDA1C}" type="presOf" srcId="{3003BC62-7E9D-4C30-93BF-02AA6F5736C1}" destId="{743F15C6-BDB1-4232-9A56-0C263E6B0004}" srcOrd="0" destOrd="0" presId="urn:microsoft.com/office/officeart/2005/8/layout/list1"/>
    <dgm:cxn modelId="{621848BE-FCF0-4BE0-9AC5-EF0B04A7F319}" srcId="{764616EB-ED30-45D3-87EA-514858EC2481}" destId="{6767E7B0-0C0E-416A-AF8F-F1CC662C08CA}" srcOrd="0" destOrd="0" parTransId="{0DBAC9D9-1B83-42D8-9E50-7D641FF8455D}" sibTransId="{697CBF96-3D0C-4B42-9D20-0D098511D59B}"/>
    <dgm:cxn modelId="{4B679EBE-3079-40BE-87B2-C6106ACB48C9}" type="presOf" srcId="{6767E7B0-0C0E-416A-AF8F-F1CC662C08CA}" destId="{9209B674-4702-4807-B0BE-EBA6E99BEB7D}" srcOrd="1" destOrd="0" presId="urn:microsoft.com/office/officeart/2005/8/layout/list1"/>
    <dgm:cxn modelId="{E4A3B5C5-02F5-4C2A-A386-18113BE9A06A}" srcId="{3BAE583D-7C97-4186-9911-1C4B46D3DFC6}" destId="{42066595-7DFE-487D-9024-A23F7BD81F04}" srcOrd="0" destOrd="0" parTransId="{245424A4-A3D0-4CCA-A6B1-DAC45C0F6006}" sibTransId="{A20DABC7-3A17-41B0-BFDF-05B913C94378}"/>
    <dgm:cxn modelId="{C9C40BCC-7CA6-4089-9C4B-384BAF9C53AA}" type="presOf" srcId="{3BAE583D-7C97-4186-9911-1C4B46D3DFC6}" destId="{A9FA9B48-9F9A-41E0-A98D-E4ECE7191F1B}" srcOrd="1" destOrd="0" presId="urn:microsoft.com/office/officeart/2005/8/layout/list1"/>
    <dgm:cxn modelId="{1A90C0D5-90E8-45C7-A3CF-06CA91526B31}" type="presOf" srcId="{C2E6AC2A-602D-4195-83B0-D34C49C8C2F9}" destId="{C4A6DCD2-C317-44F2-B8E2-42257E4A658D}" srcOrd="0" destOrd="0" presId="urn:microsoft.com/office/officeart/2005/8/layout/list1"/>
    <dgm:cxn modelId="{56366AE1-B294-488A-AB49-22462473F8DA}" type="presOf" srcId="{3BAE583D-7C97-4186-9911-1C4B46D3DFC6}" destId="{577DE508-5332-4504-A3F3-BB72C8684D31}" srcOrd="0" destOrd="0" presId="urn:microsoft.com/office/officeart/2005/8/layout/list1"/>
    <dgm:cxn modelId="{F33C3F19-BD3B-4CFA-9ED2-3BBD27B3D082}" type="presParOf" srcId="{013AB6D4-A93E-47DE-AC17-978CDEAC4B20}" destId="{625676C7-3759-4B46-848C-F883EB263C9E}" srcOrd="0" destOrd="0" presId="urn:microsoft.com/office/officeart/2005/8/layout/list1"/>
    <dgm:cxn modelId="{77EF6179-D3F0-474C-BB1C-698026560F16}" type="presParOf" srcId="{625676C7-3759-4B46-848C-F883EB263C9E}" destId="{359577F3-350F-4BF9-B93C-915E3F9CDA99}" srcOrd="0" destOrd="0" presId="urn:microsoft.com/office/officeart/2005/8/layout/list1"/>
    <dgm:cxn modelId="{ECFB39D5-D1B6-4999-A554-CCAAD35BDEAB}" type="presParOf" srcId="{625676C7-3759-4B46-848C-F883EB263C9E}" destId="{9209B674-4702-4807-B0BE-EBA6E99BEB7D}" srcOrd="1" destOrd="0" presId="urn:microsoft.com/office/officeart/2005/8/layout/list1"/>
    <dgm:cxn modelId="{7D95CCEC-C5D8-472C-9C8B-7130813C6163}" type="presParOf" srcId="{013AB6D4-A93E-47DE-AC17-978CDEAC4B20}" destId="{AD041A11-9733-49E6-AD7A-150311B6238B}" srcOrd="1" destOrd="0" presId="urn:microsoft.com/office/officeart/2005/8/layout/list1"/>
    <dgm:cxn modelId="{759A15D3-A73D-4A36-9D02-FFCEC94A281D}" type="presParOf" srcId="{013AB6D4-A93E-47DE-AC17-978CDEAC4B20}" destId="{C4A6DCD2-C317-44F2-B8E2-42257E4A658D}" srcOrd="2" destOrd="0" presId="urn:microsoft.com/office/officeart/2005/8/layout/list1"/>
    <dgm:cxn modelId="{2F95ABA4-708D-446B-8EEB-325F7D56848F}" type="presParOf" srcId="{013AB6D4-A93E-47DE-AC17-978CDEAC4B20}" destId="{97E47254-7699-4102-973D-6D2FD89D6D53}" srcOrd="3" destOrd="0" presId="urn:microsoft.com/office/officeart/2005/8/layout/list1"/>
    <dgm:cxn modelId="{59E9E889-CCC9-4164-9537-9FBC65CB3B15}" type="presParOf" srcId="{013AB6D4-A93E-47DE-AC17-978CDEAC4B20}" destId="{8E811FA7-060C-4F9E-AE04-7191874C2373}" srcOrd="4" destOrd="0" presId="urn:microsoft.com/office/officeart/2005/8/layout/list1"/>
    <dgm:cxn modelId="{0AD5A6CD-971C-4786-9F8C-658117843372}" type="presParOf" srcId="{8E811FA7-060C-4F9E-AE04-7191874C2373}" destId="{743F15C6-BDB1-4232-9A56-0C263E6B0004}" srcOrd="0" destOrd="0" presId="urn:microsoft.com/office/officeart/2005/8/layout/list1"/>
    <dgm:cxn modelId="{D17E8DBF-73CE-4974-B8A5-5AE77618C4D3}" type="presParOf" srcId="{8E811FA7-060C-4F9E-AE04-7191874C2373}" destId="{F16B1A0F-2107-4AA0-9D11-CDC76CD13CE1}" srcOrd="1" destOrd="0" presId="urn:microsoft.com/office/officeart/2005/8/layout/list1"/>
    <dgm:cxn modelId="{8FAA828A-AC8F-46CC-8315-F8917CE6B8BC}" type="presParOf" srcId="{013AB6D4-A93E-47DE-AC17-978CDEAC4B20}" destId="{CB6F82FE-B7F1-4A3A-9CD7-3A28B48DA40E}" srcOrd="5" destOrd="0" presId="urn:microsoft.com/office/officeart/2005/8/layout/list1"/>
    <dgm:cxn modelId="{7FE732E1-B25F-4F71-89E3-B8CF9724DA8F}" type="presParOf" srcId="{013AB6D4-A93E-47DE-AC17-978CDEAC4B20}" destId="{14C9AC5B-905C-4332-B900-6487B15FF889}" srcOrd="6" destOrd="0" presId="urn:microsoft.com/office/officeart/2005/8/layout/list1"/>
    <dgm:cxn modelId="{4AF7CDB5-F53E-4312-812C-FDFC195258FA}" type="presParOf" srcId="{013AB6D4-A93E-47DE-AC17-978CDEAC4B20}" destId="{76C28ECC-655B-4637-8477-43F2810BB828}" srcOrd="7" destOrd="0" presId="urn:microsoft.com/office/officeart/2005/8/layout/list1"/>
    <dgm:cxn modelId="{1CA8F4EB-5CE5-4435-9A82-A2E58B89054C}" type="presParOf" srcId="{013AB6D4-A93E-47DE-AC17-978CDEAC4B20}" destId="{7E20D40D-1700-43E4-BAD9-BCB6975107F4}" srcOrd="8" destOrd="0" presId="urn:microsoft.com/office/officeart/2005/8/layout/list1"/>
    <dgm:cxn modelId="{6C44D516-B7F2-4059-9C1E-83FEDDF2AC53}" type="presParOf" srcId="{7E20D40D-1700-43E4-BAD9-BCB6975107F4}" destId="{577DE508-5332-4504-A3F3-BB72C8684D31}" srcOrd="0" destOrd="0" presId="urn:microsoft.com/office/officeart/2005/8/layout/list1"/>
    <dgm:cxn modelId="{ED39B16E-0890-439C-9D8D-5254649E6CEA}" type="presParOf" srcId="{7E20D40D-1700-43E4-BAD9-BCB6975107F4}" destId="{A9FA9B48-9F9A-41E0-A98D-E4ECE7191F1B}" srcOrd="1" destOrd="0" presId="urn:microsoft.com/office/officeart/2005/8/layout/list1"/>
    <dgm:cxn modelId="{721D9BE5-A274-414F-A919-C594934EBD09}" type="presParOf" srcId="{013AB6D4-A93E-47DE-AC17-978CDEAC4B20}" destId="{B1FBF263-B482-43C9-889A-4F85B5D1C68E}" srcOrd="9" destOrd="0" presId="urn:microsoft.com/office/officeart/2005/8/layout/list1"/>
    <dgm:cxn modelId="{0A221F58-E275-4B82-BC0A-E0AF3F7C74E4}" type="presParOf" srcId="{013AB6D4-A93E-47DE-AC17-978CDEAC4B20}" destId="{88EF754D-50A3-40FE-919D-96DCD63E71C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F09AE-61DA-45D9-9B02-5A6154644B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EBB5A8-0610-494F-BB70-2E80E474E2F9}">
      <dgm:prSet/>
      <dgm:spPr/>
      <dgm:t>
        <a:bodyPr/>
        <a:lstStyle/>
        <a:p>
          <a:r>
            <a:rPr lang="en-US" baseline="0" dirty="0"/>
            <a:t>APIs through which you can communicate with SharePoint</a:t>
          </a:r>
          <a:endParaRPr lang="en-US" dirty="0"/>
        </a:p>
      </dgm:t>
    </dgm:pt>
    <dgm:pt modelId="{4910435A-03D0-4F46-9915-E2D151A151B2}" type="parTrans" cxnId="{2DBE64B8-5488-4AF9-A3E1-7C5D4F4CA9E3}">
      <dgm:prSet/>
      <dgm:spPr/>
      <dgm:t>
        <a:bodyPr/>
        <a:lstStyle/>
        <a:p>
          <a:endParaRPr lang="en-US"/>
        </a:p>
      </dgm:t>
    </dgm:pt>
    <dgm:pt modelId="{DAFC96C0-37E9-4BFF-8056-DC1AC8FD01E7}" type="sibTrans" cxnId="{2DBE64B8-5488-4AF9-A3E1-7C5D4F4CA9E3}">
      <dgm:prSet/>
      <dgm:spPr/>
      <dgm:t>
        <a:bodyPr/>
        <a:lstStyle/>
        <a:p>
          <a:endParaRPr lang="en-US"/>
        </a:p>
      </dgm:t>
    </dgm:pt>
    <dgm:pt modelId="{A370D177-2F42-4F76-AB34-FA09C2226876}">
      <dgm:prSet/>
      <dgm:spPr/>
      <dgm:t>
        <a:bodyPr/>
        <a:lstStyle/>
        <a:p>
          <a:r>
            <a:rPr lang="en-GB" dirty="0"/>
            <a:t>In this Lesson</a:t>
          </a:r>
          <a:endParaRPr lang="en-US" dirty="0"/>
        </a:p>
      </dgm:t>
    </dgm:pt>
    <dgm:pt modelId="{773641E7-837B-4BC8-BD87-6285539E6E0A}" type="parTrans" cxnId="{0E2C0DF9-9762-4300-84CE-99377FB138F1}">
      <dgm:prSet/>
      <dgm:spPr/>
      <dgm:t>
        <a:bodyPr/>
        <a:lstStyle/>
        <a:p>
          <a:endParaRPr lang="en-US"/>
        </a:p>
      </dgm:t>
    </dgm:pt>
    <dgm:pt modelId="{E3A724E5-22EE-40C1-BE76-B6C63FD264C5}" type="sibTrans" cxnId="{0E2C0DF9-9762-4300-84CE-99377FB138F1}">
      <dgm:prSet/>
      <dgm:spPr/>
      <dgm:t>
        <a:bodyPr/>
        <a:lstStyle/>
        <a:p>
          <a:endParaRPr lang="en-US"/>
        </a:p>
      </dgm:t>
    </dgm:pt>
    <dgm:pt modelId="{DB157BEB-4A7F-4DC8-AF01-AADA92D3CDFD}">
      <dgm:prSet/>
      <dgm:spPr/>
      <dgm:t>
        <a:bodyPr/>
        <a:lstStyle/>
        <a:p>
          <a:r>
            <a:rPr lang="en-US" dirty="0"/>
            <a:t>Server Side Object Model</a:t>
          </a:r>
        </a:p>
      </dgm:t>
    </dgm:pt>
    <dgm:pt modelId="{1167C9D3-463C-4062-A9C4-C301A9A59A5B}" type="parTrans" cxnId="{AD596576-CDF2-456D-8054-984D495EF404}">
      <dgm:prSet/>
      <dgm:spPr/>
      <dgm:t>
        <a:bodyPr/>
        <a:lstStyle/>
        <a:p>
          <a:endParaRPr lang="en-US"/>
        </a:p>
      </dgm:t>
    </dgm:pt>
    <dgm:pt modelId="{4AD2FB0F-25A9-47B3-9D99-2C265F39C97A}" type="sibTrans" cxnId="{AD596576-CDF2-456D-8054-984D495EF404}">
      <dgm:prSet/>
      <dgm:spPr/>
      <dgm:t>
        <a:bodyPr/>
        <a:lstStyle/>
        <a:p>
          <a:endParaRPr lang="en-US"/>
        </a:p>
      </dgm:t>
    </dgm:pt>
    <dgm:pt modelId="{410B157A-3B48-4A18-A637-4573AEF44C83}">
      <dgm:prSet/>
      <dgm:spPr/>
      <dgm:t>
        <a:bodyPr/>
        <a:lstStyle/>
        <a:p>
          <a:r>
            <a:rPr lang="en-US" dirty="0"/>
            <a:t>ASMX Webservices</a:t>
          </a:r>
        </a:p>
      </dgm:t>
    </dgm:pt>
    <dgm:pt modelId="{A3502367-7446-4176-B4CD-FBD41F9B610E}" type="parTrans" cxnId="{B5C2D862-B91D-45B8-AC4D-E726B98DD5A9}">
      <dgm:prSet/>
      <dgm:spPr/>
      <dgm:t>
        <a:bodyPr/>
        <a:lstStyle/>
        <a:p>
          <a:endParaRPr lang="en-US"/>
        </a:p>
      </dgm:t>
    </dgm:pt>
    <dgm:pt modelId="{EC0198E3-ED52-41F2-9A51-3AB272879C5C}" type="sibTrans" cxnId="{B5C2D862-B91D-45B8-AC4D-E726B98DD5A9}">
      <dgm:prSet/>
      <dgm:spPr/>
      <dgm:t>
        <a:bodyPr/>
        <a:lstStyle/>
        <a:p>
          <a:endParaRPr lang="en-US"/>
        </a:p>
      </dgm:t>
    </dgm:pt>
    <dgm:pt modelId="{08E2127D-314E-4CBE-A71B-971E8457CA63}">
      <dgm:prSet/>
      <dgm:spPr/>
      <dgm:t>
        <a:bodyPr/>
        <a:lstStyle/>
        <a:p>
          <a:r>
            <a:rPr lang="en-US" dirty="0"/>
            <a:t>WCF Webservices</a:t>
          </a:r>
        </a:p>
      </dgm:t>
    </dgm:pt>
    <dgm:pt modelId="{2068BF8E-D826-4C6A-B0D9-309AC7B16478}" type="parTrans" cxnId="{2FD5B3C4-FFF7-4C20-BEC1-CDCE843CC06E}">
      <dgm:prSet/>
      <dgm:spPr/>
      <dgm:t>
        <a:bodyPr/>
        <a:lstStyle/>
        <a:p>
          <a:endParaRPr lang="en-US"/>
        </a:p>
      </dgm:t>
    </dgm:pt>
    <dgm:pt modelId="{74F45F37-8D58-4D26-A169-CFD182D45A94}" type="sibTrans" cxnId="{2FD5B3C4-FFF7-4C20-BEC1-CDCE843CC06E}">
      <dgm:prSet/>
      <dgm:spPr/>
      <dgm:t>
        <a:bodyPr/>
        <a:lstStyle/>
        <a:p>
          <a:endParaRPr lang="en-US"/>
        </a:p>
      </dgm:t>
    </dgm:pt>
    <dgm:pt modelId="{668EF473-3DCC-4AB2-8392-1332B27DF5EB}">
      <dgm:prSet/>
      <dgm:spPr/>
      <dgm:t>
        <a:bodyPr/>
        <a:lstStyle/>
        <a:p>
          <a:r>
            <a:rPr lang="en-US" dirty="0"/>
            <a:t>History of ways to interact with SharePoint</a:t>
          </a:r>
        </a:p>
      </dgm:t>
    </dgm:pt>
    <dgm:pt modelId="{5BB1089B-CFF6-48E4-B4AC-50A49CF635D2}" type="parTrans" cxnId="{C84BCCCE-C0B2-4678-B577-4608E6F29C63}">
      <dgm:prSet/>
      <dgm:spPr/>
    </dgm:pt>
    <dgm:pt modelId="{A3C4D7B8-94D6-4C5D-97F9-EE6CB9507FBA}" type="sibTrans" cxnId="{C84BCCCE-C0B2-4678-B577-4608E6F29C63}">
      <dgm:prSet/>
      <dgm:spPr/>
    </dgm:pt>
    <dgm:pt modelId="{E5E9F6A9-C0FC-44C2-8E7D-6D0DD75AF889}" type="pres">
      <dgm:prSet presAssocID="{C92F09AE-61DA-45D9-9B02-5A6154644B72}" presName="linear" presStyleCnt="0">
        <dgm:presLayoutVars>
          <dgm:dir/>
          <dgm:animLvl val="lvl"/>
          <dgm:resizeHandles val="exact"/>
        </dgm:presLayoutVars>
      </dgm:prSet>
      <dgm:spPr/>
    </dgm:pt>
    <dgm:pt modelId="{1DAA3DC5-1E18-47DA-9B24-AB769D7BAB85}" type="pres">
      <dgm:prSet presAssocID="{A370D177-2F42-4F76-AB34-FA09C2226876}" presName="parentLin" presStyleCnt="0"/>
      <dgm:spPr/>
    </dgm:pt>
    <dgm:pt modelId="{DDDAEA0F-E222-4DAF-9921-A2B533464FDC}" type="pres">
      <dgm:prSet presAssocID="{A370D177-2F42-4F76-AB34-FA09C2226876}" presName="parentLeftMargin" presStyleLbl="node1" presStyleIdx="0" presStyleCnt="1"/>
      <dgm:spPr/>
    </dgm:pt>
    <dgm:pt modelId="{7DF7441D-73C7-406D-A440-D4FE488636CC}" type="pres">
      <dgm:prSet presAssocID="{A370D177-2F42-4F76-AB34-FA09C2226876}" presName="parentText" presStyleLbl="node1" presStyleIdx="0" presStyleCnt="1">
        <dgm:presLayoutVars>
          <dgm:chMax val="0"/>
          <dgm:bulletEnabled val="1"/>
        </dgm:presLayoutVars>
      </dgm:prSet>
      <dgm:spPr/>
    </dgm:pt>
    <dgm:pt modelId="{A93D446B-3A7B-47D1-814F-541044A8061B}" type="pres">
      <dgm:prSet presAssocID="{A370D177-2F42-4F76-AB34-FA09C2226876}" presName="negativeSpace" presStyleCnt="0"/>
      <dgm:spPr/>
    </dgm:pt>
    <dgm:pt modelId="{82E04019-39D4-444C-9C86-DF941E2A9919}" type="pres">
      <dgm:prSet presAssocID="{A370D177-2F42-4F76-AB34-FA09C2226876}" presName="childText" presStyleLbl="conFgAcc1" presStyleIdx="0" presStyleCnt="1">
        <dgm:presLayoutVars>
          <dgm:bulletEnabled val="1"/>
        </dgm:presLayoutVars>
      </dgm:prSet>
      <dgm:spPr/>
    </dgm:pt>
  </dgm:ptLst>
  <dgm:cxnLst>
    <dgm:cxn modelId="{B78E3405-C85A-420A-BB25-C7B389A5C2F9}" type="presOf" srcId="{C92F09AE-61DA-45D9-9B02-5A6154644B72}" destId="{E5E9F6A9-C0FC-44C2-8E7D-6D0DD75AF889}" srcOrd="0" destOrd="0" presId="urn:microsoft.com/office/officeart/2005/8/layout/list1"/>
    <dgm:cxn modelId="{1DEDAE08-D215-4BB3-9498-4205D2A26F66}" type="presOf" srcId="{410B157A-3B48-4A18-A637-4573AEF44C83}" destId="{82E04019-39D4-444C-9C86-DF941E2A9919}" srcOrd="0" destOrd="3" presId="urn:microsoft.com/office/officeart/2005/8/layout/list1"/>
    <dgm:cxn modelId="{DF008321-D24F-45BA-92ED-32639108CCBA}" type="presOf" srcId="{A370D177-2F42-4F76-AB34-FA09C2226876}" destId="{DDDAEA0F-E222-4DAF-9921-A2B533464FDC}" srcOrd="0" destOrd="0" presId="urn:microsoft.com/office/officeart/2005/8/layout/list1"/>
    <dgm:cxn modelId="{1E350E22-2587-42AA-8212-B7A30261FDC9}" type="presOf" srcId="{668EF473-3DCC-4AB2-8392-1332B27DF5EB}" destId="{82E04019-39D4-444C-9C86-DF941E2A9919}" srcOrd="0" destOrd="0" presId="urn:microsoft.com/office/officeart/2005/8/layout/list1"/>
    <dgm:cxn modelId="{3EB16527-0DD1-4F5C-97F8-9D2B68A4A6C8}" type="presOf" srcId="{A370D177-2F42-4F76-AB34-FA09C2226876}" destId="{7DF7441D-73C7-406D-A440-D4FE488636CC}" srcOrd="1" destOrd="0" presId="urn:microsoft.com/office/officeart/2005/8/layout/list1"/>
    <dgm:cxn modelId="{58F03962-4CB3-4116-9E05-FB079FC38CE6}" type="presOf" srcId="{19EBB5A8-0610-494F-BB70-2E80E474E2F9}" destId="{82E04019-39D4-444C-9C86-DF941E2A9919}" srcOrd="0" destOrd="1" presId="urn:microsoft.com/office/officeart/2005/8/layout/list1"/>
    <dgm:cxn modelId="{B5C2D862-B91D-45B8-AC4D-E726B98DD5A9}" srcId="{A370D177-2F42-4F76-AB34-FA09C2226876}" destId="{410B157A-3B48-4A18-A637-4573AEF44C83}" srcOrd="3" destOrd="0" parTransId="{A3502367-7446-4176-B4CD-FBD41F9B610E}" sibTransId="{EC0198E3-ED52-41F2-9A51-3AB272879C5C}"/>
    <dgm:cxn modelId="{C8625F46-7D2D-4A75-84D4-C7EF0AF211C4}" type="presOf" srcId="{DB157BEB-4A7F-4DC8-AF01-AADA92D3CDFD}" destId="{82E04019-39D4-444C-9C86-DF941E2A9919}" srcOrd="0" destOrd="2" presId="urn:microsoft.com/office/officeart/2005/8/layout/list1"/>
    <dgm:cxn modelId="{AD596576-CDF2-456D-8054-984D495EF404}" srcId="{A370D177-2F42-4F76-AB34-FA09C2226876}" destId="{DB157BEB-4A7F-4DC8-AF01-AADA92D3CDFD}" srcOrd="2" destOrd="0" parTransId="{1167C9D3-463C-4062-A9C4-C301A9A59A5B}" sibTransId="{4AD2FB0F-25A9-47B3-9D99-2C265F39C97A}"/>
    <dgm:cxn modelId="{2DBE64B8-5488-4AF9-A3E1-7C5D4F4CA9E3}" srcId="{A370D177-2F42-4F76-AB34-FA09C2226876}" destId="{19EBB5A8-0610-494F-BB70-2E80E474E2F9}" srcOrd="1" destOrd="0" parTransId="{4910435A-03D0-4F46-9915-E2D151A151B2}" sibTransId="{DAFC96C0-37E9-4BFF-8056-DC1AC8FD01E7}"/>
    <dgm:cxn modelId="{2FD5B3C4-FFF7-4C20-BEC1-CDCE843CC06E}" srcId="{A370D177-2F42-4F76-AB34-FA09C2226876}" destId="{08E2127D-314E-4CBE-A71B-971E8457CA63}" srcOrd="4" destOrd="0" parTransId="{2068BF8E-D826-4C6A-B0D9-309AC7B16478}" sibTransId="{74F45F37-8D58-4D26-A169-CFD182D45A94}"/>
    <dgm:cxn modelId="{452F82C7-BA9A-459E-888A-2BA2084E1579}" type="presOf" srcId="{08E2127D-314E-4CBE-A71B-971E8457CA63}" destId="{82E04019-39D4-444C-9C86-DF941E2A9919}" srcOrd="0" destOrd="4" presId="urn:microsoft.com/office/officeart/2005/8/layout/list1"/>
    <dgm:cxn modelId="{C84BCCCE-C0B2-4678-B577-4608E6F29C63}" srcId="{A370D177-2F42-4F76-AB34-FA09C2226876}" destId="{668EF473-3DCC-4AB2-8392-1332B27DF5EB}" srcOrd="0" destOrd="0" parTransId="{5BB1089B-CFF6-48E4-B4AC-50A49CF635D2}" sibTransId="{A3C4D7B8-94D6-4C5D-97F9-EE6CB9507FBA}"/>
    <dgm:cxn modelId="{0E2C0DF9-9762-4300-84CE-99377FB138F1}" srcId="{C92F09AE-61DA-45D9-9B02-5A6154644B72}" destId="{A370D177-2F42-4F76-AB34-FA09C2226876}" srcOrd="0" destOrd="0" parTransId="{773641E7-837B-4BC8-BD87-6285539E6E0A}" sibTransId="{E3A724E5-22EE-40C1-BE76-B6C63FD264C5}"/>
    <dgm:cxn modelId="{1A08E747-98FA-4A8A-971E-51206C805730}" type="presParOf" srcId="{E5E9F6A9-C0FC-44C2-8E7D-6D0DD75AF889}" destId="{1DAA3DC5-1E18-47DA-9B24-AB769D7BAB85}" srcOrd="0" destOrd="0" presId="urn:microsoft.com/office/officeart/2005/8/layout/list1"/>
    <dgm:cxn modelId="{053F94B2-971D-418D-B9B4-D043E5C94642}" type="presParOf" srcId="{1DAA3DC5-1E18-47DA-9B24-AB769D7BAB85}" destId="{DDDAEA0F-E222-4DAF-9921-A2B533464FDC}" srcOrd="0" destOrd="0" presId="urn:microsoft.com/office/officeart/2005/8/layout/list1"/>
    <dgm:cxn modelId="{77620B2B-7980-4C10-AE02-7B6C97B5EB0A}" type="presParOf" srcId="{1DAA3DC5-1E18-47DA-9B24-AB769D7BAB85}" destId="{7DF7441D-73C7-406D-A440-D4FE488636CC}" srcOrd="1" destOrd="0" presId="urn:microsoft.com/office/officeart/2005/8/layout/list1"/>
    <dgm:cxn modelId="{C3AEDDF8-3757-4512-AB2C-CF0779B65A7C}" type="presParOf" srcId="{E5E9F6A9-C0FC-44C2-8E7D-6D0DD75AF889}" destId="{A93D446B-3A7B-47D1-814F-541044A8061B}" srcOrd="1" destOrd="0" presId="urn:microsoft.com/office/officeart/2005/8/layout/list1"/>
    <dgm:cxn modelId="{63B5BF6B-08C7-4EC5-B5BC-E4D0C9C330A0}" type="presParOf" srcId="{E5E9F6A9-C0FC-44C2-8E7D-6D0DD75AF889}" destId="{82E04019-39D4-444C-9C86-DF941E2A99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FDE850-4152-4016-ACA0-912B0E39BB7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A3D891A5-A712-407F-A1EF-A7C6E3E90884}">
      <dgm:prSet/>
      <dgm:spPr/>
      <dgm:t>
        <a:bodyPr/>
        <a:lstStyle/>
        <a:p>
          <a:r>
            <a:rPr lang="en-US" baseline="0" dirty="0"/>
            <a:t>Discover which APIs exist</a:t>
          </a:r>
          <a:endParaRPr lang="en-US" dirty="0"/>
        </a:p>
      </dgm:t>
    </dgm:pt>
    <dgm:pt modelId="{A972FDD1-C3BD-406B-93E5-030B880EFC71}" type="parTrans" cxnId="{42D20D03-B223-498F-A00C-9281B66C19BC}">
      <dgm:prSet/>
      <dgm:spPr/>
      <dgm:t>
        <a:bodyPr/>
        <a:lstStyle/>
        <a:p>
          <a:endParaRPr lang="en-US"/>
        </a:p>
      </dgm:t>
    </dgm:pt>
    <dgm:pt modelId="{FD765D4B-7730-4969-8624-8DEEF6E7FA34}" type="sibTrans" cxnId="{42D20D03-B223-498F-A00C-9281B66C19BC}">
      <dgm:prSet/>
      <dgm:spPr/>
      <dgm:t>
        <a:bodyPr/>
        <a:lstStyle/>
        <a:p>
          <a:endParaRPr lang="en-US"/>
        </a:p>
      </dgm:t>
    </dgm:pt>
    <dgm:pt modelId="{B52199B4-E188-4AD0-8FAD-BD3BFFD4BB42}">
      <dgm:prSet/>
      <dgm:spPr/>
      <dgm:t>
        <a:bodyPr/>
        <a:lstStyle/>
        <a:p>
          <a:r>
            <a:rPr lang="en-US" baseline="0" dirty="0"/>
            <a:t>Learn about the Server Side Object Model</a:t>
          </a:r>
          <a:endParaRPr lang="en-US" dirty="0"/>
        </a:p>
      </dgm:t>
    </dgm:pt>
    <dgm:pt modelId="{87DB2696-C5AF-43A0-882E-FBD4CD6C3574}" type="parTrans" cxnId="{474C653B-310B-47BA-B7A4-6AB1534C7096}">
      <dgm:prSet/>
      <dgm:spPr/>
      <dgm:t>
        <a:bodyPr/>
        <a:lstStyle/>
        <a:p>
          <a:endParaRPr lang="en-US"/>
        </a:p>
      </dgm:t>
    </dgm:pt>
    <dgm:pt modelId="{782DE5F5-DD02-4EAE-9030-26CB9A789CAF}" type="sibTrans" cxnId="{474C653B-310B-47BA-B7A4-6AB1534C7096}">
      <dgm:prSet/>
      <dgm:spPr/>
      <dgm:t>
        <a:bodyPr/>
        <a:lstStyle/>
        <a:p>
          <a:endParaRPr lang="en-US"/>
        </a:p>
      </dgm:t>
    </dgm:pt>
    <dgm:pt modelId="{66CBC61B-2E2A-426B-9FAF-8516E2400A52}">
      <dgm:prSet/>
      <dgm:spPr/>
      <dgm:t>
        <a:bodyPr/>
        <a:lstStyle/>
        <a:p>
          <a:r>
            <a:rPr lang="en-US" baseline="0" dirty="0"/>
            <a:t>Understand that ASMX services are deprecated</a:t>
          </a:r>
          <a:endParaRPr lang="en-US" dirty="0"/>
        </a:p>
      </dgm:t>
    </dgm:pt>
    <dgm:pt modelId="{69B02C41-9604-44D2-99BC-028641D6F757}" type="parTrans" cxnId="{830A07F6-F27D-456C-A41B-67FA65DC7920}">
      <dgm:prSet/>
      <dgm:spPr/>
      <dgm:t>
        <a:bodyPr/>
        <a:lstStyle/>
        <a:p>
          <a:endParaRPr lang="en-US"/>
        </a:p>
      </dgm:t>
    </dgm:pt>
    <dgm:pt modelId="{90F0B57A-C75D-41EC-97AD-082E1D64F7E9}" type="sibTrans" cxnId="{830A07F6-F27D-456C-A41B-67FA65DC7920}">
      <dgm:prSet/>
      <dgm:spPr/>
      <dgm:t>
        <a:bodyPr/>
        <a:lstStyle/>
        <a:p>
          <a:endParaRPr lang="en-US"/>
        </a:p>
      </dgm:t>
    </dgm:pt>
    <dgm:pt modelId="{0BEAB488-3255-4D10-90FA-767620DA6AB1}">
      <dgm:prSet/>
      <dgm:spPr/>
      <dgm:t>
        <a:bodyPr/>
        <a:lstStyle/>
        <a:p>
          <a:r>
            <a:rPr lang="en-US" baseline="0" dirty="0"/>
            <a:t>Know that the WCF services are still available</a:t>
          </a:r>
          <a:endParaRPr lang="en-US" dirty="0"/>
        </a:p>
      </dgm:t>
    </dgm:pt>
    <dgm:pt modelId="{113FAD26-CA7D-4188-AF7E-2ACE9702821C}" type="parTrans" cxnId="{CD4618EF-959A-4236-9858-5FC6DFC6635D}">
      <dgm:prSet/>
      <dgm:spPr/>
      <dgm:t>
        <a:bodyPr/>
        <a:lstStyle/>
        <a:p>
          <a:endParaRPr lang="en-US"/>
        </a:p>
      </dgm:t>
    </dgm:pt>
    <dgm:pt modelId="{F41C5ED7-D2E5-45ED-9815-A9B04F7425CC}" type="sibTrans" cxnId="{CD4618EF-959A-4236-9858-5FC6DFC6635D}">
      <dgm:prSet/>
      <dgm:spPr/>
      <dgm:t>
        <a:bodyPr/>
        <a:lstStyle/>
        <a:p>
          <a:endParaRPr lang="en-US"/>
        </a:p>
      </dgm:t>
    </dgm:pt>
    <dgm:pt modelId="{C63A371E-D98A-44A2-9EA0-9BF5226F5FB1}">
      <dgm:prSet/>
      <dgm:spPr/>
      <dgm:t>
        <a:bodyPr/>
        <a:lstStyle/>
        <a:p>
          <a:r>
            <a:rPr lang="en-US" dirty="0"/>
            <a:t>Learn about the history of APIs in SharePoint</a:t>
          </a:r>
        </a:p>
      </dgm:t>
    </dgm:pt>
    <dgm:pt modelId="{5A14B2A5-588C-4AB0-9D10-A901A7925274}" type="parTrans" cxnId="{E62DDB38-4643-4FF1-AF81-FDE293E5D755}">
      <dgm:prSet/>
      <dgm:spPr/>
      <dgm:t>
        <a:bodyPr/>
        <a:lstStyle/>
        <a:p>
          <a:endParaRPr lang="en-US"/>
        </a:p>
      </dgm:t>
    </dgm:pt>
    <dgm:pt modelId="{A2EC8FB1-F710-4006-92B4-95053A740FAB}" type="sibTrans" cxnId="{E62DDB38-4643-4FF1-AF81-FDE293E5D755}">
      <dgm:prSet/>
      <dgm:spPr/>
      <dgm:t>
        <a:bodyPr/>
        <a:lstStyle/>
        <a:p>
          <a:endParaRPr lang="en-US"/>
        </a:p>
      </dgm:t>
    </dgm:pt>
    <dgm:pt modelId="{D4B575FE-0F3B-4189-9446-D2BE2291D1A1}" type="pres">
      <dgm:prSet presAssocID="{24FDE850-4152-4016-ACA0-912B0E39BB7F}" presName="CompostProcess" presStyleCnt="0">
        <dgm:presLayoutVars>
          <dgm:dir/>
          <dgm:resizeHandles val="exact"/>
        </dgm:presLayoutVars>
      </dgm:prSet>
      <dgm:spPr/>
    </dgm:pt>
    <dgm:pt modelId="{3707A915-213A-4440-98C4-7DDECF01A536}" type="pres">
      <dgm:prSet presAssocID="{24FDE850-4152-4016-ACA0-912B0E39BB7F}" presName="arrow" presStyleLbl="bgShp" presStyleIdx="0" presStyleCnt="1"/>
      <dgm:spPr/>
    </dgm:pt>
    <dgm:pt modelId="{CEDC83BD-6B0E-4BD5-8209-66F29F78242D}" type="pres">
      <dgm:prSet presAssocID="{24FDE850-4152-4016-ACA0-912B0E39BB7F}" presName="linearProcess" presStyleCnt="0"/>
      <dgm:spPr/>
    </dgm:pt>
    <dgm:pt modelId="{A21A22E2-A395-4388-86FC-71AA84C5CEF2}" type="pres">
      <dgm:prSet presAssocID="{C63A371E-D98A-44A2-9EA0-9BF5226F5FB1}" presName="textNode" presStyleLbl="node1" presStyleIdx="0" presStyleCnt="5">
        <dgm:presLayoutVars>
          <dgm:bulletEnabled val="1"/>
        </dgm:presLayoutVars>
      </dgm:prSet>
      <dgm:spPr/>
    </dgm:pt>
    <dgm:pt modelId="{E10174FD-893A-4B8E-821D-B36C00DCA886}" type="pres">
      <dgm:prSet presAssocID="{A2EC8FB1-F710-4006-92B4-95053A740FAB}" presName="sibTrans" presStyleCnt="0"/>
      <dgm:spPr/>
    </dgm:pt>
    <dgm:pt modelId="{67A8BDBE-2B4E-4835-BE11-15DA33419524}" type="pres">
      <dgm:prSet presAssocID="{A3D891A5-A712-407F-A1EF-A7C6E3E90884}" presName="textNode" presStyleLbl="node1" presStyleIdx="1" presStyleCnt="5">
        <dgm:presLayoutVars>
          <dgm:bulletEnabled val="1"/>
        </dgm:presLayoutVars>
      </dgm:prSet>
      <dgm:spPr/>
    </dgm:pt>
    <dgm:pt modelId="{88519CEA-9DB1-49EC-9B4D-10A8B641536E}" type="pres">
      <dgm:prSet presAssocID="{FD765D4B-7730-4969-8624-8DEEF6E7FA34}" presName="sibTrans" presStyleCnt="0"/>
      <dgm:spPr/>
    </dgm:pt>
    <dgm:pt modelId="{6233AF45-0482-4EAF-B432-FA88E6AC0725}" type="pres">
      <dgm:prSet presAssocID="{B52199B4-E188-4AD0-8FAD-BD3BFFD4BB42}" presName="textNode" presStyleLbl="node1" presStyleIdx="2" presStyleCnt="5">
        <dgm:presLayoutVars>
          <dgm:bulletEnabled val="1"/>
        </dgm:presLayoutVars>
      </dgm:prSet>
      <dgm:spPr/>
    </dgm:pt>
    <dgm:pt modelId="{DD5A8B6E-1748-4873-A640-9D3FB1820B65}" type="pres">
      <dgm:prSet presAssocID="{782DE5F5-DD02-4EAE-9030-26CB9A789CAF}" presName="sibTrans" presStyleCnt="0"/>
      <dgm:spPr/>
    </dgm:pt>
    <dgm:pt modelId="{E4337A66-E19F-4770-9084-7F788C78DF44}" type="pres">
      <dgm:prSet presAssocID="{66CBC61B-2E2A-426B-9FAF-8516E2400A52}" presName="textNode" presStyleLbl="node1" presStyleIdx="3" presStyleCnt="5">
        <dgm:presLayoutVars>
          <dgm:bulletEnabled val="1"/>
        </dgm:presLayoutVars>
      </dgm:prSet>
      <dgm:spPr/>
    </dgm:pt>
    <dgm:pt modelId="{1879AE20-2478-4F8C-B50E-27CE2A843495}" type="pres">
      <dgm:prSet presAssocID="{90F0B57A-C75D-41EC-97AD-082E1D64F7E9}" presName="sibTrans" presStyleCnt="0"/>
      <dgm:spPr/>
    </dgm:pt>
    <dgm:pt modelId="{94413085-E16C-4B5E-B05E-709C823687F5}" type="pres">
      <dgm:prSet presAssocID="{0BEAB488-3255-4D10-90FA-767620DA6AB1}" presName="textNode" presStyleLbl="node1" presStyleIdx="4" presStyleCnt="5">
        <dgm:presLayoutVars>
          <dgm:bulletEnabled val="1"/>
        </dgm:presLayoutVars>
      </dgm:prSet>
      <dgm:spPr/>
    </dgm:pt>
  </dgm:ptLst>
  <dgm:cxnLst>
    <dgm:cxn modelId="{42D20D03-B223-498F-A00C-9281B66C19BC}" srcId="{24FDE850-4152-4016-ACA0-912B0E39BB7F}" destId="{A3D891A5-A712-407F-A1EF-A7C6E3E90884}" srcOrd="1" destOrd="0" parTransId="{A972FDD1-C3BD-406B-93E5-030B880EFC71}" sibTransId="{FD765D4B-7730-4969-8624-8DEEF6E7FA34}"/>
    <dgm:cxn modelId="{4BCC1613-47A1-43F9-AAA8-73FC3EEE49D8}" type="presOf" srcId="{66CBC61B-2E2A-426B-9FAF-8516E2400A52}" destId="{E4337A66-E19F-4770-9084-7F788C78DF44}" srcOrd="0" destOrd="0" presId="urn:microsoft.com/office/officeart/2005/8/layout/hProcess9"/>
    <dgm:cxn modelId="{BBAD3837-A6AC-41B5-81EE-4793CF73BEB0}" type="presOf" srcId="{B52199B4-E188-4AD0-8FAD-BD3BFFD4BB42}" destId="{6233AF45-0482-4EAF-B432-FA88E6AC0725}" srcOrd="0" destOrd="0" presId="urn:microsoft.com/office/officeart/2005/8/layout/hProcess9"/>
    <dgm:cxn modelId="{65F62338-A1CF-469E-A89A-0C390CB9EA0A}" type="presOf" srcId="{C63A371E-D98A-44A2-9EA0-9BF5226F5FB1}" destId="{A21A22E2-A395-4388-86FC-71AA84C5CEF2}" srcOrd="0" destOrd="0" presId="urn:microsoft.com/office/officeart/2005/8/layout/hProcess9"/>
    <dgm:cxn modelId="{E62DDB38-4643-4FF1-AF81-FDE293E5D755}" srcId="{24FDE850-4152-4016-ACA0-912B0E39BB7F}" destId="{C63A371E-D98A-44A2-9EA0-9BF5226F5FB1}" srcOrd="0" destOrd="0" parTransId="{5A14B2A5-588C-4AB0-9D10-A901A7925274}" sibTransId="{A2EC8FB1-F710-4006-92B4-95053A740FAB}"/>
    <dgm:cxn modelId="{474C653B-310B-47BA-B7A4-6AB1534C7096}" srcId="{24FDE850-4152-4016-ACA0-912B0E39BB7F}" destId="{B52199B4-E188-4AD0-8FAD-BD3BFFD4BB42}" srcOrd="2" destOrd="0" parTransId="{87DB2696-C5AF-43A0-882E-FBD4CD6C3574}" sibTransId="{782DE5F5-DD02-4EAE-9030-26CB9A789CAF}"/>
    <dgm:cxn modelId="{3DDE9A4F-F63C-44E2-99AF-E76C647563FA}" type="presOf" srcId="{0BEAB488-3255-4D10-90FA-767620DA6AB1}" destId="{94413085-E16C-4B5E-B05E-709C823687F5}" srcOrd="0" destOrd="0" presId="urn:microsoft.com/office/officeart/2005/8/layout/hProcess9"/>
    <dgm:cxn modelId="{63C53495-D074-4493-9933-713AE3632588}" type="presOf" srcId="{A3D891A5-A712-407F-A1EF-A7C6E3E90884}" destId="{67A8BDBE-2B4E-4835-BE11-15DA33419524}" srcOrd="0" destOrd="0" presId="urn:microsoft.com/office/officeart/2005/8/layout/hProcess9"/>
    <dgm:cxn modelId="{12EECFD9-E421-4FE5-A9C7-0BA7D0E50BBA}" type="presOf" srcId="{24FDE850-4152-4016-ACA0-912B0E39BB7F}" destId="{D4B575FE-0F3B-4189-9446-D2BE2291D1A1}" srcOrd="0" destOrd="0" presId="urn:microsoft.com/office/officeart/2005/8/layout/hProcess9"/>
    <dgm:cxn modelId="{CD4618EF-959A-4236-9858-5FC6DFC6635D}" srcId="{24FDE850-4152-4016-ACA0-912B0E39BB7F}" destId="{0BEAB488-3255-4D10-90FA-767620DA6AB1}" srcOrd="4" destOrd="0" parTransId="{113FAD26-CA7D-4188-AF7E-2ACE9702821C}" sibTransId="{F41C5ED7-D2E5-45ED-9815-A9B04F7425CC}"/>
    <dgm:cxn modelId="{830A07F6-F27D-456C-A41B-67FA65DC7920}" srcId="{24FDE850-4152-4016-ACA0-912B0E39BB7F}" destId="{66CBC61B-2E2A-426B-9FAF-8516E2400A52}" srcOrd="3" destOrd="0" parTransId="{69B02C41-9604-44D2-99BC-028641D6F757}" sibTransId="{90F0B57A-C75D-41EC-97AD-082E1D64F7E9}"/>
    <dgm:cxn modelId="{007B7BA4-F432-4E61-8584-8A09425612CF}" type="presParOf" srcId="{D4B575FE-0F3B-4189-9446-D2BE2291D1A1}" destId="{3707A915-213A-4440-98C4-7DDECF01A536}" srcOrd="0" destOrd="0" presId="urn:microsoft.com/office/officeart/2005/8/layout/hProcess9"/>
    <dgm:cxn modelId="{2F399FCF-489B-417A-B3F6-A0F2636B98DD}" type="presParOf" srcId="{D4B575FE-0F3B-4189-9446-D2BE2291D1A1}" destId="{CEDC83BD-6B0E-4BD5-8209-66F29F78242D}" srcOrd="1" destOrd="0" presId="urn:microsoft.com/office/officeart/2005/8/layout/hProcess9"/>
    <dgm:cxn modelId="{1F0F85FB-02A3-438A-AA96-C0937E81FE53}" type="presParOf" srcId="{CEDC83BD-6B0E-4BD5-8209-66F29F78242D}" destId="{A21A22E2-A395-4388-86FC-71AA84C5CEF2}" srcOrd="0" destOrd="0" presId="urn:microsoft.com/office/officeart/2005/8/layout/hProcess9"/>
    <dgm:cxn modelId="{25CA2AB3-D646-4844-BEC2-654234C4819C}" type="presParOf" srcId="{CEDC83BD-6B0E-4BD5-8209-66F29F78242D}" destId="{E10174FD-893A-4B8E-821D-B36C00DCA886}" srcOrd="1" destOrd="0" presId="urn:microsoft.com/office/officeart/2005/8/layout/hProcess9"/>
    <dgm:cxn modelId="{56DCACF5-ECBF-42AF-B42F-1EF53242070A}" type="presParOf" srcId="{CEDC83BD-6B0E-4BD5-8209-66F29F78242D}" destId="{67A8BDBE-2B4E-4835-BE11-15DA33419524}" srcOrd="2" destOrd="0" presId="urn:microsoft.com/office/officeart/2005/8/layout/hProcess9"/>
    <dgm:cxn modelId="{206D267E-E019-4123-9C88-36E45FC6DF69}" type="presParOf" srcId="{CEDC83BD-6B0E-4BD5-8209-66F29F78242D}" destId="{88519CEA-9DB1-49EC-9B4D-10A8B641536E}" srcOrd="3" destOrd="0" presId="urn:microsoft.com/office/officeart/2005/8/layout/hProcess9"/>
    <dgm:cxn modelId="{A2419A20-6FCB-4531-8578-37B832FBD6CD}" type="presParOf" srcId="{CEDC83BD-6B0E-4BD5-8209-66F29F78242D}" destId="{6233AF45-0482-4EAF-B432-FA88E6AC0725}" srcOrd="4" destOrd="0" presId="urn:microsoft.com/office/officeart/2005/8/layout/hProcess9"/>
    <dgm:cxn modelId="{7408BC9F-9A9D-4F13-B3F4-C6C51B9046B9}" type="presParOf" srcId="{CEDC83BD-6B0E-4BD5-8209-66F29F78242D}" destId="{DD5A8B6E-1748-4873-A640-9D3FB1820B65}" srcOrd="5" destOrd="0" presId="urn:microsoft.com/office/officeart/2005/8/layout/hProcess9"/>
    <dgm:cxn modelId="{FC57E8A1-C791-4CCD-B18D-1AB73AD7D429}" type="presParOf" srcId="{CEDC83BD-6B0E-4BD5-8209-66F29F78242D}" destId="{E4337A66-E19F-4770-9084-7F788C78DF44}" srcOrd="6" destOrd="0" presId="urn:microsoft.com/office/officeart/2005/8/layout/hProcess9"/>
    <dgm:cxn modelId="{DBD3CA25-AA42-41CB-8C4C-CD45B445DAAE}" type="presParOf" srcId="{CEDC83BD-6B0E-4BD5-8209-66F29F78242D}" destId="{1879AE20-2478-4F8C-B50E-27CE2A843495}" srcOrd="7" destOrd="0" presId="urn:microsoft.com/office/officeart/2005/8/layout/hProcess9"/>
    <dgm:cxn modelId="{F513E6AB-B238-4BF6-9D3F-815E090FBD30}" type="presParOf" srcId="{CEDC83BD-6B0E-4BD5-8209-66F29F78242D}" destId="{94413085-E16C-4B5E-B05E-709C823687F5}"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DD015B-C200-4867-B6EA-F2B4B0F7B0CE}"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762FC40D-25E7-4C1B-8430-CAEA8584E37C}">
      <dgm:prSet phldrT="[Text]" custT="1"/>
      <dgm:spPr/>
      <dgm:t>
        <a:bodyPr/>
        <a:lstStyle/>
        <a:p>
          <a:r>
            <a:rPr lang="en-US" sz="2800" dirty="0"/>
            <a:t>2007</a:t>
          </a:r>
        </a:p>
      </dgm:t>
    </dgm:pt>
    <dgm:pt modelId="{E3284FAF-87B3-4076-A42A-30BA5EBB74ED}" type="parTrans" cxnId="{2D0E748B-B49A-4555-B771-A427F8F61426}">
      <dgm:prSet/>
      <dgm:spPr/>
      <dgm:t>
        <a:bodyPr/>
        <a:lstStyle/>
        <a:p>
          <a:endParaRPr lang="en-US" sz="2800"/>
        </a:p>
      </dgm:t>
    </dgm:pt>
    <dgm:pt modelId="{418B3FC2-D589-4174-910C-2A624249808B}" type="sibTrans" cxnId="{2D0E748B-B49A-4555-B771-A427F8F61426}">
      <dgm:prSet/>
      <dgm:spPr/>
      <dgm:t>
        <a:bodyPr/>
        <a:lstStyle/>
        <a:p>
          <a:endParaRPr lang="en-US" sz="2800"/>
        </a:p>
      </dgm:t>
    </dgm:pt>
    <dgm:pt modelId="{62A204E3-E35E-461E-BED9-4C5BE07FC8E6}">
      <dgm:prSet phldrT="[Text]" custT="1"/>
      <dgm:spPr/>
      <dgm:t>
        <a:bodyPr/>
        <a:lstStyle/>
        <a:p>
          <a:pPr>
            <a:buNone/>
          </a:pPr>
          <a:r>
            <a:rPr lang="en-US" sz="1050" dirty="0"/>
            <a:t>Many .</a:t>
          </a:r>
          <a:r>
            <a:rPr lang="en-US" sz="1050" dirty="0" err="1"/>
            <a:t>asmx</a:t>
          </a:r>
          <a:r>
            <a:rPr lang="en-US" sz="1050" dirty="0"/>
            <a:t> web services available</a:t>
          </a:r>
        </a:p>
      </dgm:t>
    </dgm:pt>
    <dgm:pt modelId="{05CE61C4-321A-479E-897B-16D7657B4558}" type="parTrans" cxnId="{EA2A5804-2082-47CD-80B0-D0482F195AC9}">
      <dgm:prSet/>
      <dgm:spPr/>
      <dgm:t>
        <a:bodyPr/>
        <a:lstStyle/>
        <a:p>
          <a:endParaRPr lang="en-US" sz="2800"/>
        </a:p>
      </dgm:t>
    </dgm:pt>
    <dgm:pt modelId="{1EAC9509-B156-4894-9100-990177F5461B}" type="sibTrans" cxnId="{EA2A5804-2082-47CD-80B0-D0482F195AC9}">
      <dgm:prSet/>
      <dgm:spPr/>
      <dgm:t>
        <a:bodyPr/>
        <a:lstStyle/>
        <a:p>
          <a:endParaRPr lang="en-US" sz="2800"/>
        </a:p>
      </dgm:t>
    </dgm:pt>
    <dgm:pt modelId="{E30B65B2-74C3-4A0F-BB99-C162AB0098DF}">
      <dgm:prSet phldrT="[Text]" custT="1"/>
      <dgm:spPr/>
      <dgm:t>
        <a:bodyPr/>
        <a:lstStyle/>
        <a:p>
          <a:r>
            <a:rPr lang="en-US" sz="2800" dirty="0"/>
            <a:t>2010</a:t>
          </a:r>
        </a:p>
      </dgm:t>
    </dgm:pt>
    <dgm:pt modelId="{EDD754F5-589C-4214-9CE5-E7B9E5254A19}" type="parTrans" cxnId="{F71540D3-9F55-441B-B262-570BAD4D9769}">
      <dgm:prSet/>
      <dgm:spPr/>
      <dgm:t>
        <a:bodyPr/>
        <a:lstStyle/>
        <a:p>
          <a:endParaRPr lang="en-US" sz="2800"/>
        </a:p>
      </dgm:t>
    </dgm:pt>
    <dgm:pt modelId="{A15CE342-1821-4D3B-A657-35C4BDA2CB57}" type="sibTrans" cxnId="{F71540D3-9F55-441B-B262-570BAD4D9769}">
      <dgm:prSet/>
      <dgm:spPr/>
      <dgm:t>
        <a:bodyPr/>
        <a:lstStyle/>
        <a:p>
          <a:endParaRPr lang="en-US" sz="2800"/>
        </a:p>
      </dgm:t>
    </dgm:pt>
    <dgm:pt modelId="{250A1F4C-AC19-48A3-BD45-44EEEB643B86}">
      <dgm:prSet phldrT="[Text]" custT="1"/>
      <dgm:spPr/>
      <dgm:t>
        <a:bodyPr/>
        <a:lstStyle/>
        <a:p>
          <a:r>
            <a:rPr lang="en-US" sz="1050" dirty="0"/>
            <a:t>Introduced </a:t>
          </a:r>
          <a:r>
            <a:rPr lang="en-US" sz="1050" dirty="0" err="1"/>
            <a:t>Client.svc</a:t>
          </a:r>
          <a:endParaRPr lang="en-US" sz="1050" dirty="0"/>
        </a:p>
      </dgm:t>
    </dgm:pt>
    <dgm:pt modelId="{472DA23D-C6AF-4FE5-8200-9210D5A9F48A}" type="parTrans" cxnId="{BA41469D-3258-433E-9B77-E80EB7BFCA2D}">
      <dgm:prSet/>
      <dgm:spPr/>
      <dgm:t>
        <a:bodyPr/>
        <a:lstStyle/>
        <a:p>
          <a:endParaRPr lang="en-US" sz="2800"/>
        </a:p>
      </dgm:t>
    </dgm:pt>
    <dgm:pt modelId="{F5D3E571-686D-458A-BA79-CCCD330FE2E1}" type="sibTrans" cxnId="{BA41469D-3258-433E-9B77-E80EB7BFCA2D}">
      <dgm:prSet/>
      <dgm:spPr/>
      <dgm:t>
        <a:bodyPr/>
        <a:lstStyle/>
        <a:p>
          <a:endParaRPr lang="en-US" sz="2800"/>
        </a:p>
      </dgm:t>
    </dgm:pt>
    <dgm:pt modelId="{9725E7A3-9E5D-4459-B501-DB0FD4E84D22}">
      <dgm:prSet phldrT="[Text]" custT="1"/>
      <dgm:spPr/>
      <dgm:t>
        <a:bodyPr/>
        <a:lstStyle/>
        <a:p>
          <a:r>
            <a:rPr lang="en-US" sz="2800" dirty="0"/>
            <a:t>2013</a:t>
          </a:r>
        </a:p>
      </dgm:t>
    </dgm:pt>
    <dgm:pt modelId="{4A274DA5-E8CA-4AC1-84D8-CEE78E4FD574}" type="parTrans" cxnId="{43D27E83-DEF7-4748-8249-42AFE7C69AB2}">
      <dgm:prSet/>
      <dgm:spPr/>
      <dgm:t>
        <a:bodyPr/>
        <a:lstStyle/>
        <a:p>
          <a:endParaRPr lang="en-US" sz="2800"/>
        </a:p>
      </dgm:t>
    </dgm:pt>
    <dgm:pt modelId="{E46FE952-8006-49E1-85AB-D3692E7145A9}" type="sibTrans" cxnId="{43D27E83-DEF7-4748-8249-42AFE7C69AB2}">
      <dgm:prSet/>
      <dgm:spPr/>
      <dgm:t>
        <a:bodyPr/>
        <a:lstStyle/>
        <a:p>
          <a:endParaRPr lang="en-US" sz="2800"/>
        </a:p>
      </dgm:t>
    </dgm:pt>
    <dgm:pt modelId="{9F48FDDC-3B91-483A-BF82-94BD7AAE2D08}">
      <dgm:prSet phldrT="[Text]" custT="1"/>
      <dgm:spPr/>
      <dgm:t>
        <a:bodyPr/>
        <a:lstStyle/>
        <a:p>
          <a:r>
            <a:rPr lang="en-US" sz="1050"/>
            <a:t>Extended Client.svc to support REST</a:t>
          </a:r>
          <a:endParaRPr lang="en-US" sz="1050" dirty="0"/>
        </a:p>
      </dgm:t>
    </dgm:pt>
    <dgm:pt modelId="{86884B1A-8180-422D-8A06-22664BEDE8CC}" type="parTrans" cxnId="{80864A2D-D13B-425C-A046-F8D01391EA81}">
      <dgm:prSet/>
      <dgm:spPr/>
      <dgm:t>
        <a:bodyPr/>
        <a:lstStyle/>
        <a:p>
          <a:endParaRPr lang="en-US" sz="2800"/>
        </a:p>
      </dgm:t>
    </dgm:pt>
    <dgm:pt modelId="{3734414A-194F-4C10-9A44-6F6361151F8D}" type="sibTrans" cxnId="{80864A2D-D13B-425C-A046-F8D01391EA81}">
      <dgm:prSet/>
      <dgm:spPr/>
      <dgm:t>
        <a:bodyPr/>
        <a:lstStyle/>
        <a:p>
          <a:endParaRPr lang="en-US" sz="2800"/>
        </a:p>
      </dgm:t>
    </dgm:pt>
    <dgm:pt modelId="{F9AC8AB5-F779-4D27-AEB7-541EBD9FDE01}">
      <dgm:prSet custT="1"/>
      <dgm:spPr/>
      <dgm:t>
        <a:bodyPr/>
        <a:lstStyle/>
        <a:p>
          <a:r>
            <a:rPr lang="en-US" sz="2800" dirty="0"/>
            <a:t>2016</a:t>
          </a:r>
        </a:p>
      </dgm:t>
    </dgm:pt>
    <dgm:pt modelId="{DAB2FC96-E9AE-4636-AD1D-C35F2AA8F3A0}" type="parTrans" cxnId="{21FFE6FA-81C4-42F7-9034-1A6147687353}">
      <dgm:prSet/>
      <dgm:spPr/>
      <dgm:t>
        <a:bodyPr/>
        <a:lstStyle/>
        <a:p>
          <a:endParaRPr lang="en-US" sz="2800"/>
        </a:p>
      </dgm:t>
    </dgm:pt>
    <dgm:pt modelId="{04A6C07E-603F-4FA4-8DAD-EA3B37A203DD}" type="sibTrans" cxnId="{21FFE6FA-81C4-42F7-9034-1A6147687353}">
      <dgm:prSet/>
      <dgm:spPr/>
      <dgm:t>
        <a:bodyPr/>
        <a:lstStyle/>
        <a:p>
          <a:endParaRPr lang="en-US" sz="2800"/>
        </a:p>
      </dgm:t>
    </dgm:pt>
    <dgm:pt modelId="{B4427B11-AC0E-403B-AAB8-6A9BC3734189}">
      <dgm:prSet custT="1"/>
      <dgm:spPr/>
      <dgm:t>
        <a:bodyPr/>
        <a:lstStyle/>
        <a:p>
          <a:r>
            <a:rPr lang="en-US" sz="2800" dirty="0"/>
            <a:t>2019</a:t>
          </a:r>
        </a:p>
      </dgm:t>
    </dgm:pt>
    <dgm:pt modelId="{7C401B11-BCFD-4F03-840C-4521CE09B9A3}" type="parTrans" cxnId="{EB8211A9-AFEE-4826-8248-06E922F20811}">
      <dgm:prSet/>
      <dgm:spPr/>
      <dgm:t>
        <a:bodyPr/>
        <a:lstStyle/>
        <a:p>
          <a:endParaRPr lang="en-US" sz="2800"/>
        </a:p>
      </dgm:t>
    </dgm:pt>
    <dgm:pt modelId="{BC3736AE-A24C-44A9-9F54-1B4F61A7F4F7}" type="sibTrans" cxnId="{EB8211A9-AFEE-4826-8248-06E922F20811}">
      <dgm:prSet/>
      <dgm:spPr/>
      <dgm:t>
        <a:bodyPr/>
        <a:lstStyle/>
        <a:p>
          <a:endParaRPr lang="en-US" sz="2800"/>
        </a:p>
      </dgm:t>
    </dgm:pt>
    <dgm:pt modelId="{3D52BC7B-097C-4551-822E-1F680A6B618D}">
      <dgm:prSet custT="1"/>
      <dgm:spPr/>
      <dgm:t>
        <a:bodyPr/>
        <a:lstStyle/>
        <a:p>
          <a:r>
            <a:rPr lang="en-US" sz="1050" dirty="0"/>
            <a:t>Must use CSOM proxy classes</a:t>
          </a:r>
        </a:p>
      </dgm:t>
    </dgm:pt>
    <dgm:pt modelId="{603F7EC4-0077-46CE-B3C0-61437AF8CD33}" type="parTrans" cxnId="{3AD47F86-3917-49C0-B053-2018293E1E44}">
      <dgm:prSet/>
      <dgm:spPr/>
      <dgm:t>
        <a:bodyPr/>
        <a:lstStyle/>
        <a:p>
          <a:endParaRPr lang="en-US" sz="2800"/>
        </a:p>
      </dgm:t>
    </dgm:pt>
    <dgm:pt modelId="{E4CCE046-A910-4B4F-8F84-D0F5C853A8F5}" type="sibTrans" cxnId="{3AD47F86-3917-49C0-B053-2018293E1E44}">
      <dgm:prSet/>
      <dgm:spPr/>
      <dgm:t>
        <a:bodyPr/>
        <a:lstStyle/>
        <a:p>
          <a:endParaRPr lang="en-US" sz="2800"/>
        </a:p>
      </dgm:t>
    </dgm:pt>
    <dgm:pt modelId="{F4BDCCDE-EF72-43B5-A512-2C2F9CDEBB49}">
      <dgm:prSet custT="1"/>
      <dgm:spPr/>
      <dgm:t>
        <a:bodyPr/>
        <a:lstStyle/>
        <a:p>
          <a:pPr>
            <a:buFont typeface="Arial" panose="020B0604020202020204" pitchFamily="34" charset="0"/>
            <a:buNone/>
          </a:pPr>
          <a:r>
            <a:rPr lang="en-US" sz="1050" dirty="0"/>
            <a:t>Added additional APIs to </a:t>
          </a:r>
          <a:r>
            <a:rPr lang="en-US" sz="1050" dirty="0" err="1"/>
            <a:t>Client.svc</a:t>
          </a:r>
          <a:endParaRPr lang="en-US" sz="1050" dirty="0"/>
        </a:p>
      </dgm:t>
    </dgm:pt>
    <dgm:pt modelId="{8F078943-3AD7-4F2D-AE49-EA429E711A72}" type="parTrans" cxnId="{547AD89C-B9CF-4F21-8695-801BF87846A6}">
      <dgm:prSet/>
      <dgm:spPr/>
      <dgm:t>
        <a:bodyPr/>
        <a:lstStyle/>
        <a:p>
          <a:endParaRPr lang="en-US" sz="2800"/>
        </a:p>
      </dgm:t>
    </dgm:pt>
    <dgm:pt modelId="{D8C11668-69CC-407F-894F-8DCCE9D25E67}" type="sibTrans" cxnId="{547AD89C-B9CF-4F21-8695-801BF87846A6}">
      <dgm:prSet/>
      <dgm:spPr/>
      <dgm:t>
        <a:bodyPr/>
        <a:lstStyle/>
        <a:p>
          <a:endParaRPr lang="en-US" sz="2800"/>
        </a:p>
      </dgm:t>
    </dgm:pt>
    <dgm:pt modelId="{8DE060C9-39B8-42A1-9AAD-A5A2AB84DC8A}">
      <dgm:prSet custT="1"/>
      <dgm:spPr/>
      <dgm:t>
        <a:bodyPr/>
        <a:lstStyle/>
        <a:p>
          <a:r>
            <a:rPr lang="en-US" sz="1050" dirty="0"/>
            <a:t>Direct calls to </a:t>
          </a:r>
          <a:r>
            <a:rPr lang="en-US" sz="1050" dirty="0" err="1"/>
            <a:t>Client.svc</a:t>
          </a:r>
          <a:r>
            <a:rPr lang="en-US" sz="1050" dirty="0"/>
            <a:t> are now supported</a:t>
          </a:r>
        </a:p>
      </dgm:t>
    </dgm:pt>
    <dgm:pt modelId="{3F1AB994-394F-4818-8B02-EA0C44CF7EFC}" type="parTrans" cxnId="{D74136DA-A76F-4F6D-A0BE-F4F0F2782323}">
      <dgm:prSet/>
      <dgm:spPr/>
      <dgm:t>
        <a:bodyPr/>
        <a:lstStyle/>
        <a:p>
          <a:endParaRPr lang="en-US" sz="2800"/>
        </a:p>
      </dgm:t>
    </dgm:pt>
    <dgm:pt modelId="{B3C0F1AE-22E1-4C1D-AD9A-54534A07F80B}" type="sibTrans" cxnId="{D74136DA-A76F-4F6D-A0BE-F4F0F2782323}">
      <dgm:prSet/>
      <dgm:spPr/>
      <dgm:t>
        <a:bodyPr/>
        <a:lstStyle/>
        <a:p>
          <a:endParaRPr lang="en-US" sz="2800"/>
        </a:p>
      </dgm:t>
    </dgm:pt>
    <dgm:pt modelId="{ACBD97DD-4D14-4CE6-B351-45C3253BE5EB}">
      <dgm:prSet custT="1"/>
      <dgm:spPr/>
      <dgm:t>
        <a:bodyPr/>
        <a:lstStyle/>
        <a:p>
          <a:r>
            <a:rPr lang="en-US" sz="1050" dirty="0"/>
            <a:t>New APIs</a:t>
          </a:r>
        </a:p>
      </dgm:t>
    </dgm:pt>
    <dgm:pt modelId="{C1A9AEFF-8A7A-4CA6-BDE1-792EB63691C7}" type="parTrans" cxnId="{C4DAD450-9C95-40F3-8C57-1C08F8A90C23}">
      <dgm:prSet/>
      <dgm:spPr/>
      <dgm:t>
        <a:bodyPr/>
        <a:lstStyle/>
        <a:p>
          <a:endParaRPr lang="en-US" sz="2800"/>
        </a:p>
      </dgm:t>
    </dgm:pt>
    <dgm:pt modelId="{932EEAEC-088B-466D-9CAB-92E2FA61BB77}" type="sibTrans" cxnId="{C4DAD450-9C95-40F3-8C57-1C08F8A90C23}">
      <dgm:prSet/>
      <dgm:spPr/>
      <dgm:t>
        <a:bodyPr/>
        <a:lstStyle/>
        <a:p>
          <a:endParaRPr lang="en-US" sz="2800"/>
        </a:p>
      </dgm:t>
    </dgm:pt>
    <dgm:pt modelId="{D9FC2A4E-38FF-42F4-885A-32322D986434}">
      <dgm:prSet custT="1"/>
      <dgm:spPr/>
      <dgm:t>
        <a:bodyPr/>
        <a:lstStyle/>
        <a:p>
          <a:r>
            <a:rPr lang="en-US" sz="1050"/>
            <a:t>New /_api/ alias for /_vti_bin/Client.svc</a:t>
          </a:r>
          <a:endParaRPr lang="en-US" sz="1050" dirty="0"/>
        </a:p>
      </dgm:t>
    </dgm:pt>
    <dgm:pt modelId="{0C266B34-9246-4361-87D3-2C5A7724023E}" type="parTrans" cxnId="{0CFE7837-1EC2-4A9E-BBCE-11085B6290B1}">
      <dgm:prSet/>
      <dgm:spPr/>
      <dgm:t>
        <a:bodyPr/>
        <a:lstStyle/>
        <a:p>
          <a:endParaRPr lang="en-US" sz="2800"/>
        </a:p>
      </dgm:t>
    </dgm:pt>
    <dgm:pt modelId="{89207452-E11A-4F8F-9ECA-C3F3C8F6E38A}" type="sibTrans" cxnId="{0CFE7837-1EC2-4A9E-BBCE-11085B6290B1}">
      <dgm:prSet/>
      <dgm:spPr/>
      <dgm:t>
        <a:bodyPr/>
        <a:lstStyle/>
        <a:p>
          <a:endParaRPr lang="en-US" sz="2800"/>
        </a:p>
      </dgm:t>
    </dgm:pt>
    <dgm:pt modelId="{6052B05F-7364-4955-9572-D7ADEDA667F4}">
      <dgm:prSet custT="1"/>
      <dgm:spPr/>
      <dgm:t>
        <a:bodyPr/>
        <a:lstStyle/>
        <a:p>
          <a:r>
            <a:rPr lang="en-US" sz="1050" dirty="0" err="1"/>
            <a:t>ListData.svc</a:t>
          </a:r>
          <a:r>
            <a:rPr lang="en-US" sz="1050" dirty="0"/>
            <a:t> still exists for backwards compatibility</a:t>
          </a:r>
        </a:p>
      </dgm:t>
    </dgm:pt>
    <dgm:pt modelId="{9E426685-3648-4DA0-98C6-04EB5B2F6A19}" type="parTrans" cxnId="{3FC5E63C-94BD-426C-87AF-08C49F0DEA8E}">
      <dgm:prSet/>
      <dgm:spPr/>
      <dgm:t>
        <a:bodyPr/>
        <a:lstStyle/>
        <a:p>
          <a:endParaRPr lang="en-US" sz="2800"/>
        </a:p>
      </dgm:t>
    </dgm:pt>
    <dgm:pt modelId="{07BF70A9-A217-410C-9B38-E04EB9ABD54A}" type="sibTrans" cxnId="{3FC5E63C-94BD-426C-87AF-08C49F0DEA8E}">
      <dgm:prSet/>
      <dgm:spPr/>
      <dgm:t>
        <a:bodyPr/>
        <a:lstStyle/>
        <a:p>
          <a:endParaRPr lang="en-US" sz="2800"/>
        </a:p>
      </dgm:t>
    </dgm:pt>
    <dgm:pt modelId="{B276AFA0-4254-486E-8CC5-D90BE1060D41}">
      <dgm:prSet custT="1"/>
      <dgm:spPr/>
      <dgm:t>
        <a:bodyPr/>
        <a:lstStyle/>
        <a:p>
          <a:r>
            <a:rPr lang="en-US" sz="1050" dirty="0"/>
            <a:t>Introduction of OAuth security </a:t>
          </a:r>
        </a:p>
      </dgm:t>
    </dgm:pt>
    <dgm:pt modelId="{878B5808-F0B1-45AB-934D-28443CD3CAF2}" type="parTrans" cxnId="{8C997C0D-119E-47C9-A0F7-06B3AA6A0B2C}">
      <dgm:prSet/>
      <dgm:spPr/>
      <dgm:t>
        <a:bodyPr/>
        <a:lstStyle/>
        <a:p>
          <a:endParaRPr lang="en-US" sz="2800"/>
        </a:p>
      </dgm:t>
    </dgm:pt>
    <dgm:pt modelId="{2CB3041D-F8F7-4DEC-B8B4-104D6E028CBA}" type="sibTrans" cxnId="{8C997C0D-119E-47C9-A0F7-06B3AA6A0B2C}">
      <dgm:prSet/>
      <dgm:spPr/>
      <dgm:t>
        <a:bodyPr/>
        <a:lstStyle/>
        <a:p>
          <a:endParaRPr lang="en-US" sz="2800"/>
        </a:p>
      </dgm:t>
    </dgm:pt>
    <dgm:pt modelId="{62C84986-F1AD-437B-94A8-6671C7E24C1E}">
      <dgm:prSet custT="1"/>
      <dgm:spPr/>
      <dgm:t>
        <a:bodyPr/>
        <a:lstStyle/>
        <a:p>
          <a:pPr marL="57150" lvl="1" indent="-57150" algn="l" defTabSz="466725">
            <a:lnSpc>
              <a:spcPct val="90000"/>
            </a:lnSpc>
            <a:spcBef>
              <a:spcPct val="0"/>
            </a:spcBef>
            <a:spcAft>
              <a:spcPct val="15000"/>
            </a:spcAft>
            <a:buNone/>
          </a:pPr>
          <a:r>
            <a:rPr lang="en-US" sz="1050" kern="1200" dirty="0">
              <a:solidFill>
                <a:srgbClr val="505050">
                  <a:hueOff val="0"/>
                  <a:satOff val="0"/>
                  <a:lumOff val="0"/>
                  <a:alphaOff val="0"/>
                </a:srgbClr>
              </a:solidFill>
              <a:latin typeface="Segoe UI"/>
              <a:ea typeface="+mn-ea"/>
              <a:cs typeface="+mn-cs"/>
            </a:rPr>
            <a:t>No API changes</a:t>
          </a:r>
        </a:p>
      </dgm:t>
    </dgm:pt>
    <dgm:pt modelId="{887A4665-D049-4B4C-98CD-6BE4350B7D69}" type="parTrans" cxnId="{E312699F-EC10-43BF-8F4F-6F13A3C56AD5}">
      <dgm:prSet/>
      <dgm:spPr/>
      <dgm:t>
        <a:bodyPr/>
        <a:lstStyle/>
        <a:p>
          <a:endParaRPr lang="en-US"/>
        </a:p>
      </dgm:t>
    </dgm:pt>
    <dgm:pt modelId="{346CF0D1-3CF6-4EB5-B4B2-6DDBBA7B069D}" type="sibTrans" cxnId="{E312699F-EC10-43BF-8F4F-6F13A3C56AD5}">
      <dgm:prSet/>
      <dgm:spPr/>
      <dgm:t>
        <a:bodyPr/>
        <a:lstStyle/>
        <a:p>
          <a:endParaRPr lang="en-US"/>
        </a:p>
      </dgm:t>
    </dgm:pt>
    <dgm:pt modelId="{E23C74BF-4FFD-437D-B960-EB9A490422FF}">
      <dgm:prSet phldrT="[Text]" custT="1"/>
      <dgm:spPr/>
      <dgm:t>
        <a:bodyPr/>
        <a:lstStyle/>
        <a:p>
          <a:r>
            <a:rPr lang="en-US" sz="1050" dirty="0"/>
            <a:t>Direct calls unsupported</a:t>
          </a:r>
        </a:p>
      </dgm:t>
    </dgm:pt>
    <dgm:pt modelId="{42B9F30F-75D4-4A97-A5C2-152BD796059F}" type="parTrans" cxnId="{1754145B-38B1-40A7-BD80-306DAC111B5D}">
      <dgm:prSet/>
      <dgm:spPr/>
      <dgm:t>
        <a:bodyPr/>
        <a:lstStyle/>
        <a:p>
          <a:endParaRPr lang="en-US"/>
        </a:p>
      </dgm:t>
    </dgm:pt>
    <dgm:pt modelId="{8B30B7BF-286E-4502-8FFF-C6D4DE26A27B}" type="sibTrans" cxnId="{1754145B-38B1-40A7-BD80-306DAC111B5D}">
      <dgm:prSet/>
      <dgm:spPr/>
      <dgm:t>
        <a:bodyPr/>
        <a:lstStyle/>
        <a:p>
          <a:endParaRPr lang="en-US"/>
        </a:p>
      </dgm:t>
    </dgm:pt>
    <dgm:pt modelId="{30D2F172-3F2C-45C3-99D0-5EC7B9884DB6}" type="pres">
      <dgm:prSet presAssocID="{E0DD015B-C200-4867-B6EA-F2B4B0F7B0CE}" presName="Name0" presStyleCnt="0">
        <dgm:presLayoutVars>
          <dgm:dir/>
          <dgm:animLvl val="lvl"/>
          <dgm:resizeHandles val="exact"/>
        </dgm:presLayoutVars>
      </dgm:prSet>
      <dgm:spPr/>
    </dgm:pt>
    <dgm:pt modelId="{E446FEC5-77FB-4414-A377-0E42AAD32332}" type="pres">
      <dgm:prSet presAssocID="{762FC40D-25E7-4C1B-8430-CAEA8584E37C}" presName="composite" presStyleCnt="0"/>
      <dgm:spPr/>
    </dgm:pt>
    <dgm:pt modelId="{73F13487-FB71-4103-9926-24EC7A788745}" type="pres">
      <dgm:prSet presAssocID="{762FC40D-25E7-4C1B-8430-CAEA8584E37C}" presName="parTx" presStyleLbl="node1" presStyleIdx="0" presStyleCnt="5">
        <dgm:presLayoutVars>
          <dgm:chMax val="0"/>
          <dgm:chPref val="0"/>
          <dgm:bulletEnabled val="1"/>
        </dgm:presLayoutVars>
      </dgm:prSet>
      <dgm:spPr/>
    </dgm:pt>
    <dgm:pt modelId="{6D3EACD3-18E6-4DBA-A9DA-794EF4695DE3}" type="pres">
      <dgm:prSet presAssocID="{762FC40D-25E7-4C1B-8430-CAEA8584E37C}" presName="desTx" presStyleLbl="revTx" presStyleIdx="0" presStyleCnt="5">
        <dgm:presLayoutVars>
          <dgm:bulletEnabled val="1"/>
        </dgm:presLayoutVars>
      </dgm:prSet>
      <dgm:spPr/>
    </dgm:pt>
    <dgm:pt modelId="{AEF52581-6FB9-4B8B-8033-096B347BA50A}" type="pres">
      <dgm:prSet presAssocID="{418B3FC2-D589-4174-910C-2A624249808B}" presName="space" presStyleCnt="0"/>
      <dgm:spPr/>
    </dgm:pt>
    <dgm:pt modelId="{7C004C4C-4E81-45BB-A150-851136672911}" type="pres">
      <dgm:prSet presAssocID="{E30B65B2-74C3-4A0F-BB99-C162AB0098DF}" presName="composite" presStyleCnt="0"/>
      <dgm:spPr/>
    </dgm:pt>
    <dgm:pt modelId="{5565F341-C9BC-4295-99D5-91621FF78B50}" type="pres">
      <dgm:prSet presAssocID="{E30B65B2-74C3-4A0F-BB99-C162AB0098DF}" presName="parTx" presStyleLbl="node1" presStyleIdx="1" presStyleCnt="5" custLinFactNeighborX="507" custLinFactNeighborY="1">
        <dgm:presLayoutVars>
          <dgm:chMax val="0"/>
          <dgm:chPref val="0"/>
          <dgm:bulletEnabled val="1"/>
        </dgm:presLayoutVars>
      </dgm:prSet>
      <dgm:spPr/>
    </dgm:pt>
    <dgm:pt modelId="{7548F957-61A0-411D-BE4A-87826B3BC09C}" type="pres">
      <dgm:prSet presAssocID="{E30B65B2-74C3-4A0F-BB99-C162AB0098DF}" presName="desTx" presStyleLbl="revTx" presStyleIdx="1" presStyleCnt="5">
        <dgm:presLayoutVars>
          <dgm:bulletEnabled val="1"/>
        </dgm:presLayoutVars>
      </dgm:prSet>
      <dgm:spPr/>
    </dgm:pt>
    <dgm:pt modelId="{A7A34E31-0E85-4025-A516-6DC8C1A0913A}" type="pres">
      <dgm:prSet presAssocID="{A15CE342-1821-4D3B-A657-35C4BDA2CB57}" presName="space" presStyleCnt="0"/>
      <dgm:spPr/>
    </dgm:pt>
    <dgm:pt modelId="{93BD2816-60AC-42E0-BE42-8F375A511DA8}" type="pres">
      <dgm:prSet presAssocID="{9725E7A3-9E5D-4459-B501-DB0FD4E84D22}" presName="composite" presStyleCnt="0"/>
      <dgm:spPr/>
    </dgm:pt>
    <dgm:pt modelId="{7CCA6C03-1132-4644-8A92-E3FE26BC8BAE}" type="pres">
      <dgm:prSet presAssocID="{9725E7A3-9E5D-4459-B501-DB0FD4E84D22}" presName="parTx" presStyleLbl="node1" presStyleIdx="2" presStyleCnt="5">
        <dgm:presLayoutVars>
          <dgm:chMax val="0"/>
          <dgm:chPref val="0"/>
          <dgm:bulletEnabled val="1"/>
        </dgm:presLayoutVars>
      </dgm:prSet>
      <dgm:spPr/>
    </dgm:pt>
    <dgm:pt modelId="{0D68B33E-4625-4D3C-8492-FED05B572C80}" type="pres">
      <dgm:prSet presAssocID="{9725E7A3-9E5D-4459-B501-DB0FD4E84D22}" presName="desTx" presStyleLbl="revTx" presStyleIdx="2" presStyleCnt="5">
        <dgm:presLayoutVars>
          <dgm:bulletEnabled val="1"/>
        </dgm:presLayoutVars>
      </dgm:prSet>
      <dgm:spPr/>
    </dgm:pt>
    <dgm:pt modelId="{0925769B-C484-465F-BDCE-5889AD354355}" type="pres">
      <dgm:prSet presAssocID="{E46FE952-8006-49E1-85AB-D3692E7145A9}" presName="space" presStyleCnt="0"/>
      <dgm:spPr/>
    </dgm:pt>
    <dgm:pt modelId="{B7EFBF8A-F7EE-4EFB-B2A5-327416332D89}" type="pres">
      <dgm:prSet presAssocID="{F9AC8AB5-F779-4D27-AEB7-541EBD9FDE01}" presName="composite" presStyleCnt="0"/>
      <dgm:spPr/>
    </dgm:pt>
    <dgm:pt modelId="{0871EB32-3022-4ADE-BA8F-F05BC31708B6}" type="pres">
      <dgm:prSet presAssocID="{F9AC8AB5-F779-4D27-AEB7-541EBD9FDE01}" presName="parTx" presStyleLbl="node1" presStyleIdx="3" presStyleCnt="5">
        <dgm:presLayoutVars>
          <dgm:chMax val="0"/>
          <dgm:chPref val="0"/>
          <dgm:bulletEnabled val="1"/>
        </dgm:presLayoutVars>
      </dgm:prSet>
      <dgm:spPr/>
    </dgm:pt>
    <dgm:pt modelId="{BDB6B78A-E4AE-40D9-9D97-BE27F1384892}" type="pres">
      <dgm:prSet presAssocID="{F9AC8AB5-F779-4D27-AEB7-541EBD9FDE01}" presName="desTx" presStyleLbl="revTx" presStyleIdx="3" presStyleCnt="5">
        <dgm:presLayoutVars>
          <dgm:bulletEnabled val="1"/>
        </dgm:presLayoutVars>
      </dgm:prSet>
      <dgm:spPr/>
    </dgm:pt>
    <dgm:pt modelId="{C75FCBA1-26E7-416D-A848-4D7172A716E6}" type="pres">
      <dgm:prSet presAssocID="{04A6C07E-603F-4FA4-8DAD-EA3B37A203DD}" presName="space" presStyleCnt="0"/>
      <dgm:spPr/>
    </dgm:pt>
    <dgm:pt modelId="{4A353826-2470-4EC7-BE4A-E1A8B316ABC9}" type="pres">
      <dgm:prSet presAssocID="{B4427B11-AC0E-403B-AAB8-6A9BC3734189}" presName="composite" presStyleCnt="0"/>
      <dgm:spPr/>
    </dgm:pt>
    <dgm:pt modelId="{D150349C-8828-42DE-88FE-44E2E01DE9CD}" type="pres">
      <dgm:prSet presAssocID="{B4427B11-AC0E-403B-AAB8-6A9BC3734189}" presName="parTx" presStyleLbl="node1" presStyleIdx="4" presStyleCnt="5">
        <dgm:presLayoutVars>
          <dgm:chMax val="0"/>
          <dgm:chPref val="0"/>
          <dgm:bulletEnabled val="1"/>
        </dgm:presLayoutVars>
      </dgm:prSet>
      <dgm:spPr/>
    </dgm:pt>
    <dgm:pt modelId="{653D8FAC-3C53-44B8-BB06-E11E91428BA3}" type="pres">
      <dgm:prSet presAssocID="{B4427B11-AC0E-403B-AAB8-6A9BC3734189}" presName="desTx" presStyleLbl="revTx" presStyleIdx="4" presStyleCnt="5">
        <dgm:presLayoutVars>
          <dgm:bulletEnabled val="1"/>
        </dgm:presLayoutVars>
      </dgm:prSet>
      <dgm:spPr/>
    </dgm:pt>
  </dgm:ptLst>
  <dgm:cxnLst>
    <dgm:cxn modelId="{EA2A5804-2082-47CD-80B0-D0482F195AC9}" srcId="{762FC40D-25E7-4C1B-8430-CAEA8584E37C}" destId="{62A204E3-E35E-461E-BED9-4C5BE07FC8E6}" srcOrd="0" destOrd="0" parTransId="{05CE61C4-321A-479E-897B-16D7657B4558}" sibTransId="{1EAC9509-B156-4894-9100-990177F5461B}"/>
    <dgm:cxn modelId="{C3AF2609-131F-4C8C-A929-2E71C4381659}" type="presOf" srcId="{62A204E3-E35E-461E-BED9-4C5BE07FC8E6}" destId="{6D3EACD3-18E6-4DBA-A9DA-794EF4695DE3}" srcOrd="0" destOrd="0" presId="urn:microsoft.com/office/officeart/2005/8/layout/chevron1"/>
    <dgm:cxn modelId="{8C997C0D-119E-47C9-A0F7-06B3AA6A0B2C}" srcId="{9725E7A3-9E5D-4459-B501-DB0FD4E84D22}" destId="{B276AFA0-4254-486E-8CC5-D90BE1060D41}" srcOrd="5" destOrd="0" parTransId="{878B5808-F0B1-45AB-934D-28443CD3CAF2}" sibTransId="{2CB3041D-F8F7-4DEC-B8B4-104D6E028CBA}"/>
    <dgm:cxn modelId="{3323D40F-F19A-4B02-BC23-4F0D4EED63BD}" type="presOf" srcId="{9725E7A3-9E5D-4459-B501-DB0FD4E84D22}" destId="{7CCA6C03-1132-4644-8A92-E3FE26BC8BAE}" srcOrd="0" destOrd="0" presId="urn:microsoft.com/office/officeart/2005/8/layout/chevron1"/>
    <dgm:cxn modelId="{B26AE414-B9B1-4310-80E2-995B4A9EBED1}" type="presOf" srcId="{250A1F4C-AC19-48A3-BD45-44EEEB643B86}" destId="{7548F957-61A0-411D-BE4A-87826B3BC09C}" srcOrd="0" destOrd="0" presId="urn:microsoft.com/office/officeart/2005/8/layout/chevron1"/>
    <dgm:cxn modelId="{6421B51F-2C2A-408F-97AF-DB514D897B4F}" type="presOf" srcId="{9F48FDDC-3B91-483A-BF82-94BD7AAE2D08}" destId="{0D68B33E-4625-4D3C-8492-FED05B572C80}" srcOrd="0" destOrd="0" presId="urn:microsoft.com/office/officeart/2005/8/layout/chevron1"/>
    <dgm:cxn modelId="{4998DB23-3526-4F96-89DD-13655178A75A}" type="presOf" srcId="{E23C74BF-4FFD-437D-B960-EB9A490422FF}" destId="{7548F957-61A0-411D-BE4A-87826B3BC09C}" srcOrd="0" destOrd="1" presId="urn:microsoft.com/office/officeart/2005/8/layout/chevron1"/>
    <dgm:cxn modelId="{62ACF923-C07F-40A4-B7BC-69F9BBCD8FE3}" type="presOf" srcId="{B276AFA0-4254-486E-8CC5-D90BE1060D41}" destId="{0D68B33E-4625-4D3C-8492-FED05B572C80}" srcOrd="0" destOrd="5" presId="urn:microsoft.com/office/officeart/2005/8/layout/chevron1"/>
    <dgm:cxn modelId="{80864A2D-D13B-425C-A046-F8D01391EA81}" srcId="{9725E7A3-9E5D-4459-B501-DB0FD4E84D22}" destId="{9F48FDDC-3B91-483A-BF82-94BD7AAE2D08}" srcOrd="0" destOrd="0" parTransId="{86884B1A-8180-422D-8A06-22664BEDE8CC}" sibTransId="{3734414A-194F-4C10-9A44-6F6361151F8D}"/>
    <dgm:cxn modelId="{3F987A2F-A15D-4645-B1D1-A0DA1490C87E}" type="presOf" srcId="{762FC40D-25E7-4C1B-8430-CAEA8584E37C}" destId="{73F13487-FB71-4103-9926-24EC7A788745}" srcOrd="0" destOrd="0" presId="urn:microsoft.com/office/officeart/2005/8/layout/chevron1"/>
    <dgm:cxn modelId="{0CFE7837-1EC2-4A9E-BBCE-11085B6290B1}" srcId="{9725E7A3-9E5D-4459-B501-DB0FD4E84D22}" destId="{D9FC2A4E-38FF-42F4-885A-32322D986434}" srcOrd="3" destOrd="0" parTransId="{0C266B34-9246-4361-87D3-2C5A7724023E}" sibTransId="{89207452-E11A-4F8F-9ECA-C3F3C8F6E38A}"/>
    <dgm:cxn modelId="{B2D4C63C-CEE2-439D-B5AE-4AEF488676F1}" type="presOf" srcId="{F4BDCCDE-EF72-43B5-A512-2C2F9CDEBB49}" destId="{BDB6B78A-E4AE-40D9-9D97-BE27F1384892}" srcOrd="0" destOrd="0" presId="urn:microsoft.com/office/officeart/2005/8/layout/chevron1"/>
    <dgm:cxn modelId="{3FC5E63C-94BD-426C-87AF-08C49F0DEA8E}" srcId="{9725E7A3-9E5D-4459-B501-DB0FD4E84D22}" destId="{6052B05F-7364-4955-9572-D7ADEDA667F4}" srcOrd="4" destOrd="0" parTransId="{9E426685-3648-4DA0-98C6-04EB5B2F6A19}" sibTransId="{07BF70A9-A217-410C-9B38-E04EB9ABD54A}"/>
    <dgm:cxn modelId="{1754145B-38B1-40A7-BD80-306DAC111B5D}" srcId="{E30B65B2-74C3-4A0F-BB99-C162AB0098DF}" destId="{E23C74BF-4FFD-437D-B960-EB9A490422FF}" srcOrd="1" destOrd="0" parTransId="{42B9F30F-75D4-4A97-A5C2-152BD796059F}" sibTransId="{8B30B7BF-286E-4502-8FFF-C6D4DE26A27B}"/>
    <dgm:cxn modelId="{8CD83F5E-DA9E-4D86-A216-34078AB2F19D}" type="presOf" srcId="{8DE060C9-39B8-42A1-9AAD-A5A2AB84DC8A}" destId="{0D68B33E-4625-4D3C-8492-FED05B572C80}" srcOrd="0" destOrd="1" presId="urn:microsoft.com/office/officeart/2005/8/layout/chevron1"/>
    <dgm:cxn modelId="{52451847-930B-4C3B-B738-1DC9B71A488D}" type="presOf" srcId="{62C84986-F1AD-437B-94A8-6671C7E24C1E}" destId="{653D8FAC-3C53-44B8-BB06-E11E91428BA3}" srcOrd="0" destOrd="0" presId="urn:microsoft.com/office/officeart/2005/8/layout/chevron1"/>
    <dgm:cxn modelId="{C4DAD450-9C95-40F3-8C57-1C08F8A90C23}" srcId="{9725E7A3-9E5D-4459-B501-DB0FD4E84D22}" destId="{ACBD97DD-4D14-4CE6-B351-45C3253BE5EB}" srcOrd="2" destOrd="0" parTransId="{C1A9AEFF-8A7A-4CA6-BDE1-792EB63691C7}" sibTransId="{932EEAEC-088B-466D-9CAB-92E2FA61BB77}"/>
    <dgm:cxn modelId="{E8C91B55-C0BC-4A9A-8DCD-0932C2392BE4}" type="presOf" srcId="{E0DD015B-C200-4867-B6EA-F2B4B0F7B0CE}" destId="{30D2F172-3F2C-45C3-99D0-5EC7B9884DB6}" srcOrd="0" destOrd="0" presId="urn:microsoft.com/office/officeart/2005/8/layout/chevron1"/>
    <dgm:cxn modelId="{F987F981-7663-4C55-976B-7DA96775F3DE}" type="presOf" srcId="{3D52BC7B-097C-4551-822E-1F680A6B618D}" destId="{7548F957-61A0-411D-BE4A-87826B3BC09C}" srcOrd="0" destOrd="2" presId="urn:microsoft.com/office/officeart/2005/8/layout/chevron1"/>
    <dgm:cxn modelId="{43D27E83-DEF7-4748-8249-42AFE7C69AB2}" srcId="{E0DD015B-C200-4867-B6EA-F2B4B0F7B0CE}" destId="{9725E7A3-9E5D-4459-B501-DB0FD4E84D22}" srcOrd="2" destOrd="0" parTransId="{4A274DA5-E8CA-4AC1-84D8-CEE78E4FD574}" sibTransId="{E46FE952-8006-49E1-85AB-D3692E7145A9}"/>
    <dgm:cxn modelId="{3AD47F86-3917-49C0-B053-2018293E1E44}" srcId="{E30B65B2-74C3-4A0F-BB99-C162AB0098DF}" destId="{3D52BC7B-097C-4551-822E-1F680A6B618D}" srcOrd="2" destOrd="0" parTransId="{603F7EC4-0077-46CE-B3C0-61437AF8CD33}" sibTransId="{E4CCE046-A910-4B4F-8F84-D0F5C853A8F5}"/>
    <dgm:cxn modelId="{2D0E748B-B49A-4555-B771-A427F8F61426}" srcId="{E0DD015B-C200-4867-B6EA-F2B4B0F7B0CE}" destId="{762FC40D-25E7-4C1B-8430-CAEA8584E37C}" srcOrd="0" destOrd="0" parTransId="{E3284FAF-87B3-4076-A42A-30BA5EBB74ED}" sibTransId="{418B3FC2-D589-4174-910C-2A624249808B}"/>
    <dgm:cxn modelId="{547AD89C-B9CF-4F21-8695-801BF87846A6}" srcId="{F9AC8AB5-F779-4D27-AEB7-541EBD9FDE01}" destId="{F4BDCCDE-EF72-43B5-A512-2C2F9CDEBB49}" srcOrd="0" destOrd="0" parTransId="{8F078943-3AD7-4F2D-AE49-EA429E711A72}" sibTransId="{D8C11668-69CC-407F-894F-8DCCE9D25E67}"/>
    <dgm:cxn modelId="{BA41469D-3258-433E-9B77-E80EB7BFCA2D}" srcId="{E30B65B2-74C3-4A0F-BB99-C162AB0098DF}" destId="{250A1F4C-AC19-48A3-BD45-44EEEB643B86}" srcOrd="0" destOrd="0" parTransId="{472DA23D-C6AF-4FE5-8200-9210D5A9F48A}" sibTransId="{F5D3E571-686D-458A-BA79-CCCD330FE2E1}"/>
    <dgm:cxn modelId="{E312699F-EC10-43BF-8F4F-6F13A3C56AD5}" srcId="{B4427B11-AC0E-403B-AAB8-6A9BC3734189}" destId="{62C84986-F1AD-437B-94A8-6671C7E24C1E}" srcOrd="0" destOrd="0" parTransId="{887A4665-D049-4B4C-98CD-6BE4350B7D69}" sibTransId="{346CF0D1-3CF6-4EB5-B4B2-6DDBBA7B069D}"/>
    <dgm:cxn modelId="{EB8211A9-AFEE-4826-8248-06E922F20811}" srcId="{E0DD015B-C200-4867-B6EA-F2B4B0F7B0CE}" destId="{B4427B11-AC0E-403B-AAB8-6A9BC3734189}" srcOrd="4" destOrd="0" parTransId="{7C401B11-BCFD-4F03-840C-4521CE09B9A3}" sibTransId="{BC3736AE-A24C-44A9-9F54-1B4F61A7F4F7}"/>
    <dgm:cxn modelId="{53ABAEAB-83C0-413F-881B-506F5A56F516}" type="presOf" srcId="{B4427B11-AC0E-403B-AAB8-6A9BC3734189}" destId="{D150349C-8828-42DE-88FE-44E2E01DE9CD}" srcOrd="0" destOrd="0" presId="urn:microsoft.com/office/officeart/2005/8/layout/chevron1"/>
    <dgm:cxn modelId="{AE6388BB-0E59-4FEF-8065-AB789D8151D2}" type="presOf" srcId="{6052B05F-7364-4955-9572-D7ADEDA667F4}" destId="{0D68B33E-4625-4D3C-8492-FED05B572C80}" srcOrd="0" destOrd="4" presId="urn:microsoft.com/office/officeart/2005/8/layout/chevron1"/>
    <dgm:cxn modelId="{9FB5A9C5-8EF6-4871-A54F-2FCA9BA15295}" type="presOf" srcId="{ACBD97DD-4D14-4CE6-B351-45C3253BE5EB}" destId="{0D68B33E-4625-4D3C-8492-FED05B572C80}" srcOrd="0" destOrd="2" presId="urn:microsoft.com/office/officeart/2005/8/layout/chevron1"/>
    <dgm:cxn modelId="{714B83C7-EDA4-4E07-ADA8-CCC56FA67B1B}" type="presOf" srcId="{F9AC8AB5-F779-4D27-AEB7-541EBD9FDE01}" destId="{0871EB32-3022-4ADE-BA8F-F05BC31708B6}" srcOrd="0" destOrd="0" presId="urn:microsoft.com/office/officeart/2005/8/layout/chevron1"/>
    <dgm:cxn modelId="{75C9C4CE-2535-4627-B388-B6A69782F2F3}" type="presOf" srcId="{D9FC2A4E-38FF-42F4-885A-32322D986434}" destId="{0D68B33E-4625-4D3C-8492-FED05B572C80}" srcOrd="0" destOrd="3" presId="urn:microsoft.com/office/officeart/2005/8/layout/chevron1"/>
    <dgm:cxn modelId="{ABB85CCF-F051-4D42-B3F0-644EF736F9B4}" type="presOf" srcId="{E30B65B2-74C3-4A0F-BB99-C162AB0098DF}" destId="{5565F341-C9BC-4295-99D5-91621FF78B50}" srcOrd="0" destOrd="0" presId="urn:microsoft.com/office/officeart/2005/8/layout/chevron1"/>
    <dgm:cxn modelId="{F71540D3-9F55-441B-B262-570BAD4D9769}" srcId="{E0DD015B-C200-4867-B6EA-F2B4B0F7B0CE}" destId="{E30B65B2-74C3-4A0F-BB99-C162AB0098DF}" srcOrd="1" destOrd="0" parTransId="{EDD754F5-589C-4214-9CE5-E7B9E5254A19}" sibTransId="{A15CE342-1821-4D3B-A657-35C4BDA2CB57}"/>
    <dgm:cxn modelId="{D74136DA-A76F-4F6D-A0BE-F4F0F2782323}" srcId="{9725E7A3-9E5D-4459-B501-DB0FD4E84D22}" destId="{8DE060C9-39B8-42A1-9AAD-A5A2AB84DC8A}" srcOrd="1" destOrd="0" parTransId="{3F1AB994-394F-4818-8B02-EA0C44CF7EFC}" sibTransId="{B3C0F1AE-22E1-4C1D-AD9A-54534A07F80B}"/>
    <dgm:cxn modelId="{21FFE6FA-81C4-42F7-9034-1A6147687353}" srcId="{E0DD015B-C200-4867-B6EA-F2B4B0F7B0CE}" destId="{F9AC8AB5-F779-4D27-AEB7-541EBD9FDE01}" srcOrd="3" destOrd="0" parTransId="{DAB2FC96-E9AE-4636-AD1D-C35F2AA8F3A0}" sibTransId="{04A6C07E-603F-4FA4-8DAD-EA3B37A203DD}"/>
    <dgm:cxn modelId="{5BBD5E6E-CBC0-4973-B706-4B4427564DA4}" type="presParOf" srcId="{30D2F172-3F2C-45C3-99D0-5EC7B9884DB6}" destId="{E446FEC5-77FB-4414-A377-0E42AAD32332}" srcOrd="0" destOrd="0" presId="urn:microsoft.com/office/officeart/2005/8/layout/chevron1"/>
    <dgm:cxn modelId="{F4D7B404-B6D5-4834-9E36-8187CEF3DBE3}" type="presParOf" srcId="{E446FEC5-77FB-4414-A377-0E42AAD32332}" destId="{73F13487-FB71-4103-9926-24EC7A788745}" srcOrd="0" destOrd="0" presId="urn:microsoft.com/office/officeart/2005/8/layout/chevron1"/>
    <dgm:cxn modelId="{E0B1C8F1-4390-46E0-A60A-B0B5223B05BF}" type="presParOf" srcId="{E446FEC5-77FB-4414-A377-0E42AAD32332}" destId="{6D3EACD3-18E6-4DBA-A9DA-794EF4695DE3}" srcOrd="1" destOrd="0" presId="urn:microsoft.com/office/officeart/2005/8/layout/chevron1"/>
    <dgm:cxn modelId="{8A37DE4F-83CE-4F97-B858-43521A89942C}" type="presParOf" srcId="{30D2F172-3F2C-45C3-99D0-5EC7B9884DB6}" destId="{AEF52581-6FB9-4B8B-8033-096B347BA50A}" srcOrd="1" destOrd="0" presId="urn:microsoft.com/office/officeart/2005/8/layout/chevron1"/>
    <dgm:cxn modelId="{86ADAA76-B5FB-48C1-9743-D592763886E5}" type="presParOf" srcId="{30D2F172-3F2C-45C3-99D0-5EC7B9884DB6}" destId="{7C004C4C-4E81-45BB-A150-851136672911}" srcOrd="2" destOrd="0" presId="urn:microsoft.com/office/officeart/2005/8/layout/chevron1"/>
    <dgm:cxn modelId="{CB367F35-5DB4-4B46-A918-7459A30F78C5}" type="presParOf" srcId="{7C004C4C-4E81-45BB-A150-851136672911}" destId="{5565F341-C9BC-4295-99D5-91621FF78B50}" srcOrd="0" destOrd="0" presId="urn:microsoft.com/office/officeart/2005/8/layout/chevron1"/>
    <dgm:cxn modelId="{2B18465C-960A-40B9-9E60-F616B1F0F57C}" type="presParOf" srcId="{7C004C4C-4E81-45BB-A150-851136672911}" destId="{7548F957-61A0-411D-BE4A-87826B3BC09C}" srcOrd="1" destOrd="0" presId="urn:microsoft.com/office/officeart/2005/8/layout/chevron1"/>
    <dgm:cxn modelId="{12C3ECB3-B7AB-46D3-A158-6C885300525D}" type="presParOf" srcId="{30D2F172-3F2C-45C3-99D0-5EC7B9884DB6}" destId="{A7A34E31-0E85-4025-A516-6DC8C1A0913A}" srcOrd="3" destOrd="0" presId="urn:microsoft.com/office/officeart/2005/8/layout/chevron1"/>
    <dgm:cxn modelId="{BB6AF2BA-C548-4D41-AEAE-4BCA9E1CE722}" type="presParOf" srcId="{30D2F172-3F2C-45C3-99D0-5EC7B9884DB6}" destId="{93BD2816-60AC-42E0-BE42-8F375A511DA8}" srcOrd="4" destOrd="0" presId="urn:microsoft.com/office/officeart/2005/8/layout/chevron1"/>
    <dgm:cxn modelId="{457F7BAB-DD81-4EB9-9889-70D0AF30C302}" type="presParOf" srcId="{93BD2816-60AC-42E0-BE42-8F375A511DA8}" destId="{7CCA6C03-1132-4644-8A92-E3FE26BC8BAE}" srcOrd="0" destOrd="0" presId="urn:microsoft.com/office/officeart/2005/8/layout/chevron1"/>
    <dgm:cxn modelId="{93C5A891-C6E7-4F42-A2DC-3CA389C43C77}" type="presParOf" srcId="{93BD2816-60AC-42E0-BE42-8F375A511DA8}" destId="{0D68B33E-4625-4D3C-8492-FED05B572C80}" srcOrd="1" destOrd="0" presId="urn:microsoft.com/office/officeart/2005/8/layout/chevron1"/>
    <dgm:cxn modelId="{541C360C-76D9-4F1C-9736-14C148D93C2D}" type="presParOf" srcId="{30D2F172-3F2C-45C3-99D0-5EC7B9884DB6}" destId="{0925769B-C484-465F-BDCE-5889AD354355}" srcOrd="5" destOrd="0" presId="urn:microsoft.com/office/officeart/2005/8/layout/chevron1"/>
    <dgm:cxn modelId="{EF316451-89F9-4C53-9366-54DF6FA0679B}" type="presParOf" srcId="{30D2F172-3F2C-45C3-99D0-5EC7B9884DB6}" destId="{B7EFBF8A-F7EE-4EFB-B2A5-327416332D89}" srcOrd="6" destOrd="0" presId="urn:microsoft.com/office/officeart/2005/8/layout/chevron1"/>
    <dgm:cxn modelId="{76B60626-5741-43A1-9235-AEFD8F3105F5}" type="presParOf" srcId="{B7EFBF8A-F7EE-4EFB-B2A5-327416332D89}" destId="{0871EB32-3022-4ADE-BA8F-F05BC31708B6}" srcOrd="0" destOrd="0" presId="urn:microsoft.com/office/officeart/2005/8/layout/chevron1"/>
    <dgm:cxn modelId="{9A8D3589-AEA0-447A-AA2B-372D89DDA837}" type="presParOf" srcId="{B7EFBF8A-F7EE-4EFB-B2A5-327416332D89}" destId="{BDB6B78A-E4AE-40D9-9D97-BE27F1384892}" srcOrd="1" destOrd="0" presId="urn:microsoft.com/office/officeart/2005/8/layout/chevron1"/>
    <dgm:cxn modelId="{8AFC5CC9-96A7-4F5C-9447-7AE7B891D35A}" type="presParOf" srcId="{30D2F172-3F2C-45C3-99D0-5EC7B9884DB6}" destId="{C75FCBA1-26E7-416D-A848-4D7172A716E6}" srcOrd="7" destOrd="0" presId="urn:microsoft.com/office/officeart/2005/8/layout/chevron1"/>
    <dgm:cxn modelId="{AF9F1FA9-ABCD-4030-A440-64DF0F27CF86}" type="presParOf" srcId="{30D2F172-3F2C-45C3-99D0-5EC7B9884DB6}" destId="{4A353826-2470-4EC7-BE4A-E1A8B316ABC9}" srcOrd="8" destOrd="0" presId="urn:microsoft.com/office/officeart/2005/8/layout/chevron1"/>
    <dgm:cxn modelId="{09DE714A-3305-4BF9-A3F4-58A2ECF680C7}" type="presParOf" srcId="{4A353826-2470-4EC7-BE4A-E1A8B316ABC9}" destId="{D150349C-8828-42DE-88FE-44E2E01DE9CD}" srcOrd="0" destOrd="0" presId="urn:microsoft.com/office/officeart/2005/8/layout/chevron1"/>
    <dgm:cxn modelId="{FBFB4AF4-E1BE-468D-9242-7400F7A5DC2B}" type="presParOf" srcId="{4A353826-2470-4EC7-BE4A-E1A8B316ABC9}" destId="{653D8FAC-3C53-44B8-BB06-E11E91428BA3}"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B604BF-387C-42AB-86D7-ACBC8DDF791F}"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98360382-D646-48A5-8A09-C6037822DF2C}">
      <dgm:prSet phldrT="[Text]"/>
      <dgm:spPr/>
      <dgm:t>
        <a:bodyPr/>
        <a:lstStyle/>
        <a:p>
          <a:r>
            <a:rPr lang="en-US" dirty="0"/>
            <a:t>Server Side Object Model</a:t>
          </a:r>
        </a:p>
      </dgm:t>
    </dgm:pt>
    <dgm:pt modelId="{837A0AF6-22E3-443F-9F62-372693C682FC}" type="parTrans" cxnId="{95173E88-5855-4D2F-92B7-0FE126FFA746}">
      <dgm:prSet/>
      <dgm:spPr/>
      <dgm:t>
        <a:bodyPr/>
        <a:lstStyle/>
        <a:p>
          <a:endParaRPr lang="en-US"/>
        </a:p>
      </dgm:t>
    </dgm:pt>
    <dgm:pt modelId="{A25D5C83-FC8A-4210-98EB-7C5952329468}" type="sibTrans" cxnId="{95173E88-5855-4D2F-92B7-0FE126FFA746}">
      <dgm:prSet/>
      <dgm:spPr/>
      <dgm:t>
        <a:bodyPr/>
        <a:lstStyle/>
        <a:p>
          <a:endParaRPr lang="en-US"/>
        </a:p>
      </dgm:t>
    </dgm:pt>
    <dgm:pt modelId="{A3487750-DDEF-4470-878E-615BB6FE28A5}">
      <dgm:prSet phldrT="[Text]"/>
      <dgm:spPr/>
      <dgm:t>
        <a:bodyPr/>
        <a:lstStyle/>
        <a:p>
          <a:r>
            <a:rPr lang="en-US" dirty="0"/>
            <a:t>Client Side Object Model</a:t>
          </a:r>
        </a:p>
      </dgm:t>
    </dgm:pt>
    <dgm:pt modelId="{4A03D60B-8C3B-4D79-A25F-686FBC1ACA4E}" type="parTrans" cxnId="{E7D2C29D-7C84-4B0E-81DF-4EC615E5DC3B}">
      <dgm:prSet/>
      <dgm:spPr/>
      <dgm:t>
        <a:bodyPr/>
        <a:lstStyle/>
        <a:p>
          <a:endParaRPr lang="en-US"/>
        </a:p>
      </dgm:t>
    </dgm:pt>
    <dgm:pt modelId="{7FE40960-C2B2-4C46-AD5B-CB82914779F2}" type="sibTrans" cxnId="{E7D2C29D-7C84-4B0E-81DF-4EC615E5DC3B}">
      <dgm:prSet/>
      <dgm:spPr/>
      <dgm:t>
        <a:bodyPr/>
        <a:lstStyle/>
        <a:p>
          <a:endParaRPr lang="en-US"/>
        </a:p>
      </dgm:t>
    </dgm:pt>
    <dgm:pt modelId="{70EDA7C8-1787-4871-B8F0-2BCF2148030E}">
      <dgm:prSet phldrT="[Text]"/>
      <dgm:spPr/>
      <dgm:t>
        <a:bodyPr/>
        <a:lstStyle/>
        <a:p>
          <a:r>
            <a:rPr lang="en-US" dirty="0"/>
            <a:t>REST/OData </a:t>
          </a:r>
          <a:br>
            <a:rPr lang="en-US" dirty="0"/>
          </a:br>
          <a:r>
            <a:rPr lang="en-US" dirty="0"/>
            <a:t>Services</a:t>
          </a:r>
        </a:p>
      </dgm:t>
    </dgm:pt>
    <dgm:pt modelId="{7C2AEED4-31E9-4896-9F71-E4A67179E5A1}" type="parTrans" cxnId="{7C95173E-4599-4A43-BF9F-63E93C40471D}">
      <dgm:prSet/>
      <dgm:spPr/>
      <dgm:t>
        <a:bodyPr/>
        <a:lstStyle/>
        <a:p>
          <a:endParaRPr lang="en-US"/>
        </a:p>
      </dgm:t>
    </dgm:pt>
    <dgm:pt modelId="{9F5271AC-AF29-4561-BC48-536BC61FDA24}" type="sibTrans" cxnId="{7C95173E-4599-4A43-BF9F-63E93C40471D}">
      <dgm:prSet/>
      <dgm:spPr/>
      <dgm:t>
        <a:bodyPr/>
        <a:lstStyle/>
        <a:p>
          <a:endParaRPr lang="en-US"/>
        </a:p>
      </dgm:t>
    </dgm:pt>
    <dgm:pt modelId="{0FFBCE75-57C3-4AB9-A4BB-02039FF09B74}">
      <dgm:prSet phldrT="[Text]"/>
      <dgm:spPr/>
      <dgm:t>
        <a:bodyPr/>
        <a:lstStyle/>
        <a:p>
          <a:r>
            <a:rPr lang="en-US" dirty="0"/>
            <a:t>PnP JS</a:t>
          </a:r>
        </a:p>
      </dgm:t>
    </dgm:pt>
    <dgm:pt modelId="{629488F8-A4AF-4263-87DE-1A1EDA5B656D}" type="parTrans" cxnId="{40E9644F-CF6D-481C-96F5-376202473778}">
      <dgm:prSet/>
      <dgm:spPr/>
      <dgm:t>
        <a:bodyPr/>
        <a:lstStyle/>
        <a:p>
          <a:endParaRPr lang="nl-NL"/>
        </a:p>
      </dgm:t>
    </dgm:pt>
    <dgm:pt modelId="{F203B132-FD20-4E5E-AAFA-0400547ED5BF}" type="sibTrans" cxnId="{40E9644F-CF6D-481C-96F5-376202473778}">
      <dgm:prSet/>
      <dgm:spPr/>
      <dgm:t>
        <a:bodyPr/>
        <a:lstStyle/>
        <a:p>
          <a:endParaRPr lang="nl-NL"/>
        </a:p>
      </dgm:t>
    </dgm:pt>
    <dgm:pt modelId="{3589CAD8-CA82-466C-AD61-C26A1C979129}">
      <dgm:prSet phldrT="[Text]"/>
      <dgm:spPr/>
      <dgm:t>
        <a:bodyPr/>
        <a:lstStyle/>
        <a:p>
          <a:r>
            <a:rPr lang="en-US"/>
            <a:t>ASMX Web Services</a:t>
          </a:r>
          <a:endParaRPr lang="en-US" dirty="0"/>
        </a:p>
      </dgm:t>
    </dgm:pt>
    <dgm:pt modelId="{04035313-6D83-4871-9074-743FA24C8A58}" type="parTrans" cxnId="{D0AA4299-8A58-43F8-9CA7-BAE1A48D7DBE}">
      <dgm:prSet/>
      <dgm:spPr/>
      <dgm:t>
        <a:bodyPr/>
        <a:lstStyle/>
        <a:p>
          <a:endParaRPr lang="en-US"/>
        </a:p>
      </dgm:t>
    </dgm:pt>
    <dgm:pt modelId="{A89870E6-6E05-4334-A33C-0F6EC9F92E2A}" type="sibTrans" cxnId="{D0AA4299-8A58-43F8-9CA7-BAE1A48D7DBE}">
      <dgm:prSet/>
      <dgm:spPr/>
      <dgm:t>
        <a:bodyPr/>
        <a:lstStyle/>
        <a:p>
          <a:endParaRPr lang="en-US"/>
        </a:p>
      </dgm:t>
    </dgm:pt>
    <dgm:pt modelId="{A172E15C-8E9D-4044-99E3-CF559EB0B7D7}">
      <dgm:prSet phldrT="[Text]"/>
      <dgm:spPr/>
      <dgm:t>
        <a:bodyPr/>
        <a:lstStyle/>
        <a:p>
          <a:r>
            <a:rPr lang="en-US" dirty="0"/>
            <a:t>WCF Web Services</a:t>
          </a:r>
        </a:p>
      </dgm:t>
    </dgm:pt>
    <dgm:pt modelId="{9CB0E886-DFAF-4B01-85F2-FB8D75250B78}" type="parTrans" cxnId="{F4E21EBE-7356-43F4-9FCD-0CD7AB8C4E57}">
      <dgm:prSet/>
      <dgm:spPr/>
      <dgm:t>
        <a:bodyPr/>
        <a:lstStyle/>
        <a:p>
          <a:endParaRPr lang="en-US"/>
        </a:p>
      </dgm:t>
    </dgm:pt>
    <dgm:pt modelId="{F952CEF6-6917-424D-A61D-6BA75442E0ED}" type="sibTrans" cxnId="{F4E21EBE-7356-43F4-9FCD-0CD7AB8C4E57}">
      <dgm:prSet/>
      <dgm:spPr/>
      <dgm:t>
        <a:bodyPr/>
        <a:lstStyle/>
        <a:p>
          <a:endParaRPr lang="en-US"/>
        </a:p>
      </dgm:t>
    </dgm:pt>
    <dgm:pt modelId="{12BF920F-1601-4651-B399-207539D7DBFE}">
      <dgm:prSet phldrT="[Text]"/>
      <dgm:spPr/>
      <dgm:t>
        <a:bodyPr/>
        <a:lstStyle/>
        <a:p>
          <a:r>
            <a:rPr lang="en-US" dirty="0"/>
            <a:t>Microsoft Graph API</a:t>
          </a:r>
        </a:p>
      </dgm:t>
    </dgm:pt>
    <dgm:pt modelId="{FF2BF389-706D-4B37-8191-51B50248026C}" type="parTrans" cxnId="{D9ECA1ED-F939-4DBD-97B8-038E723E3493}">
      <dgm:prSet/>
      <dgm:spPr/>
      <dgm:t>
        <a:bodyPr/>
        <a:lstStyle/>
        <a:p>
          <a:endParaRPr lang="en-US"/>
        </a:p>
      </dgm:t>
    </dgm:pt>
    <dgm:pt modelId="{047F5115-5300-4B06-9252-99740095A383}" type="sibTrans" cxnId="{D9ECA1ED-F939-4DBD-97B8-038E723E3493}">
      <dgm:prSet/>
      <dgm:spPr/>
      <dgm:t>
        <a:bodyPr/>
        <a:lstStyle/>
        <a:p>
          <a:endParaRPr lang="en-US"/>
        </a:p>
      </dgm:t>
    </dgm:pt>
    <dgm:pt modelId="{2F2EFD25-4FFC-49A6-B6FE-0F0EBF7211FB}" type="pres">
      <dgm:prSet presAssocID="{E6B604BF-387C-42AB-86D7-ACBC8DDF791F}" presName="diagram" presStyleCnt="0">
        <dgm:presLayoutVars>
          <dgm:dir/>
          <dgm:resizeHandles val="exact"/>
        </dgm:presLayoutVars>
      </dgm:prSet>
      <dgm:spPr/>
    </dgm:pt>
    <dgm:pt modelId="{454788BA-BD21-43C6-80E9-B02A1EFA0B4B}" type="pres">
      <dgm:prSet presAssocID="{98360382-D646-48A5-8A09-C6037822DF2C}" presName="node" presStyleLbl="node1" presStyleIdx="0" presStyleCnt="7">
        <dgm:presLayoutVars>
          <dgm:bulletEnabled val="1"/>
        </dgm:presLayoutVars>
      </dgm:prSet>
      <dgm:spPr/>
    </dgm:pt>
    <dgm:pt modelId="{3D2DD8B1-4342-409B-B940-29B766665EFD}" type="pres">
      <dgm:prSet presAssocID="{A25D5C83-FC8A-4210-98EB-7C5952329468}" presName="sibTrans" presStyleCnt="0"/>
      <dgm:spPr/>
    </dgm:pt>
    <dgm:pt modelId="{308646BE-FC20-4040-A49D-6801EDC3C133}" type="pres">
      <dgm:prSet presAssocID="{3589CAD8-CA82-466C-AD61-C26A1C979129}" presName="node" presStyleLbl="node1" presStyleIdx="1" presStyleCnt="7">
        <dgm:presLayoutVars>
          <dgm:bulletEnabled val="1"/>
        </dgm:presLayoutVars>
      </dgm:prSet>
      <dgm:spPr/>
    </dgm:pt>
    <dgm:pt modelId="{6D325C2B-06AF-4309-B5AA-020FF73968CC}" type="pres">
      <dgm:prSet presAssocID="{A89870E6-6E05-4334-A33C-0F6EC9F92E2A}" presName="sibTrans" presStyleCnt="0"/>
      <dgm:spPr/>
    </dgm:pt>
    <dgm:pt modelId="{DB0B0B3C-24B0-4C9B-953B-3DA0CA140622}" type="pres">
      <dgm:prSet presAssocID="{A172E15C-8E9D-4044-99E3-CF559EB0B7D7}" presName="node" presStyleLbl="node1" presStyleIdx="2" presStyleCnt="7">
        <dgm:presLayoutVars>
          <dgm:bulletEnabled val="1"/>
        </dgm:presLayoutVars>
      </dgm:prSet>
      <dgm:spPr/>
    </dgm:pt>
    <dgm:pt modelId="{B56E4001-7623-47AF-8074-B3C1963960C9}" type="pres">
      <dgm:prSet presAssocID="{F952CEF6-6917-424D-A61D-6BA75442E0ED}" presName="sibTrans" presStyleCnt="0"/>
      <dgm:spPr/>
    </dgm:pt>
    <dgm:pt modelId="{687A0047-FC2D-4BD5-A6B7-9C3DAA42C7B6}" type="pres">
      <dgm:prSet presAssocID="{A3487750-DDEF-4470-878E-615BB6FE28A5}" presName="node" presStyleLbl="node1" presStyleIdx="3" presStyleCnt="7">
        <dgm:presLayoutVars>
          <dgm:bulletEnabled val="1"/>
        </dgm:presLayoutVars>
      </dgm:prSet>
      <dgm:spPr/>
    </dgm:pt>
    <dgm:pt modelId="{F8519AF9-4DF0-4B0D-93F8-1864BC39DE59}" type="pres">
      <dgm:prSet presAssocID="{7FE40960-C2B2-4C46-AD5B-CB82914779F2}" presName="sibTrans" presStyleCnt="0"/>
      <dgm:spPr/>
    </dgm:pt>
    <dgm:pt modelId="{A5823062-BB03-4F89-A5F4-CFB090AFA7DF}" type="pres">
      <dgm:prSet presAssocID="{0FFBCE75-57C3-4AB9-A4BB-02039FF09B74}" presName="node" presStyleLbl="node1" presStyleIdx="4" presStyleCnt="7">
        <dgm:presLayoutVars>
          <dgm:bulletEnabled val="1"/>
        </dgm:presLayoutVars>
      </dgm:prSet>
      <dgm:spPr/>
    </dgm:pt>
    <dgm:pt modelId="{5B79C859-22EA-4826-A7CD-D43FFD604C93}" type="pres">
      <dgm:prSet presAssocID="{F203B132-FD20-4E5E-AAFA-0400547ED5BF}" presName="sibTrans" presStyleCnt="0"/>
      <dgm:spPr/>
    </dgm:pt>
    <dgm:pt modelId="{B4CBE602-F823-4E0C-BC11-78E52A7EA77A}" type="pres">
      <dgm:prSet presAssocID="{70EDA7C8-1787-4871-B8F0-2BCF2148030E}" presName="node" presStyleLbl="node1" presStyleIdx="5" presStyleCnt="7">
        <dgm:presLayoutVars>
          <dgm:bulletEnabled val="1"/>
        </dgm:presLayoutVars>
      </dgm:prSet>
      <dgm:spPr/>
    </dgm:pt>
    <dgm:pt modelId="{22011F53-2456-4B69-B774-3E116454861E}" type="pres">
      <dgm:prSet presAssocID="{9F5271AC-AF29-4561-BC48-536BC61FDA24}" presName="sibTrans" presStyleCnt="0"/>
      <dgm:spPr/>
    </dgm:pt>
    <dgm:pt modelId="{E86F9D0F-3790-4FAA-AB2D-0ADB0C9A740B}" type="pres">
      <dgm:prSet presAssocID="{12BF920F-1601-4651-B399-207539D7DBFE}" presName="node" presStyleLbl="node1" presStyleIdx="6" presStyleCnt="7">
        <dgm:presLayoutVars>
          <dgm:bulletEnabled val="1"/>
        </dgm:presLayoutVars>
      </dgm:prSet>
      <dgm:spPr/>
    </dgm:pt>
  </dgm:ptLst>
  <dgm:cxnLst>
    <dgm:cxn modelId="{D9ADA804-5994-4AA3-B624-CD8E96951F63}" type="presOf" srcId="{3589CAD8-CA82-466C-AD61-C26A1C979129}" destId="{308646BE-FC20-4040-A49D-6801EDC3C133}" srcOrd="0" destOrd="0" presId="urn:microsoft.com/office/officeart/2005/8/layout/default"/>
    <dgm:cxn modelId="{BD8E1307-57A5-445E-A58B-2BB09787B071}" type="presOf" srcId="{98360382-D646-48A5-8A09-C6037822DF2C}" destId="{454788BA-BD21-43C6-80E9-B02A1EFA0B4B}" srcOrd="0" destOrd="0" presId="urn:microsoft.com/office/officeart/2005/8/layout/default"/>
    <dgm:cxn modelId="{C39C4A21-1821-4373-8AFB-0DD3F4AC0617}" type="presOf" srcId="{12BF920F-1601-4651-B399-207539D7DBFE}" destId="{E86F9D0F-3790-4FAA-AB2D-0ADB0C9A740B}" srcOrd="0" destOrd="0" presId="urn:microsoft.com/office/officeart/2005/8/layout/default"/>
    <dgm:cxn modelId="{7C95173E-4599-4A43-BF9F-63E93C40471D}" srcId="{E6B604BF-387C-42AB-86D7-ACBC8DDF791F}" destId="{70EDA7C8-1787-4871-B8F0-2BCF2148030E}" srcOrd="5" destOrd="0" parTransId="{7C2AEED4-31E9-4896-9F71-E4A67179E5A1}" sibTransId="{9F5271AC-AF29-4561-BC48-536BC61FDA24}"/>
    <dgm:cxn modelId="{40E9644F-CF6D-481C-96F5-376202473778}" srcId="{E6B604BF-387C-42AB-86D7-ACBC8DDF791F}" destId="{0FFBCE75-57C3-4AB9-A4BB-02039FF09B74}" srcOrd="4" destOrd="0" parTransId="{629488F8-A4AF-4263-87DE-1A1EDA5B656D}" sibTransId="{F203B132-FD20-4E5E-AAFA-0400547ED5BF}"/>
    <dgm:cxn modelId="{D08F7B84-C032-443E-AB79-87756EE06B43}" type="presOf" srcId="{A172E15C-8E9D-4044-99E3-CF559EB0B7D7}" destId="{DB0B0B3C-24B0-4C9B-953B-3DA0CA140622}" srcOrd="0" destOrd="0" presId="urn:microsoft.com/office/officeart/2005/8/layout/default"/>
    <dgm:cxn modelId="{95173E88-5855-4D2F-92B7-0FE126FFA746}" srcId="{E6B604BF-387C-42AB-86D7-ACBC8DDF791F}" destId="{98360382-D646-48A5-8A09-C6037822DF2C}" srcOrd="0" destOrd="0" parTransId="{837A0AF6-22E3-443F-9F62-372693C682FC}" sibTransId="{A25D5C83-FC8A-4210-98EB-7C5952329468}"/>
    <dgm:cxn modelId="{68CD4789-35CD-4DDA-A5D1-BDF911103B49}" type="presOf" srcId="{A3487750-DDEF-4470-878E-615BB6FE28A5}" destId="{687A0047-FC2D-4BD5-A6B7-9C3DAA42C7B6}" srcOrd="0" destOrd="0" presId="urn:microsoft.com/office/officeart/2005/8/layout/default"/>
    <dgm:cxn modelId="{D0AA4299-8A58-43F8-9CA7-BAE1A48D7DBE}" srcId="{E6B604BF-387C-42AB-86D7-ACBC8DDF791F}" destId="{3589CAD8-CA82-466C-AD61-C26A1C979129}" srcOrd="1" destOrd="0" parTransId="{04035313-6D83-4871-9074-743FA24C8A58}" sibTransId="{A89870E6-6E05-4334-A33C-0F6EC9F92E2A}"/>
    <dgm:cxn modelId="{E7D2C29D-7C84-4B0E-81DF-4EC615E5DC3B}" srcId="{E6B604BF-387C-42AB-86D7-ACBC8DDF791F}" destId="{A3487750-DDEF-4470-878E-615BB6FE28A5}" srcOrd="3" destOrd="0" parTransId="{4A03D60B-8C3B-4D79-A25F-686FBC1ACA4E}" sibTransId="{7FE40960-C2B2-4C46-AD5B-CB82914779F2}"/>
    <dgm:cxn modelId="{6BA40CAB-B845-4BC4-A9AE-5D720F7C294C}" type="presOf" srcId="{0FFBCE75-57C3-4AB9-A4BB-02039FF09B74}" destId="{A5823062-BB03-4F89-A5F4-CFB090AFA7DF}" srcOrd="0" destOrd="0" presId="urn:microsoft.com/office/officeart/2005/8/layout/default"/>
    <dgm:cxn modelId="{279D32B9-1885-41B4-AE71-7BD3D496E643}" type="presOf" srcId="{E6B604BF-387C-42AB-86D7-ACBC8DDF791F}" destId="{2F2EFD25-4FFC-49A6-B6FE-0F0EBF7211FB}" srcOrd="0" destOrd="0" presId="urn:microsoft.com/office/officeart/2005/8/layout/default"/>
    <dgm:cxn modelId="{F4E21EBE-7356-43F4-9FCD-0CD7AB8C4E57}" srcId="{E6B604BF-387C-42AB-86D7-ACBC8DDF791F}" destId="{A172E15C-8E9D-4044-99E3-CF559EB0B7D7}" srcOrd="2" destOrd="0" parTransId="{9CB0E886-DFAF-4B01-85F2-FB8D75250B78}" sibTransId="{F952CEF6-6917-424D-A61D-6BA75442E0ED}"/>
    <dgm:cxn modelId="{70051BEC-0068-496B-9C61-7FE74DF8C200}" type="presOf" srcId="{70EDA7C8-1787-4871-B8F0-2BCF2148030E}" destId="{B4CBE602-F823-4E0C-BC11-78E52A7EA77A}" srcOrd="0" destOrd="0" presId="urn:microsoft.com/office/officeart/2005/8/layout/default"/>
    <dgm:cxn modelId="{D9ECA1ED-F939-4DBD-97B8-038E723E3493}" srcId="{E6B604BF-387C-42AB-86D7-ACBC8DDF791F}" destId="{12BF920F-1601-4651-B399-207539D7DBFE}" srcOrd="6" destOrd="0" parTransId="{FF2BF389-706D-4B37-8191-51B50248026C}" sibTransId="{047F5115-5300-4B06-9252-99740095A383}"/>
    <dgm:cxn modelId="{4C03AC97-B354-468F-B941-A6FE5E64191A}" type="presParOf" srcId="{2F2EFD25-4FFC-49A6-B6FE-0F0EBF7211FB}" destId="{454788BA-BD21-43C6-80E9-B02A1EFA0B4B}" srcOrd="0" destOrd="0" presId="urn:microsoft.com/office/officeart/2005/8/layout/default"/>
    <dgm:cxn modelId="{7B1CB029-0140-4CFB-B93B-B7CE8C5351C2}" type="presParOf" srcId="{2F2EFD25-4FFC-49A6-B6FE-0F0EBF7211FB}" destId="{3D2DD8B1-4342-409B-B940-29B766665EFD}" srcOrd="1" destOrd="0" presId="urn:microsoft.com/office/officeart/2005/8/layout/default"/>
    <dgm:cxn modelId="{5A1F9A47-EDC4-403F-82AF-5E4E53DEEDF1}" type="presParOf" srcId="{2F2EFD25-4FFC-49A6-B6FE-0F0EBF7211FB}" destId="{308646BE-FC20-4040-A49D-6801EDC3C133}" srcOrd="2" destOrd="0" presId="urn:microsoft.com/office/officeart/2005/8/layout/default"/>
    <dgm:cxn modelId="{629CE8C8-D866-4485-977B-C3ADC386A7B8}" type="presParOf" srcId="{2F2EFD25-4FFC-49A6-B6FE-0F0EBF7211FB}" destId="{6D325C2B-06AF-4309-B5AA-020FF73968CC}" srcOrd="3" destOrd="0" presId="urn:microsoft.com/office/officeart/2005/8/layout/default"/>
    <dgm:cxn modelId="{B23D29F9-8290-4917-A43C-93BF8105DE84}" type="presParOf" srcId="{2F2EFD25-4FFC-49A6-B6FE-0F0EBF7211FB}" destId="{DB0B0B3C-24B0-4C9B-953B-3DA0CA140622}" srcOrd="4" destOrd="0" presId="urn:microsoft.com/office/officeart/2005/8/layout/default"/>
    <dgm:cxn modelId="{41026063-18A7-46F3-969E-4CC1AFD8466B}" type="presParOf" srcId="{2F2EFD25-4FFC-49A6-B6FE-0F0EBF7211FB}" destId="{B56E4001-7623-47AF-8074-B3C1963960C9}" srcOrd="5" destOrd="0" presId="urn:microsoft.com/office/officeart/2005/8/layout/default"/>
    <dgm:cxn modelId="{EB1EE136-1076-49E8-8254-173FDD60C7E8}" type="presParOf" srcId="{2F2EFD25-4FFC-49A6-B6FE-0F0EBF7211FB}" destId="{687A0047-FC2D-4BD5-A6B7-9C3DAA42C7B6}" srcOrd="6" destOrd="0" presId="urn:microsoft.com/office/officeart/2005/8/layout/default"/>
    <dgm:cxn modelId="{B5794FB3-0CD7-45AC-80EB-C0AB607A8C35}" type="presParOf" srcId="{2F2EFD25-4FFC-49A6-B6FE-0F0EBF7211FB}" destId="{F8519AF9-4DF0-4B0D-93F8-1864BC39DE59}" srcOrd="7" destOrd="0" presId="urn:microsoft.com/office/officeart/2005/8/layout/default"/>
    <dgm:cxn modelId="{0A8CDFA4-84CE-4415-96D2-2FE9EB619C1E}" type="presParOf" srcId="{2F2EFD25-4FFC-49A6-B6FE-0F0EBF7211FB}" destId="{A5823062-BB03-4F89-A5F4-CFB090AFA7DF}" srcOrd="8" destOrd="0" presId="urn:microsoft.com/office/officeart/2005/8/layout/default"/>
    <dgm:cxn modelId="{902C8E2A-F281-4A17-B2DC-8A7280DF11A4}" type="presParOf" srcId="{2F2EFD25-4FFC-49A6-B6FE-0F0EBF7211FB}" destId="{5B79C859-22EA-4826-A7CD-D43FFD604C93}" srcOrd="9" destOrd="0" presId="urn:microsoft.com/office/officeart/2005/8/layout/default"/>
    <dgm:cxn modelId="{9A354BEA-37A5-417F-A6EB-C30CCBA409B0}" type="presParOf" srcId="{2F2EFD25-4FFC-49A6-B6FE-0F0EBF7211FB}" destId="{B4CBE602-F823-4E0C-BC11-78E52A7EA77A}" srcOrd="10" destOrd="0" presId="urn:microsoft.com/office/officeart/2005/8/layout/default"/>
    <dgm:cxn modelId="{3F779975-6B45-48BB-A304-F836ED01AF10}" type="presParOf" srcId="{2F2EFD25-4FFC-49A6-B6FE-0F0EBF7211FB}" destId="{22011F53-2456-4B69-B774-3E116454861E}" srcOrd="11" destOrd="0" presId="urn:microsoft.com/office/officeart/2005/8/layout/default"/>
    <dgm:cxn modelId="{A90B4E87-76FF-4985-ACCB-07A1FBE6BA8D}" type="presParOf" srcId="{2F2EFD25-4FFC-49A6-B6FE-0F0EBF7211FB}" destId="{E86F9D0F-3790-4FAA-AB2D-0ADB0C9A740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0F4A68-A1EB-4E55-8E1B-94E8A2A95C8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0BD744D-BCD6-4126-ADB4-C9C5F8EA4096}">
      <dgm:prSet/>
      <dgm:spPr/>
      <dgm:t>
        <a:bodyPr/>
        <a:lstStyle/>
        <a:p>
          <a:r>
            <a:rPr lang="en-US" baseline="0" dirty="0"/>
            <a:t>SharePoint Server Object Model (SSOM)</a:t>
          </a:r>
          <a:endParaRPr lang="en-US" dirty="0"/>
        </a:p>
      </dgm:t>
    </dgm:pt>
    <dgm:pt modelId="{6268132A-2D69-410D-BD26-311DC2874DC8}" type="parTrans" cxnId="{65EBBF08-A48A-42FE-B2C5-60E67050A55C}">
      <dgm:prSet/>
      <dgm:spPr/>
      <dgm:t>
        <a:bodyPr/>
        <a:lstStyle/>
        <a:p>
          <a:endParaRPr lang="en-US"/>
        </a:p>
      </dgm:t>
    </dgm:pt>
    <dgm:pt modelId="{080133E8-1385-4980-9A13-B8C8A5823296}" type="sibTrans" cxnId="{65EBBF08-A48A-42FE-B2C5-60E67050A55C}">
      <dgm:prSet/>
      <dgm:spPr/>
      <dgm:t>
        <a:bodyPr/>
        <a:lstStyle/>
        <a:p>
          <a:endParaRPr lang="en-US"/>
        </a:p>
      </dgm:t>
    </dgm:pt>
    <dgm:pt modelId="{2AA177D6-1FB5-4F0A-B54B-63A3D470BB72}">
      <dgm:prSet/>
      <dgm:spPr/>
      <dgm:t>
        <a:bodyPr/>
        <a:lstStyle/>
        <a:p>
          <a:r>
            <a:rPr lang="en-US" baseline="0" dirty="0"/>
            <a:t>Most extensive option for customization</a:t>
          </a:r>
          <a:endParaRPr lang="en-US" dirty="0"/>
        </a:p>
      </dgm:t>
    </dgm:pt>
    <dgm:pt modelId="{72104C78-F868-4EBE-8FDC-AFBCCF9AF792}" type="parTrans" cxnId="{008A736B-30DD-433D-A651-094E6FD6B186}">
      <dgm:prSet/>
      <dgm:spPr/>
      <dgm:t>
        <a:bodyPr/>
        <a:lstStyle/>
        <a:p>
          <a:endParaRPr lang="en-US"/>
        </a:p>
      </dgm:t>
    </dgm:pt>
    <dgm:pt modelId="{1B919AAC-52B8-4933-B8C9-41F462BE8051}" type="sibTrans" cxnId="{008A736B-30DD-433D-A651-094E6FD6B186}">
      <dgm:prSet/>
      <dgm:spPr/>
      <dgm:t>
        <a:bodyPr/>
        <a:lstStyle/>
        <a:p>
          <a:endParaRPr lang="en-US"/>
        </a:p>
      </dgm:t>
    </dgm:pt>
    <dgm:pt modelId="{A0D00143-8F51-4E5D-9B7D-0BE2F03B6ADF}">
      <dgm:prSet/>
      <dgm:spPr/>
      <dgm:t>
        <a:bodyPr/>
        <a:lstStyle/>
        <a:p>
          <a:r>
            <a:rPr lang="en-US" baseline="0" dirty="0"/>
            <a:t>Only accessible on the SharePoint servers themselves</a:t>
          </a:r>
          <a:endParaRPr lang="en-US" dirty="0"/>
        </a:p>
      </dgm:t>
    </dgm:pt>
    <dgm:pt modelId="{EE6710B2-0E3C-471F-936D-85E454AF2F2F}" type="parTrans" cxnId="{670DB6B6-A5AA-4587-9E97-8C086E2AAB92}">
      <dgm:prSet/>
      <dgm:spPr/>
      <dgm:t>
        <a:bodyPr/>
        <a:lstStyle/>
        <a:p>
          <a:endParaRPr lang="en-US"/>
        </a:p>
      </dgm:t>
    </dgm:pt>
    <dgm:pt modelId="{39326E2E-9BD7-4CEE-994D-46D726C4D8A0}" type="sibTrans" cxnId="{670DB6B6-A5AA-4587-9E97-8C086E2AAB92}">
      <dgm:prSet/>
      <dgm:spPr/>
      <dgm:t>
        <a:bodyPr/>
        <a:lstStyle/>
        <a:p>
          <a:endParaRPr lang="en-US"/>
        </a:p>
      </dgm:t>
    </dgm:pt>
    <dgm:pt modelId="{81D54E5A-EDB4-4038-A523-40499718F0E2}">
      <dgm:prSet/>
      <dgm:spPr/>
      <dgm:t>
        <a:bodyPr/>
        <a:lstStyle/>
        <a:p>
          <a:r>
            <a:rPr lang="en-US" baseline="0" dirty="0"/>
            <a:t>Unmanaged COM objects underneath, beware of proper disposal</a:t>
          </a:r>
          <a:endParaRPr lang="en-US" dirty="0"/>
        </a:p>
      </dgm:t>
    </dgm:pt>
    <dgm:pt modelId="{25904ECB-EC9D-47AA-8FB0-CD4F0A13C31B}" type="parTrans" cxnId="{9B34A50A-8549-470A-A8F6-26EF957DB674}">
      <dgm:prSet/>
      <dgm:spPr/>
      <dgm:t>
        <a:bodyPr/>
        <a:lstStyle/>
        <a:p>
          <a:endParaRPr lang="en-US"/>
        </a:p>
      </dgm:t>
    </dgm:pt>
    <dgm:pt modelId="{17189ABB-67F0-42B1-8328-FBC49E5CBFC8}" type="sibTrans" cxnId="{9B34A50A-8549-470A-A8F6-26EF957DB674}">
      <dgm:prSet/>
      <dgm:spPr/>
      <dgm:t>
        <a:bodyPr/>
        <a:lstStyle/>
        <a:p>
          <a:endParaRPr lang="en-US"/>
        </a:p>
      </dgm:t>
    </dgm:pt>
    <dgm:pt modelId="{F63FFB58-F5EE-4037-8DFD-D8EC789CDB2F}">
      <dgm:prSet/>
      <dgm:spPr/>
      <dgm:t>
        <a:bodyPr/>
        <a:lstStyle/>
        <a:p>
          <a:r>
            <a:rPr lang="en-US" dirty="0"/>
            <a:t>Limited options to restrict access</a:t>
          </a:r>
        </a:p>
      </dgm:t>
    </dgm:pt>
    <dgm:pt modelId="{A16371BD-55BA-4A32-AA1F-292A8295CC02}" type="parTrans" cxnId="{542BB9C5-3CD9-41FF-8E39-C742170E45B0}">
      <dgm:prSet/>
      <dgm:spPr/>
    </dgm:pt>
    <dgm:pt modelId="{E5C554E2-DDA3-4964-8457-D6C4B21DAB27}" type="sibTrans" cxnId="{542BB9C5-3CD9-41FF-8E39-C742170E45B0}">
      <dgm:prSet/>
      <dgm:spPr/>
    </dgm:pt>
    <dgm:pt modelId="{53EF519D-B177-4F64-B9F9-B6109EFE328E}">
      <dgm:prSet/>
      <dgm:spPr/>
      <dgm:t>
        <a:bodyPr/>
        <a:lstStyle/>
        <a:p>
          <a:r>
            <a:rPr lang="en-US" dirty="0"/>
            <a:t>Referred to as Full Trust Code</a:t>
          </a:r>
        </a:p>
      </dgm:t>
    </dgm:pt>
    <dgm:pt modelId="{7BC46632-C7C6-48F1-93D9-4360EAFF2B75}" type="parTrans" cxnId="{6B898FE2-E613-4E6C-A9DC-69FB3C359F07}">
      <dgm:prSet/>
      <dgm:spPr/>
    </dgm:pt>
    <dgm:pt modelId="{08618EA1-D90C-4F47-B0B0-1F2E7E34576D}" type="sibTrans" cxnId="{6B898FE2-E613-4E6C-A9DC-69FB3C359F07}">
      <dgm:prSet/>
      <dgm:spPr/>
    </dgm:pt>
    <dgm:pt modelId="{99A920EF-E0E5-46AB-8AF0-772EF0134AE4}">
      <dgm:prSet/>
      <dgm:spPr/>
      <dgm:t>
        <a:bodyPr/>
        <a:lstStyle/>
        <a:p>
          <a:r>
            <a:rPr lang="en-US" dirty="0"/>
            <a:t>Only possible on-premises</a:t>
          </a:r>
        </a:p>
      </dgm:t>
    </dgm:pt>
    <dgm:pt modelId="{13CDE945-A45A-4EE8-B89B-02C32A90ED2F}" type="parTrans" cxnId="{77340493-BB29-4836-8FE8-36A8BCF5F9FF}">
      <dgm:prSet/>
      <dgm:spPr/>
    </dgm:pt>
    <dgm:pt modelId="{3A2A9FFC-DF8A-4E35-826E-34A0156D39ED}" type="sibTrans" cxnId="{77340493-BB29-4836-8FE8-36A8BCF5F9FF}">
      <dgm:prSet/>
      <dgm:spPr/>
    </dgm:pt>
    <dgm:pt modelId="{FA733090-7335-4047-8C0F-0181A74069FE}" type="pres">
      <dgm:prSet presAssocID="{2E0F4A68-A1EB-4E55-8E1B-94E8A2A95C84}" presName="linear" presStyleCnt="0">
        <dgm:presLayoutVars>
          <dgm:dir/>
          <dgm:animLvl val="lvl"/>
          <dgm:resizeHandles val="exact"/>
        </dgm:presLayoutVars>
      </dgm:prSet>
      <dgm:spPr/>
    </dgm:pt>
    <dgm:pt modelId="{47C2237C-A3DB-44ED-B202-0D16EDAC5B26}" type="pres">
      <dgm:prSet presAssocID="{20BD744D-BCD6-4126-ADB4-C9C5F8EA4096}" presName="parentLin" presStyleCnt="0"/>
      <dgm:spPr/>
    </dgm:pt>
    <dgm:pt modelId="{7EE9D7F6-745E-418B-8009-53DA1F0EA6A6}" type="pres">
      <dgm:prSet presAssocID="{20BD744D-BCD6-4126-ADB4-C9C5F8EA4096}" presName="parentLeftMargin" presStyleLbl="node1" presStyleIdx="0" presStyleCnt="1"/>
      <dgm:spPr/>
    </dgm:pt>
    <dgm:pt modelId="{76AF913D-BEB9-4B8E-977E-7B3F4FBC3940}" type="pres">
      <dgm:prSet presAssocID="{20BD744D-BCD6-4126-ADB4-C9C5F8EA4096}" presName="parentText" presStyleLbl="node1" presStyleIdx="0" presStyleCnt="1">
        <dgm:presLayoutVars>
          <dgm:chMax val="0"/>
          <dgm:bulletEnabled val="1"/>
        </dgm:presLayoutVars>
      </dgm:prSet>
      <dgm:spPr/>
    </dgm:pt>
    <dgm:pt modelId="{24968B5C-0E92-4293-91F1-E43129F357B3}" type="pres">
      <dgm:prSet presAssocID="{20BD744D-BCD6-4126-ADB4-C9C5F8EA4096}" presName="negativeSpace" presStyleCnt="0"/>
      <dgm:spPr/>
    </dgm:pt>
    <dgm:pt modelId="{F8632CF8-D65F-4637-8E51-C43DAF9F498E}" type="pres">
      <dgm:prSet presAssocID="{20BD744D-BCD6-4126-ADB4-C9C5F8EA4096}" presName="childText" presStyleLbl="conFgAcc1" presStyleIdx="0" presStyleCnt="1">
        <dgm:presLayoutVars>
          <dgm:bulletEnabled val="1"/>
        </dgm:presLayoutVars>
      </dgm:prSet>
      <dgm:spPr/>
    </dgm:pt>
  </dgm:ptLst>
  <dgm:cxnLst>
    <dgm:cxn modelId="{65EBBF08-A48A-42FE-B2C5-60E67050A55C}" srcId="{2E0F4A68-A1EB-4E55-8E1B-94E8A2A95C84}" destId="{20BD744D-BCD6-4126-ADB4-C9C5F8EA4096}" srcOrd="0" destOrd="0" parTransId="{6268132A-2D69-410D-BD26-311DC2874DC8}" sibTransId="{080133E8-1385-4980-9A13-B8C8A5823296}"/>
    <dgm:cxn modelId="{9B34A50A-8549-470A-A8F6-26EF957DB674}" srcId="{20BD744D-BCD6-4126-ADB4-C9C5F8EA4096}" destId="{81D54E5A-EDB4-4038-A523-40499718F0E2}" srcOrd="5" destOrd="0" parTransId="{25904ECB-EC9D-47AA-8FB0-CD4F0A13C31B}" sibTransId="{17189ABB-67F0-42B1-8328-FBC49E5CBFC8}"/>
    <dgm:cxn modelId="{E13D7119-D968-4AC7-BD86-7CEF483FA059}" type="presOf" srcId="{2E0F4A68-A1EB-4E55-8E1B-94E8A2A95C84}" destId="{FA733090-7335-4047-8C0F-0181A74069FE}" srcOrd="0" destOrd="0" presId="urn:microsoft.com/office/officeart/2005/8/layout/list1"/>
    <dgm:cxn modelId="{B1F21526-A0F2-479A-94B9-A2308D0AE40B}" type="presOf" srcId="{53EF519D-B177-4F64-B9F9-B6109EFE328E}" destId="{F8632CF8-D65F-4637-8E51-C43DAF9F498E}" srcOrd="0" destOrd="3" presId="urn:microsoft.com/office/officeart/2005/8/layout/list1"/>
    <dgm:cxn modelId="{008A736B-30DD-433D-A651-094E6FD6B186}" srcId="{20BD744D-BCD6-4126-ADB4-C9C5F8EA4096}" destId="{2AA177D6-1FB5-4F0A-B54B-63A3D470BB72}" srcOrd="0" destOrd="0" parTransId="{72104C78-F868-4EBE-8FDC-AFBCCF9AF792}" sibTransId="{1B919AAC-52B8-4933-B8C9-41F462BE8051}"/>
    <dgm:cxn modelId="{0BB88F4D-00F3-452A-A5A3-CFF6DBBBAE02}" type="presOf" srcId="{20BD744D-BCD6-4126-ADB4-C9C5F8EA4096}" destId="{7EE9D7F6-745E-418B-8009-53DA1F0EA6A6}" srcOrd="0" destOrd="0" presId="urn:microsoft.com/office/officeart/2005/8/layout/list1"/>
    <dgm:cxn modelId="{9265BB70-010C-4F9D-9E08-25AC27AA1D2D}" type="presOf" srcId="{99A920EF-E0E5-46AB-8AF0-772EF0134AE4}" destId="{F8632CF8-D65F-4637-8E51-C43DAF9F498E}" srcOrd="0" destOrd="2" presId="urn:microsoft.com/office/officeart/2005/8/layout/list1"/>
    <dgm:cxn modelId="{FB5A2E82-D0F2-4196-8699-A930CFC5AE59}" type="presOf" srcId="{20BD744D-BCD6-4126-ADB4-C9C5F8EA4096}" destId="{76AF913D-BEB9-4B8E-977E-7B3F4FBC3940}" srcOrd="1" destOrd="0" presId="urn:microsoft.com/office/officeart/2005/8/layout/list1"/>
    <dgm:cxn modelId="{6CDDC086-58B5-4181-BA92-3C89B8B4EC94}" type="presOf" srcId="{81D54E5A-EDB4-4038-A523-40499718F0E2}" destId="{F8632CF8-D65F-4637-8E51-C43DAF9F498E}" srcOrd="0" destOrd="5" presId="urn:microsoft.com/office/officeart/2005/8/layout/list1"/>
    <dgm:cxn modelId="{77340493-BB29-4836-8FE8-36A8BCF5F9FF}" srcId="{20BD744D-BCD6-4126-ADB4-C9C5F8EA4096}" destId="{99A920EF-E0E5-46AB-8AF0-772EF0134AE4}" srcOrd="2" destOrd="0" parTransId="{13CDE945-A45A-4EE8-B89B-02C32A90ED2F}" sibTransId="{3A2A9FFC-DF8A-4E35-826E-34A0156D39ED}"/>
    <dgm:cxn modelId="{670DB6B6-A5AA-4587-9E97-8C086E2AAB92}" srcId="{20BD744D-BCD6-4126-ADB4-C9C5F8EA4096}" destId="{A0D00143-8F51-4E5D-9B7D-0BE2F03B6ADF}" srcOrd="1" destOrd="0" parTransId="{EE6710B2-0E3C-471F-936D-85E454AF2F2F}" sibTransId="{39326E2E-9BD7-4CEE-994D-46D726C4D8A0}"/>
    <dgm:cxn modelId="{542BB9C5-3CD9-41FF-8E39-C742170E45B0}" srcId="{20BD744D-BCD6-4126-ADB4-C9C5F8EA4096}" destId="{F63FFB58-F5EE-4037-8DFD-D8EC789CDB2F}" srcOrd="4" destOrd="0" parTransId="{A16371BD-55BA-4A32-AA1F-292A8295CC02}" sibTransId="{E5C554E2-DDA3-4964-8457-D6C4B21DAB27}"/>
    <dgm:cxn modelId="{5A3850C8-6C66-4519-AB65-075B156F4B13}" type="presOf" srcId="{F63FFB58-F5EE-4037-8DFD-D8EC789CDB2F}" destId="{F8632CF8-D65F-4637-8E51-C43DAF9F498E}" srcOrd="0" destOrd="4" presId="urn:microsoft.com/office/officeart/2005/8/layout/list1"/>
    <dgm:cxn modelId="{6B898FE2-E613-4E6C-A9DC-69FB3C359F07}" srcId="{20BD744D-BCD6-4126-ADB4-C9C5F8EA4096}" destId="{53EF519D-B177-4F64-B9F9-B6109EFE328E}" srcOrd="3" destOrd="0" parTransId="{7BC46632-C7C6-48F1-93D9-4360EAFF2B75}" sibTransId="{08618EA1-D90C-4F47-B0B0-1F2E7E34576D}"/>
    <dgm:cxn modelId="{8217D7F6-EBB0-49BB-9D6E-1455A4980CD2}" type="presOf" srcId="{A0D00143-8F51-4E5D-9B7D-0BE2F03B6ADF}" destId="{F8632CF8-D65F-4637-8E51-C43DAF9F498E}" srcOrd="0" destOrd="1" presId="urn:microsoft.com/office/officeart/2005/8/layout/list1"/>
    <dgm:cxn modelId="{D716B8FA-569D-4492-922E-CED5B18C20C9}" type="presOf" srcId="{2AA177D6-1FB5-4F0A-B54B-63A3D470BB72}" destId="{F8632CF8-D65F-4637-8E51-C43DAF9F498E}" srcOrd="0" destOrd="0" presId="urn:microsoft.com/office/officeart/2005/8/layout/list1"/>
    <dgm:cxn modelId="{864B0D21-7542-4299-8C03-1B73BEA03684}" type="presParOf" srcId="{FA733090-7335-4047-8C0F-0181A74069FE}" destId="{47C2237C-A3DB-44ED-B202-0D16EDAC5B26}" srcOrd="0" destOrd="0" presId="urn:microsoft.com/office/officeart/2005/8/layout/list1"/>
    <dgm:cxn modelId="{5B00EC3A-4464-4222-9D85-9870B02945C0}" type="presParOf" srcId="{47C2237C-A3DB-44ED-B202-0D16EDAC5B26}" destId="{7EE9D7F6-745E-418B-8009-53DA1F0EA6A6}" srcOrd="0" destOrd="0" presId="urn:microsoft.com/office/officeart/2005/8/layout/list1"/>
    <dgm:cxn modelId="{27E4DDC4-FC79-4D8D-8C26-9C5B338B0484}" type="presParOf" srcId="{47C2237C-A3DB-44ED-B202-0D16EDAC5B26}" destId="{76AF913D-BEB9-4B8E-977E-7B3F4FBC3940}" srcOrd="1" destOrd="0" presId="urn:microsoft.com/office/officeart/2005/8/layout/list1"/>
    <dgm:cxn modelId="{BCA32777-D209-4A95-BA1E-583FC38981FA}" type="presParOf" srcId="{FA733090-7335-4047-8C0F-0181A74069FE}" destId="{24968B5C-0E92-4293-91F1-E43129F357B3}" srcOrd="1" destOrd="0" presId="urn:microsoft.com/office/officeart/2005/8/layout/list1"/>
    <dgm:cxn modelId="{A97F076D-2F46-4EE0-B120-B810AA7C60B2}" type="presParOf" srcId="{FA733090-7335-4047-8C0F-0181A74069FE}" destId="{F8632CF8-D65F-4637-8E51-C43DAF9F498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0F4A68-A1EB-4E55-8E1B-94E8A2A95C8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0BD744D-BCD6-4126-ADB4-C9C5F8EA4096}">
      <dgm:prSet/>
      <dgm:spPr/>
      <dgm:t>
        <a:bodyPr/>
        <a:lstStyle/>
        <a:p>
          <a:r>
            <a:rPr lang="en-US" dirty="0"/>
            <a:t>ASMX Web Services</a:t>
          </a:r>
        </a:p>
      </dgm:t>
    </dgm:pt>
    <dgm:pt modelId="{6268132A-2D69-410D-BD26-311DC2874DC8}" type="parTrans" cxnId="{65EBBF08-A48A-42FE-B2C5-60E67050A55C}">
      <dgm:prSet/>
      <dgm:spPr/>
      <dgm:t>
        <a:bodyPr/>
        <a:lstStyle/>
        <a:p>
          <a:endParaRPr lang="en-US"/>
        </a:p>
      </dgm:t>
    </dgm:pt>
    <dgm:pt modelId="{080133E8-1385-4980-9A13-B8C8A5823296}" type="sibTrans" cxnId="{65EBBF08-A48A-42FE-B2C5-60E67050A55C}">
      <dgm:prSet/>
      <dgm:spPr/>
      <dgm:t>
        <a:bodyPr/>
        <a:lstStyle/>
        <a:p>
          <a:endParaRPr lang="en-US"/>
        </a:p>
      </dgm:t>
    </dgm:pt>
    <dgm:pt modelId="{2AA177D6-1FB5-4F0A-B54B-63A3D470BB72}">
      <dgm:prSet/>
      <dgm:spPr/>
      <dgm:t>
        <a:bodyPr/>
        <a:lstStyle/>
        <a:p>
          <a:r>
            <a:rPr lang="en-US" baseline="0" dirty="0"/>
            <a:t>Uses SOAP messages</a:t>
          </a:r>
          <a:endParaRPr lang="en-US" dirty="0"/>
        </a:p>
      </dgm:t>
    </dgm:pt>
    <dgm:pt modelId="{72104C78-F868-4EBE-8FDC-AFBCCF9AF792}" type="parTrans" cxnId="{008A736B-30DD-433D-A651-094E6FD6B186}">
      <dgm:prSet/>
      <dgm:spPr/>
      <dgm:t>
        <a:bodyPr/>
        <a:lstStyle/>
        <a:p>
          <a:endParaRPr lang="en-US"/>
        </a:p>
      </dgm:t>
    </dgm:pt>
    <dgm:pt modelId="{1B919AAC-52B8-4933-B8C9-41F462BE8051}" type="sibTrans" cxnId="{008A736B-30DD-433D-A651-094E6FD6B186}">
      <dgm:prSet/>
      <dgm:spPr/>
      <dgm:t>
        <a:bodyPr/>
        <a:lstStyle/>
        <a:p>
          <a:endParaRPr lang="en-US"/>
        </a:p>
      </dgm:t>
    </dgm:pt>
    <dgm:pt modelId="{18C39BF3-3324-466E-8D0A-0ED788DA9712}">
      <dgm:prSet/>
      <dgm:spPr/>
      <dgm:t>
        <a:bodyPr/>
        <a:lstStyle/>
        <a:p>
          <a:r>
            <a:rPr lang="en-US" baseline="0" dirty="0"/>
            <a:t>Deprecated since SharePoint 2013</a:t>
          </a:r>
          <a:endParaRPr lang="en-US" dirty="0"/>
        </a:p>
      </dgm:t>
    </dgm:pt>
    <dgm:pt modelId="{5B4B4E31-80B9-45C8-9E85-140C927814D1}" type="parTrans" cxnId="{AAF03531-C324-4357-B557-2C88D2FC6513}">
      <dgm:prSet/>
      <dgm:spPr/>
    </dgm:pt>
    <dgm:pt modelId="{0B3B1C41-DCF7-41B4-A05C-C4C3144D7F57}" type="sibTrans" cxnId="{AAF03531-C324-4357-B557-2C88D2FC6513}">
      <dgm:prSet/>
      <dgm:spPr/>
    </dgm:pt>
    <dgm:pt modelId="{66029C2B-57D9-43EA-984D-E62E6F3295C8}">
      <dgm:prSet/>
      <dgm:spPr/>
      <dgm:t>
        <a:bodyPr/>
        <a:lstStyle/>
        <a:p>
          <a:r>
            <a:rPr lang="en-US" baseline="0" dirty="0"/>
            <a:t>Still exists for backwards compatibility only</a:t>
          </a:r>
          <a:endParaRPr lang="en-US" dirty="0"/>
        </a:p>
      </dgm:t>
    </dgm:pt>
    <dgm:pt modelId="{289C7F59-C022-41A9-930A-570C115FEEB4}" type="parTrans" cxnId="{44B1CA93-7210-48F1-8427-9B7F8470A3B2}">
      <dgm:prSet/>
      <dgm:spPr/>
    </dgm:pt>
    <dgm:pt modelId="{276CAEF8-9795-4ECA-9D94-CFF48ADA2669}" type="sibTrans" cxnId="{44B1CA93-7210-48F1-8427-9B7F8470A3B2}">
      <dgm:prSet/>
      <dgm:spPr/>
    </dgm:pt>
    <dgm:pt modelId="{4ECAEC1B-E30F-4DEF-BE4C-5A129FBA2AB4}">
      <dgm:prSet/>
      <dgm:spPr/>
      <dgm:t>
        <a:bodyPr/>
        <a:lstStyle/>
        <a:p>
          <a:r>
            <a:rPr lang="en-US" baseline="0" dirty="0"/>
            <a:t>Do not use in new projects</a:t>
          </a:r>
          <a:endParaRPr lang="en-US" dirty="0"/>
        </a:p>
      </dgm:t>
    </dgm:pt>
    <dgm:pt modelId="{F063941B-124B-48DA-B807-E403A231792B}" type="parTrans" cxnId="{D2770782-F25B-4632-B065-DBEEA03C9ED0}">
      <dgm:prSet/>
      <dgm:spPr/>
    </dgm:pt>
    <dgm:pt modelId="{5F7394BA-59B2-4EB4-8CD4-984FEF434B1A}" type="sibTrans" cxnId="{D2770782-F25B-4632-B065-DBEEA03C9ED0}">
      <dgm:prSet/>
      <dgm:spPr/>
    </dgm:pt>
    <dgm:pt modelId="{564BEE54-4035-4E26-BC30-D1E322F4D365}">
      <dgm:prSet/>
      <dgm:spPr/>
      <dgm:t>
        <a:bodyPr/>
        <a:lstStyle/>
        <a:p>
          <a:endParaRPr lang="en-US" dirty="0"/>
        </a:p>
      </dgm:t>
    </dgm:pt>
    <dgm:pt modelId="{6AFB3A8C-5E21-4864-A52F-F33E79DC23EC}" type="parTrans" cxnId="{907A2C94-ECE3-4850-B30C-8372A2D042C7}">
      <dgm:prSet/>
      <dgm:spPr/>
    </dgm:pt>
    <dgm:pt modelId="{D43A1942-4B02-44E6-B624-86187FDBC51E}" type="sibTrans" cxnId="{907A2C94-ECE3-4850-B30C-8372A2D042C7}">
      <dgm:prSet/>
      <dgm:spPr/>
    </dgm:pt>
    <dgm:pt modelId="{11C90CBE-F0AA-4DAF-B00F-1B9087DD6F6C}">
      <dgm:prSet/>
      <dgm:spPr/>
      <dgm:t>
        <a:bodyPr/>
        <a:lstStyle/>
        <a:p>
          <a:endParaRPr lang="en-US" dirty="0"/>
        </a:p>
      </dgm:t>
    </dgm:pt>
    <dgm:pt modelId="{F2FBCF89-45E8-4B8D-8776-60899960F33F}" type="parTrans" cxnId="{E3BD0D4D-E951-4148-852C-05B4C865FD09}">
      <dgm:prSet/>
      <dgm:spPr/>
    </dgm:pt>
    <dgm:pt modelId="{998F5BBB-30D1-43A7-A077-6294CF96E376}" type="sibTrans" cxnId="{E3BD0D4D-E951-4148-852C-05B4C865FD09}">
      <dgm:prSet/>
      <dgm:spPr/>
    </dgm:pt>
    <dgm:pt modelId="{EF914A66-48EB-4B33-B6CF-A72FBDD0C4AD}">
      <dgm:prSet/>
      <dgm:spPr/>
      <dgm:t>
        <a:bodyPr/>
        <a:lstStyle/>
        <a:p>
          <a:endParaRPr lang="en-US" dirty="0"/>
        </a:p>
      </dgm:t>
    </dgm:pt>
    <dgm:pt modelId="{82A0CEA5-70B3-415D-B9E4-43B931E27C88}" type="parTrans" cxnId="{9E8387E1-2F73-4C29-9A81-EDF0FBE029DE}">
      <dgm:prSet/>
      <dgm:spPr/>
    </dgm:pt>
    <dgm:pt modelId="{7CC8F940-20CC-46D3-88F3-59162B56D84E}" type="sibTrans" cxnId="{9E8387E1-2F73-4C29-9A81-EDF0FBE029DE}">
      <dgm:prSet/>
      <dgm:spPr/>
    </dgm:pt>
    <dgm:pt modelId="{FA733090-7335-4047-8C0F-0181A74069FE}" type="pres">
      <dgm:prSet presAssocID="{2E0F4A68-A1EB-4E55-8E1B-94E8A2A95C84}" presName="linear" presStyleCnt="0">
        <dgm:presLayoutVars>
          <dgm:dir/>
          <dgm:animLvl val="lvl"/>
          <dgm:resizeHandles val="exact"/>
        </dgm:presLayoutVars>
      </dgm:prSet>
      <dgm:spPr/>
    </dgm:pt>
    <dgm:pt modelId="{47C2237C-A3DB-44ED-B202-0D16EDAC5B26}" type="pres">
      <dgm:prSet presAssocID="{20BD744D-BCD6-4126-ADB4-C9C5F8EA4096}" presName="parentLin" presStyleCnt="0"/>
      <dgm:spPr/>
    </dgm:pt>
    <dgm:pt modelId="{7EE9D7F6-745E-418B-8009-53DA1F0EA6A6}" type="pres">
      <dgm:prSet presAssocID="{20BD744D-BCD6-4126-ADB4-C9C5F8EA4096}" presName="parentLeftMargin" presStyleLbl="node1" presStyleIdx="0" presStyleCnt="1"/>
      <dgm:spPr/>
    </dgm:pt>
    <dgm:pt modelId="{76AF913D-BEB9-4B8E-977E-7B3F4FBC3940}" type="pres">
      <dgm:prSet presAssocID="{20BD744D-BCD6-4126-ADB4-C9C5F8EA4096}" presName="parentText" presStyleLbl="node1" presStyleIdx="0" presStyleCnt="1">
        <dgm:presLayoutVars>
          <dgm:chMax val="0"/>
          <dgm:bulletEnabled val="1"/>
        </dgm:presLayoutVars>
      </dgm:prSet>
      <dgm:spPr/>
    </dgm:pt>
    <dgm:pt modelId="{24968B5C-0E92-4293-91F1-E43129F357B3}" type="pres">
      <dgm:prSet presAssocID="{20BD744D-BCD6-4126-ADB4-C9C5F8EA4096}" presName="negativeSpace" presStyleCnt="0"/>
      <dgm:spPr/>
    </dgm:pt>
    <dgm:pt modelId="{F8632CF8-D65F-4637-8E51-C43DAF9F498E}" type="pres">
      <dgm:prSet presAssocID="{20BD744D-BCD6-4126-ADB4-C9C5F8EA4096}" presName="childText" presStyleLbl="conFgAcc1" presStyleIdx="0" presStyleCnt="1">
        <dgm:presLayoutVars>
          <dgm:bulletEnabled val="1"/>
        </dgm:presLayoutVars>
      </dgm:prSet>
      <dgm:spPr/>
    </dgm:pt>
  </dgm:ptLst>
  <dgm:cxnLst>
    <dgm:cxn modelId="{370CA804-7AAF-4D11-AADB-A1E4757D5E81}" type="presOf" srcId="{564BEE54-4035-4E26-BC30-D1E322F4D365}" destId="{F8632CF8-D65F-4637-8E51-C43DAF9F498E}" srcOrd="0" destOrd="6" presId="urn:microsoft.com/office/officeart/2005/8/layout/list1"/>
    <dgm:cxn modelId="{65EBBF08-A48A-42FE-B2C5-60E67050A55C}" srcId="{2E0F4A68-A1EB-4E55-8E1B-94E8A2A95C84}" destId="{20BD744D-BCD6-4126-ADB4-C9C5F8EA4096}" srcOrd="0" destOrd="0" parTransId="{6268132A-2D69-410D-BD26-311DC2874DC8}" sibTransId="{080133E8-1385-4980-9A13-B8C8A5823296}"/>
    <dgm:cxn modelId="{61C18E15-1421-4E7B-B747-3196263C8639}" type="presOf" srcId="{11C90CBE-F0AA-4DAF-B00F-1B9087DD6F6C}" destId="{F8632CF8-D65F-4637-8E51-C43DAF9F498E}" srcOrd="0" destOrd="4" presId="urn:microsoft.com/office/officeart/2005/8/layout/list1"/>
    <dgm:cxn modelId="{E13D7119-D968-4AC7-BD86-7CEF483FA059}" type="presOf" srcId="{2E0F4A68-A1EB-4E55-8E1B-94E8A2A95C84}" destId="{FA733090-7335-4047-8C0F-0181A74069FE}" srcOrd="0" destOrd="0" presId="urn:microsoft.com/office/officeart/2005/8/layout/list1"/>
    <dgm:cxn modelId="{1E73A724-7F26-4BA9-A742-96423A940377}" type="presOf" srcId="{EF914A66-48EB-4B33-B6CF-A72FBDD0C4AD}" destId="{F8632CF8-D65F-4637-8E51-C43DAF9F498E}" srcOrd="0" destOrd="5" presId="urn:microsoft.com/office/officeart/2005/8/layout/list1"/>
    <dgm:cxn modelId="{AAF03531-C324-4357-B557-2C88D2FC6513}" srcId="{20BD744D-BCD6-4126-ADB4-C9C5F8EA4096}" destId="{18C39BF3-3324-466E-8D0A-0ED788DA9712}" srcOrd="1" destOrd="0" parTransId="{5B4B4E31-80B9-45C8-9E85-140C927814D1}" sibTransId="{0B3B1C41-DCF7-41B4-A05C-C4C3144D7F57}"/>
    <dgm:cxn modelId="{CEEC0864-992E-4196-BD09-939110E38B38}" type="presOf" srcId="{4ECAEC1B-E30F-4DEF-BE4C-5A129FBA2AB4}" destId="{F8632CF8-D65F-4637-8E51-C43DAF9F498E}" srcOrd="0" destOrd="3" presId="urn:microsoft.com/office/officeart/2005/8/layout/list1"/>
    <dgm:cxn modelId="{008A736B-30DD-433D-A651-094E6FD6B186}" srcId="{20BD744D-BCD6-4126-ADB4-C9C5F8EA4096}" destId="{2AA177D6-1FB5-4F0A-B54B-63A3D470BB72}" srcOrd="0" destOrd="0" parTransId="{72104C78-F868-4EBE-8FDC-AFBCCF9AF792}" sibTransId="{1B919AAC-52B8-4933-B8C9-41F462BE8051}"/>
    <dgm:cxn modelId="{E3BD0D4D-E951-4148-852C-05B4C865FD09}" srcId="{20BD744D-BCD6-4126-ADB4-C9C5F8EA4096}" destId="{11C90CBE-F0AA-4DAF-B00F-1B9087DD6F6C}" srcOrd="4" destOrd="0" parTransId="{F2FBCF89-45E8-4B8D-8776-60899960F33F}" sibTransId="{998F5BBB-30D1-43A7-A077-6294CF96E376}"/>
    <dgm:cxn modelId="{0BB88F4D-00F3-452A-A5A3-CFF6DBBBAE02}" type="presOf" srcId="{20BD744D-BCD6-4126-ADB4-C9C5F8EA4096}" destId="{7EE9D7F6-745E-418B-8009-53DA1F0EA6A6}" srcOrd="0" destOrd="0" presId="urn:microsoft.com/office/officeart/2005/8/layout/list1"/>
    <dgm:cxn modelId="{D2770782-F25B-4632-B065-DBEEA03C9ED0}" srcId="{20BD744D-BCD6-4126-ADB4-C9C5F8EA4096}" destId="{4ECAEC1B-E30F-4DEF-BE4C-5A129FBA2AB4}" srcOrd="3" destOrd="0" parTransId="{F063941B-124B-48DA-B807-E403A231792B}" sibTransId="{5F7394BA-59B2-4EB4-8CD4-984FEF434B1A}"/>
    <dgm:cxn modelId="{FB5A2E82-D0F2-4196-8699-A930CFC5AE59}" type="presOf" srcId="{20BD744D-BCD6-4126-ADB4-C9C5F8EA4096}" destId="{76AF913D-BEB9-4B8E-977E-7B3F4FBC3940}" srcOrd="1" destOrd="0" presId="urn:microsoft.com/office/officeart/2005/8/layout/list1"/>
    <dgm:cxn modelId="{44B1CA93-7210-48F1-8427-9B7F8470A3B2}" srcId="{20BD744D-BCD6-4126-ADB4-C9C5F8EA4096}" destId="{66029C2B-57D9-43EA-984D-E62E6F3295C8}" srcOrd="2" destOrd="0" parTransId="{289C7F59-C022-41A9-930A-570C115FEEB4}" sibTransId="{276CAEF8-9795-4ECA-9D94-CFF48ADA2669}"/>
    <dgm:cxn modelId="{907A2C94-ECE3-4850-B30C-8372A2D042C7}" srcId="{20BD744D-BCD6-4126-ADB4-C9C5F8EA4096}" destId="{564BEE54-4035-4E26-BC30-D1E322F4D365}" srcOrd="6" destOrd="0" parTransId="{6AFB3A8C-5E21-4864-A52F-F33E79DC23EC}" sibTransId="{D43A1942-4B02-44E6-B624-86187FDBC51E}"/>
    <dgm:cxn modelId="{85BC5DC4-7BA0-4ADC-8996-838F7E235D05}" type="presOf" srcId="{66029C2B-57D9-43EA-984D-E62E6F3295C8}" destId="{F8632CF8-D65F-4637-8E51-C43DAF9F498E}" srcOrd="0" destOrd="2" presId="urn:microsoft.com/office/officeart/2005/8/layout/list1"/>
    <dgm:cxn modelId="{C00051D9-4FA9-459E-AB65-18421D6DAC77}" type="presOf" srcId="{18C39BF3-3324-466E-8D0A-0ED788DA9712}" destId="{F8632CF8-D65F-4637-8E51-C43DAF9F498E}" srcOrd="0" destOrd="1" presId="urn:microsoft.com/office/officeart/2005/8/layout/list1"/>
    <dgm:cxn modelId="{9E8387E1-2F73-4C29-9A81-EDF0FBE029DE}" srcId="{20BD744D-BCD6-4126-ADB4-C9C5F8EA4096}" destId="{EF914A66-48EB-4B33-B6CF-A72FBDD0C4AD}" srcOrd="5" destOrd="0" parTransId="{82A0CEA5-70B3-415D-B9E4-43B931E27C88}" sibTransId="{7CC8F940-20CC-46D3-88F3-59162B56D84E}"/>
    <dgm:cxn modelId="{D716B8FA-569D-4492-922E-CED5B18C20C9}" type="presOf" srcId="{2AA177D6-1FB5-4F0A-B54B-63A3D470BB72}" destId="{F8632CF8-D65F-4637-8E51-C43DAF9F498E}" srcOrd="0" destOrd="0" presId="urn:microsoft.com/office/officeart/2005/8/layout/list1"/>
    <dgm:cxn modelId="{864B0D21-7542-4299-8C03-1B73BEA03684}" type="presParOf" srcId="{FA733090-7335-4047-8C0F-0181A74069FE}" destId="{47C2237C-A3DB-44ED-B202-0D16EDAC5B26}" srcOrd="0" destOrd="0" presId="urn:microsoft.com/office/officeart/2005/8/layout/list1"/>
    <dgm:cxn modelId="{5B00EC3A-4464-4222-9D85-9870B02945C0}" type="presParOf" srcId="{47C2237C-A3DB-44ED-B202-0D16EDAC5B26}" destId="{7EE9D7F6-745E-418B-8009-53DA1F0EA6A6}" srcOrd="0" destOrd="0" presId="urn:microsoft.com/office/officeart/2005/8/layout/list1"/>
    <dgm:cxn modelId="{27E4DDC4-FC79-4D8D-8C26-9C5B338B0484}" type="presParOf" srcId="{47C2237C-A3DB-44ED-B202-0D16EDAC5B26}" destId="{76AF913D-BEB9-4B8E-977E-7B3F4FBC3940}" srcOrd="1" destOrd="0" presId="urn:microsoft.com/office/officeart/2005/8/layout/list1"/>
    <dgm:cxn modelId="{BCA32777-D209-4A95-BA1E-583FC38981FA}" type="presParOf" srcId="{FA733090-7335-4047-8C0F-0181A74069FE}" destId="{24968B5C-0E92-4293-91F1-E43129F357B3}" srcOrd="1" destOrd="0" presId="urn:microsoft.com/office/officeart/2005/8/layout/list1"/>
    <dgm:cxn modelId="{A97F076D-2F46-4EE0-B120-B810AA7C60B2}" type="presParOf" srcId="{FA733090-7335-4047-8C0F-0181A74069FE}" destId="{F8632CF8-D65F-4637-8E51-C43DAF9F498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0F4A68-A1EB-4E55-8E1B-94E8A2A95C8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0BD744D-BCD6-4126-ADB4-C9C5F8EA4096}">
      <dgm:prSet/>
      <dgm:spPr/>
      <dgm:t>
        <a:bodyPr/>
        <a:lstStyle/>
        <a:p>
          <a:r>
            <a:rPr lang="en-US" dirty="0"/>
            <a:t>WCF Web Services</a:t>
          </a:r>
        </a:p>
      </dgm:t>
    </dgm:pt>
    <dgm:pt modelId="{6268132A-2D69-410D-BD26-311DC2874DC8}" type="parTrans" cxnId="{65EBBF08-A48A-42FE-B2C5-60E67050A55C}">
      <dgm:prSet/>
      <dgm:spPr/>
      <dgm:t>
        <a:bodyPr/>
        <a:lstStyle/>
        <a:p>
          <a:endParaRPr lang="en-US"/>
        </a:p>
      </dgm:t>
    </dgm:pt>
    <dgm:pt modelId="{080133E8-1385-4980-9A13-B8C8A5823296}" type="sibTrans" cxnId="{65EBBF08-A48A-42FE-B2C5-60E67050A55C}">
      <dgm:prSet/>
      <dgm:spPr/>
      <dgm:t>
        <a:bodyPr/>
        <a:lstStyle/>
        <a:p>
          <a:endParaRPr lang="en-US"/>
        </a:p>
      </dgm:t>
    </dgm:pt>
    <dgm:pt modelId="{2AA177D6-1FB5-4F0A-B54B-63A3D470BB72}">
      <dgm:prSet/>
      <dgm:spPr/>
      <dgm:t>
        <a:bodyPr/>
        <a:lstStyle/>
        <a:p>
          <a:r>
            <a:rPr lang="EN-US" dirty="0"/>
            <a:t>Utilizes ADO.NET</a:t>
          </a:r>
          <a:endParaRPr lang="en-US" dirty="0"/>
        </a:p>
      </dgm:t>
    </dgm:pt>
    <dgm:pt modelId="{72104C78-F868-4EBE-8FDC-AFBCCF9AF792}" type="parTrans" cxnId="{008A736B-30DD-433D-A651-094E6FD6B186}">
      <dgm:prSet/>
      <dgm:spPr/>
      <dgm:t>
        <a:bodyPr/>
        <a:lstStyle/>
        <a:p>
          <a:endParaRPr lang="en-US"/>
        </a:p>
      </dgm:t>
    </dgm:pt>
    <dgm:pt modelId="{1B919AAC-52B8-4933-B8C9-41F462BE8051}" type="sibTrans" cxnId="{008A736B-30DD-433D-A651-094E6FD6B186}">
      <dgm:prSet/>
      <dgm:spPr/>
      <dgm:t>
        <a:bodyPr/>
        <a:lstStyle/>
        <a:p>
          <a:endParaRPr lang="en-US"/>
        </a:p>
      </dgm:t>
    </dgm:pt>
    <dgm:pt modelId="{453B2AFA-22D9-4D6D-AF75-19F8D87555E7}">
      <dgm:prSet/>
      <dgm:spPr/>
      <dgm:t>
        <a:bodyPr/>
        <a:lstStyle/>
        <a:p>
          <a:r>
            <a:rPr lang="EN-US" dirty="0"/>
            <a:t>Can be used to query list data through </a:t>
          </a:r>
          <a:r>
            <a:rPr lang="EN-US" dirty="0" err="1"/>
            <a:t>ListData.svc</a:t>
          </a:r>
          <a:r>
            <a:rPr lang="EN-US" dirty="0"/>
            <a:t> and use </a:t>
          </a:r>
          <a:r>
            <a:rPr lang="EN-US" dirty="0" err="1"/>
            <a:t>Client.svc</a:t>
          </a:r>
          <a:r>
            <a:rPr lang="EN-US" dirty="0"/>
            <a:t> for other data</a:t>
          </a:r>
        </a:p>
      </dgm:t>
    </dgm:pt>
    <dgm:pt modelId="{48C0FB72-9E4B-4810-8C8E-228832BB4117}" type="parTrans" cxnId="{F7867E41-3ABA-4BCC-A990-12DFDCB0FD05}">
      <dgm:prSet/>
      <dgm:spPr/>
      <dgm:t>
        <a:bodyPr/>
        <a:lstStyle/>
        <a:p>
          <a:endParaRPr lang="en-US"/>
        </a:p>
      </dgm:t>
    </dgm:pt>
    <dgm:pt modelId="{FB45D3A6-095C-43BD-B4FE-789FB30DF8D1}" type="sibTrans" cxnId="{F7867E41-3ABA-4BCC-A990-12DFDCB0FD05}">
      <dgm:prSet/>
      <dgm:spPr/>
      <dgm:t>
        <a:bodyPr/>
        <a:lstStyle/>
        <a:p>
          <a:endParaRPr lang="en-US"/>
        </a:p>
      </dgm:t>
    </dgm:pt>
    <dgm:pt modelId="{A0371555-3E0A-4566-9D24-FFBCA7D7C8EB}">
      <dgm:prSet/>
      <dgm:spPr/>
      <dgm:t>
        <a:bodyPr/>
        <a:lstStyle/>
        <a:p>
          <a:r>
            <a:rPr lang="EN-US"/>
            <a:t>Allows the use of LINQ to query and update list items</a:t>
          </a:r>
          <a:endParaRPr lang="EN-US" dirty="0"/>
        </a:p>
      </dgm:t>
    </dgm:pt>
    <dgm:pt modelId="{CB2F350E-5C5B-4B71-B2E8-1A587A97247C}" type="parTrans" cxnId="{98ED8800-E373-4B13-93D9-4F431BB21AF7}">
      <dgm:prSet/>
      <dgm:spPr/>
      <dgm:t>
        <a:bodyPr/>
        <a:lstStyle/>
        <a:p>
          <a:endParaRPr lang="en-US"/>
        </a:p>
      </dgm:t>
    </dgm:pt>
    <dgm:pt modelId="{E5020470-651A-4FAF-93D6-D6DFBACE1977}" type="sibTrans" cxnId="{98ED8800-E373-4B13-93D9-4F431BB21AF7}">
      <dgm:prSet/>
      <dgm:spPr/>
      <dgm:t>
        <a:bodyPr/>
        <a:lstStyle/>
        <a:p>
          <a:endParaRPr lang="en-US"/>
        </a:p>
      </dgm:t>
    </dgm:pt>
    <dgm:pt modelId="{8AAB6BA5-D319-4306-9987-B55EFED6D786}">
      <dgm:prSet/>
      <dgm:spPr/>
      <dgm:t>
        <a:bodyPr/>
        <a:lstStyle/>
        <a:p>
          <a:r>
            <a:rPr lang="EN-US" dirty="0"/>
            <a:t>Requires a username and password (no </a:t>
          </a:r>
          <a:r>
            <a:rPr lang="EN-US" dirty="0" err="1"/>
            <a:t>O</a:t>
          </a:r>
          <a:r>
            <a:rPr lang="en-US" dirty="0" err="1"/>
            <a:t>a</a:t>
          </a:r>
          <a:r>
            <a:rPr lang="EN-US" dirty="0" err="1"/>
            <a:t>uth</a:t>
          </a:r>
          <a:r>
            <a:rPr lang="EN-US" dirty="0"/>
            <a:t> support)</a:t>
          </a:r>
        </a:p>
      </dgm:t>
    </dgm:pt>
    <dgm:pt modelId="{68B0F4F1-8902-4E31-9445-DE33484BABDD}" type="parTrans" cxnId="{8FBECC2E-263F-4C47-A166-2FBB215B0CD3}">
      <dgm:prSet/>
      <dgm:spPr/>
      <dgm:t>
        <a:bodyPr/>
        <a:lstStyle/>
        <a:p>
          <a:endParaRPr lang="en-US"/>
        </a:p>
      </dgm:t>
    </dgm:pt>
    <dgm:pt modelId="{768BB28B-D017-4BAB-A17A-63E231A0758C}" type="sibTrans" cxnId="{8FBECC2E-263F-4C47-A166-2FBB215B0CD3}">
      <dgm:prSet/>
      <dgm:spPr/>
      <dgm:t>
        <a:bodyPr/>
        <a:lstStyle/>
        <a:p>
          <a:endParaRPr lang="en-US"/>
        </a:p>
      </dgm:t>
    </dgm:pt>
    <dgm:pt modelId="{A4368E74-CED2-4F8B-AF28-6CC2B9483EF5}">
      <dgm:prSet/>
      <dgm:spPr/>
      <dgm:t>
        <a:bodyPr/>
        <a:lstStyle/>
        <a:p>
          <a:r>
            <a:rPr lang="EN-US" dirty="0"/>
            <a:t>Use of CSOM/JSOM or REST is favored over using this method</a:t>
          </a:r>
        </a:p>
      </dgm:t>
    </dgm:pt>
    <dgm:pt modelId="{F9BA6583-6EAA-48B2-9BAA-283C908F1DF3}" type="parTrans" cxnId="{B212E31D-0DA7-496D-A45A-E733B2823EEB}">
      <dgm:prSet/>
      <dgm:spPr/>
      <dgm:t>
        <a:bodyPr/>
        <a:lstStyle/>
        <a:p>
          <a:endParaRPr lang="en-US"/>
        </a:p>
      </dgm:t>
    </dgm:pt>
    <dgm:pt modelId="{824E681A-0139-4E5C-B216-BE9E8FA264BF}" type="sibTrans" cxnId="{B212E31D-0DA7-496D-A45A-E733B2823EEB}">
      <dgm:prSet/>
      <dgm:spPr/>
      <dgm:t>
        <a:bodyPr/>
        <a:lstStyle/>
        <a:p>
          <a:endParaRPr lang="en-US"/>
        </a:p>
      </dgm:t>
    </dgm:pt>
    <dgm:pt modelId="{FA733090-7335-4047-8C0F-0181A74069FE}" type="pres">
      <dgm:prSet presAssocID="{2E0F4A68-A1EB-4E55-8E1B-94E8A2A95C84}" presName="linear" presStyleCnt="0">
        <dgm:presLayoutVars>
          <dgm:dir/>
          <dgm:animLvl val="lvl"/>
          <dgm:resizeHandles val="exact"/>
        </dgm:presLayoutVars>
      </dgm:prSet>
      <dgm:spPr/>
    </dgm:pt>
    <dgm:pt modelId="{47C2237C-A3DB-44ED-B202-0D16EDAC5B26}" type="pres">
      <dgm:prSet presAssocID="{20BD744D-BCD6-4126-ADB4-C9C5F8EA4096}" presName="parentLin" presStyleCnt="0"/>
      <dgm:spPr/>
    </dgm:pt>
    <dgm:pt modelId="{7EE9D7F6-745E-418B-8009-53DA1F0EA6A6}" type="pres">
      <dgm:prSet presAssocID="{20BD744D-BCD6-4126-ADB4-C9C5F8EA4096}" presName="parentLeftMargin" presStyleLbl="node1" presStyleIdx="0" presStyleCnt="1"/>
      <dgm:spPr/>
    </dgm:pt>
    <dgm:pt modelId="{76AF913D-BEB9-4B8E-977E-7B3F4FBC3940}" type="pres">
      <dgm:prSet presAssocID="{20BD744D-BCD6-4126-ADB4-C9C5F8EA4096}" presName="parentText" presStyleLbl="node1" presStyleIdx="0" presStyleCnt="1">
        <dgm:presLayoutVars>
          <dgm:chMax val="0"/>
          <dgm:bulletEnabled val="1"/>
        </dgm:presLayoutVars>
      </dgm:prSet>
      <dgm:spPr/>
    </dgm:pt>
    <dgm:pt modelId="{24968B5C-0E92-4293-91F1-E43129F357B3}" type="pres">
      <dgm:prSet presAssocID="{20BD744D-BCD6-4126-ADB4-C9C5F8EA4096}" presName="negativeSpace" presStyleCnt="0"/>
      <dgm:spPr/>
    </dgm:pt>
    <dgm:pt modelId="{F8632CF8-D65F-4637-8E51-C43DAF9F498E}" type="pres">
      <dgm:prSet presAssocID="{20BD744D-BCD6-4126-ADB4-C9C5F8EA4096}" presName="childText" presStyleLbl="conFgAcc1" presStyleIdx="0" presStyleCnt="1">
        <dgm:presLayoutVars>
          <dgm:bulletEnabled val="1"/>
        </dgm:presLayoutVars>
      </dgm:prSet>
      <dgm:spPr/>
    </dgm:pt>
  </dgm:ptLst>
  <dgm:cxnLst>
    <dgm:cxn modelId="{98ED8800-E373-4B13-93D9-4F431BB21AF7}" srcId="{20BD744D-BCD6-4126-ADB4-C9C5F8EA4096}" destId="{A0371555-3E0A-4566-9D24-FFBCA7D7C8EB}" srcOrd="2" destOrd="0" parTransId="{CB2F350E-5C5B-4B71-B2E8-1A587A97247C}" sibTransId="{E5020470-651A-4FAF-93D6-D6DFBACE1977}"/>
    <dgm:cxn modelId="{65EBBF08-A48A-42FE-B2C5-60E67050A55C}" srcId="{2E0F4A68-A1EB-4E55-8E1B-94E8A2A95C84}" destId="{20BD744D-BCD6-4126-ADB4-C9C5F8EA4096}" srcOrd="0" destOrd="0" parTransId="{6268132A-2D69-410D-BD26-311DC2874DC8}" sibTransId="{080133E8-1385-4980-9A13-B8C8A5823296}"/>
    <dgm:cxn modelId="{E13D7119-D968-4AC7-BD86-7CEF483FA059}" type="presOf" srcId="{2E0F4A68-A1EB-4E55-8E1B-94E8A2A95C84}" destId="{FA733090-7335-4047-8C0F-0181A74069FE}" srcOrd="0" destOrd="0" presId="urn:microsoft.com/office/officeart/2005/8/layout/list1"/>
    <dgm:cxn modelId="{B212E31D-0DA7-496D-A45A-E733B2823EEB}" srcId="{20BD744D-BCD6-4126-ADB4-C9C5F8EA4096}" destId="{A4368E74-CED2-4F8B-AF28-6CC2B9483EF5}" srcOrd="4" destOrd="0" parTransId="{F9BA6583-6EAA-48B2-9BAA-283C908F1DF3}" sibTransId="{824E681A-0139-4E5C-B216-BE9E8FA264BF}"/>
    <dgm:cxn modelId="{8FBECC2E-263F-4C47-A166-2FBB215B0CD3}" srcId="{20BD744D-BCD6-4126-ADB4-C9C5F8EA4096}" destId="{8AAB6BA5-D319-4306-9987-B55EFED6D786}" srcOrd="3" destOrd="0" parTransId="{68B0F4F1-8902-4E31-9445-DE33484BABDD}" sibTransId="{768BB28B-D017-4BAB-A17A-63E231A0758C}"/>
    <dgm:cxn modelId="{F7867E41-3ABA-4BCC-A990-12DFDCB0FD05}" srcId="{20BD744D-BCD6-4126-ADB4-C9C5F8EA4096}" destId="{453B2AFA-22D9-4D6D-AF75-19F8D87555E7}" srcOrd="1" destOrd="0" parTransId="{48C0FB72-9E4B-4810-8C8E-228832BB4117}" sibTransId="{FB45D3A6-095C-43BD-B4FE-789FB30DF8D1}"/>
    <dgm:cxn modelId="{03AC8063-06C0-4268-8A4D-91CCF0EA2A88}" type="presOf" srcId="{8AAB6BA5-D319-4306-9987-B55EFED6D786}" destId="{F8632CF8-D65F-4637-8E51-C43DAF9F498E}" srcOrd="0" destOrd="3" presId="urn:microsoft.com/office/officeart/2005/8/layout/list1"/>
    <dgm:cxn modelId="{F8CA9469-4D7C-4E1C-87F9-DD4E75437469}" type="presOf" srcId="{453B2AFA-22D9-4D6D-AF75-19F8D87555E7}" destId="{F8632CF8-D65F-4637-8E51-C43DAF9F498E}" srcOrd="0" destOrd="1" presId="urn:microsoft.com/office/officeart/2005/8/layout/list1"/>
    <dgm:cxn modelId="{008A736B-30DD-433D-A651-094E6FD6B186}" srcId="{20BD744D-BCD6-4126-ADB4-C9C5F8EA4096}" destId="{2AA177D6-1FB5-4F0A-B54B-63A3D470BB72}" srcOrd="0" destOrd="0" parTransId="{72104C78-F868-4EBE-8FDC-AFBCCF9AF792}" sibTransId="{1B919AAC-52B8-4933-B8C9-41F462BE8051}"/>
    <dgm:cxn modelId="{0BB88F4D-00F3-452A-A5A3-CFF6DBBBAE02}" type="presOf" srcId="{20BD744D-BCD6-4126-ADB4-C9C5F8EA4096}" destId="{7EE9D7F6-745E-418B-8009-53DA1F0EA6A6}" srcOrd="0" destOrd="0" presId="urn:microsoft.com/office/officeart/2005/8/layout/list1"/>
    <dgm:cxn modelId="{0641DE73-F95C-4B68-A334-B66BF0454169}" type="presOf" srcId="{A4368E74-CED2-4F8B-AF28-6CC2B9483EF5}" destId="{F8632CF8-D65F-4637-8E51-C43DAF9F498E}" srcOrd="0" destOrd="4" presId="urn:microsoft.com/office/officeart/2005/8/layout/list1"/>
    <dgm:cxn modelId="{FB5A2E82-D0F2-4196-8699-A930CFC5AE59}" type="presOf" srcId="{20BD744D-BCD6-4126-ADB4-C9C5F8EA4096}" destId="{76AF913D-BEB9-4B8E-977E-7B3F4FBC3940}" srcOrd="1" destOrd="0" presId="urn:microsoft.com/office/officeart/2005/8/layout/list1"/>
    <dgm:cxn modelId="{DE0EFD9B-1F6F-4B7B-B74C-7116EA98605E}" type="presOf" srcId="{A0371555-3E0A-4566-9D24-FFBCA7D7C8EB}" destId="{F8632CF8-D65F-4637-8E51-C43DAF9F498E}" srcOrd="0" destOrd="2" presId="urn:microsoft.com/office/officeart/2005/8/layout/list1"/>
    <dgm:cxn modelId="{D716B8FA-569D-4492-922E-CED5B18C20C9}" type="presOf" srcId="{2AA177D6-1FB5-4F0A-B54B-63A3D470BB72}" destId="{F8632CF8-D65F-4637-8E51-C43DAF9F498E}" srcOrd="0" destOrd="0" presId="urn:microsoft.com/office/officeart/2005/8/layout/list1"/>
    <dgm:cxn modelId="{864B0D21-7542-4299-8C03-1B73BEA03684}" type="presParOf" srcId="{FA733090-7335-4047-8C0F-0181A74069FE}" destId="{47C2237C-A3DB-44ED-B202-0D16EDAC5B26}" srcOrd="0" destOrd="0" presId="urn:microsoft.com/office/officeart/2005/8/layout/list1"/>
    <dgm:cxn modelId="{5B00EC3A-4464-4222-9D85-9870B02945C0}" type="presParOf" srcId="{47C2237C-A3DB-44ED-B202-0D16EDAC5B26}" destId="{7EE9D7F6-745E-418B-8009-53DA1F0EA6A6}" srcOrd="0" destOrd="0" presId="urn:microsoft.com/office/officeart/2005/8/layout/list1"/>
    <dgm:cxn modelId="{27E4DDC4-FC79-4D8D-8C26-9C5B338B0484}" type="presParOf" srcId="{47C2237C-A3DB-44ED-B202-0D16EDAC5B26}" destId="{76AF913D-BEB9-4B8E-977E-7B3F4FBC3940}" srcOrd="1" destOrd="0" presId="urn:microsoft.com/office/officeart/2005/8/layout/list1"/>
    <dgm:cxn modelId="{BCA32777-D209-4A95-BA1E-583FC38981FA}" type="presParOf" srcId="{FA733090-7335-4047-8C0F-0181A74069FE}" destId="{24968B5C-0E92-4293-91F1-E43129F357B3}" srcOrd="1" destOrd="0" presId="urn:microsoft.com/office/officeart/2005/8/layout/list1"/>
    <dgm:cxn modelId="{A97F076D-2F46-4EE0-B120-B810AA7C60B2}" type="presParOf" srcId="{FA733090-7335-4047-8C0F-0181A74069FE}" destId="{F8632CF8-D65F-4637-8E51-C43DAF9F498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E0F4A68-A1EB-4E55-8E1B-94E8A2A95C8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0BD744D-BCD6-4126-ADB4-C9C5F8EA4096}">
      <dgm:prSet/>
      <dgm:spPr/>
      <dgm:t>
        <a:bodyPr/>
        <a:lstStyle/>
        <a:p>
          <a:r>
            <a:rPr lang="en-US" dirty="0"/>
            <a:t>REST API</a:t>
          </a:r>
        </a:p>
      </dgm:t>
    </dgm:pt>
    <dgm:pt modelId="{6268132A-2D69-410D-BD26-311DC2874DC8}" type="parTrans" cxnId="{65EBBF08-A48A-42FE-B2C5-60E67050A55C}">
      <dgm:prSet/>
      <dgm:spPr/>
      <dgm:t>
        <a:bodyPr/>
        <a:lstStyle/>
        <a:p>
          <a:endParaRPr lang="en-US"/>
        </a:p>
      </dgm:t>
    </dgm:pt>
    <dgm:pt modelId="{080133E8-1385-4980-9A13-B8C8A5823296}" type="sibTrans" cxnId="{65EBBF08-A48A-42FE-B2C5-60E67050A55C}">
      <dgm:prSet/>
      <dgm:spPr/>
      <dgm:t>
        <a:bodyPr/>
        <a:lstStyle/>
        <a:p>
          <a:endParaRPr lang="en-US"/>
        </a:p>
      </dgm:t>
    </dgm:pt>
    <dgm:pt modelId="{2AA177D6-1FB5-4F0A-B54B-63A3D470BB72}">
      <dgm:prSet/>
      <dgm:spPr/>
      <dgm:t>
        <a:bodyPr/>
        <a:lstStyle/>
        <a:p>
          <a:r>
            <a:rPr lang="EN-US" dirty="0"/>
            <a:t>Accessible via _</a:t>
          </a:r>
          <a:r>
            <a:rPr lang="EN-US" dirty="0" err="1"/>
            <a:t>api</a:t>
          </a:r>
          <a:endParaRPr lang="en-US" dirty="0"/>
        </a:p>
      </dgm:t>
    </dgm:pt>
    <dgm:pt modelId="{72104C78-F868-4EBE-8FDC-AFBCCF9AF792}" type="parTrans" cxnId="{008A736B-30DD-433D-A651-094E6FD6B186}">
      <dgm:prSet/>
      <dgm:spPr/>
      <dgm:t>
        <a:bodyPr/>
        <a:lstStyle/>
        <a:p>
          <a:endParaRPr lang="en-US"/>
        </a:p>
      </dgm:t>
    </dgm:pt>
    <dgm:pt modelId="{1B919AAC-52B8-4933-B8C9-41F462BE8051}" type="sibTrans" cxnId="{008A736B-30DD-433D-A651-094E6FD6B186}">
      <dgm:prSet/>
      <dgm:spPr/>
      <dgm:t>
        <a:bodyPr/>
        <a:lstStyle/>
        <a:p>
          <a:endParaRPr lang="en-US"/>
        </a:p>
      </dgm:t>
    </dgm:pt>
    <dgm:pt modelId="{B5690ABB-9513-4A1F-91C0-59B8574D5DD7}">
      <dgm:prSet/>
      <dgm:spPr/>
      <dgm:t>
        <a:bodyPr/>
        <a:lstStyle/>
        <a:p>
          <a:endParaRPr lang="en-US" dirty="0"/>
        </a:p>
      </dgm:t>
    </dgm:pt>
    <dgm:pt modelId="{A11F0283-1724-4BC7-86E3-39863A844A5A}" type="parTrans" cxnId="{7B557318-AA32-449C-8590-0677C5F77AF7}">
      <dgm:prSet/>
      <dgm:spPr/>
    </dgm:pt>
    <dgm:pt modelId="{0EB026B3-D045-4465-91F1-7A8075EA62A3}" type="sibTrans" cxnId="{7B557318-AA32-449C-8590-0677C5F77AF7}">
      <dgm:prSet/>
      <dgm:spPr/>
    </dgm:pt>
    <dgm:pt modelId="{888FCB5A-7130-479F-AADC-CD0F63D515BA}">
      <dgm:prSet/>
      <dgm:spPr/>
      <dgm:t>
        <a:bodyPr/>
        <a:lstStyle/>
        <a:p>
          <a:r>
            <a:rPr lang="en-US" dirty="0"/>
            <a:t>Allows </a:t>
          </a:r>
          <a:r>
            <a:rPr lang="en-US" dirty="0" err="1"/>
            <a:t>oAuth</a:t>
          </a:r>
          <a:r>
            <a:rPr lang="en-US" dirty="0"/>
            <a:t> for authentication</a:t>
          </a:r>
        </a:p>
      </dgm:t>
    </dgm:pt>
    <dgm:pt modelId="{41470F60-5E2E-4FAE-90D5-FA221B36B443}" type="parTrans" cxnId="{4C264FFD-77BB-4419-8322-95B414B87608}">
      <dgm:prSet/>
      <dgm:spPr/>
    </dgm:pt>
    <dgm:pt modelId="{D7E02B69-DE43-40ED-B29E-E1A339A51A9A}" type="sibTrans" cxnId="{4C264FFD-77BB-4419-8322-95B414B87608}">
      <dgm:prSet/>
      <dgm:spPr/>
    </dgm:pt>
    <dgm:pt modelId="{3251D278-9DDC-4991-8E0F-0DD3C3706D9B}">
      <dgm:prSet/>
      <dgm:spPr/>
      <dgm:t>
        <a:bodyPr/>
        <a:lstStyle/>
        <a:p>
          <a:r>
            <a:rPr lang="en-US" dirty="0"/>
            <a:t>Industry standard</a:t>
          </a:r>
        </a:p>
      </dgm:t>
    </dgm:pt>
    <dgm:pt modelId="{F1D85E1F-3DA2-4F67-A204-223793065AD6}" type="parTrans" cxnId="{161B9C1E-0819-451B-944B-956108830425}">
      <dgm:prSet/>
      <dgm:spPr/>
    </dgm:pt>
    <dgm:pt modelId="{86C0CDCD-D352-4E64-B1C6-DBBAF3943D31}" type="sibTrans" cxnId="{161B9C1E-0819-451B-944B-956108830425}">
      <dgm:prSet/>
      <dgm:spPr/>
    </dgm:pt>
    <dgm:pt modelId="{5436A41C-E44A-4E3A-8F10-482172C67259}">
      <dgm:prSet/>
      <dgm:spPr/>
      <dgm:t>
        <a:bodyPr/>
        <a:lstStyle/>
        <a:p>
          <a:r>
            <a:rPr lang="en-US" dirty="0"/>
            <a:t>Favored way of communicating with SharePoint</a:t>
          </a:r>
        </a:p>
      </dgm:t>
    </dgm:pt>
    <dgm:pt modelId="{854804DC-15BF-49F2-A9D3-929D083B62B2}" type="parTrans" cxnId="{CAA1A437-ECAF-4F16-87F3-73A281C2E5F6}">
      <dgm:prSet/>
      <dgm:spPr/>
    </dgm:pt>
    <dgm:pt modelId="{299F2430-1CD8-4798-AD19-5AB9DEF0C679}" type="sibTrans" cxnId="{CAA1A437-ECAF-4F16-87F3-73A281C2E5F6}">
      <dgm:prSet/>
      <dgm:spPr/>
    </dgm:pt>
    <dgm:pt modelId="{DB654305-3397-478F-B76D-A50FA5A905F8}">
      <dgm:prSet/>
      <dgm:spPr/>
      <dgm:t>
        <a:bodyPr/>
        <a:lstStyle/>
        <a:p>
          <a:r>
            <a:rPr lang="en-US" dirty="0"/>
            <a:t>Available since SharePoint 2013</a:t>
          </a:r>
        </a:p>
      </dgm:t>
    </dgm:pt>
    <dgm:pt modelId="{A95AF51F-EE9F-49FF-A938-57A86CF9A78C}" type="parTrans" cxnId="{12B9C3FC-7C86-4830-9BAB-51EF23C399B1}">
      <dgm:prSet/>
      <dgm:spPr/>
    </dgm:pt>
    <dgm:pt modelId="{EFDE12EE-D48B-4F1B-94AE-A3DFC1237739}" type="sibTrans" cxnId="{12B9C3FC-7C86-4830-9BAB-51EF23C399B1}">
      <dgm:prSet/>
      <dgm:spPr/>
    </dgm:pt>
    <dgm:pt modelId="{FA733090-7335-4047-8C0F-0181A74069FE}" type="pres">
      <dgm:prSet presAssocID="{2E0F4A68-A1EB-4E55-8E1B-94E8A2A95C84}" presName="linear" presStyleCnt="0">
        <dgm:presLayoutVars>
          <dgm:dir/>
          <dgm:animLvl val="lvl"/>
          <dgm:resizeHandles val="exact"/>
        </dgm:presLayoutVars>
      </dgm:prSet>
      <dgm:spPr/>
    </dgm:pt>
    <dgm:pt modelId="{47C2237C-A3DB-44ED-B202-0D16EDAC5B26}" type="pres">
      <dgm:prSet presAssocID="{20BD744D-BCD6-4126-ADB4-C9C5F8EA4096}" presName="parentLin" presStyleCnt="0"/>
      <dgm:spPr/>
    </dgm:pt>
    <dgm:pt modelId="{7EE9D7F6-745E-418B-8009-53DA1F0EA6A6}" type="pres">
      <dgm:prSet presAssocID="{20BD744D-BCD6-4126-ADB4-C9C5F8EA4096}" presName="parentLeftMargin" presStyleLbl="node1" presStyleIdx="0" presStyleCnt="1"/>
      <dgm:spPr/>
    </dgm:pt>
    <dgm:pt modelId="{76AF913D-BEB9-4B8E-977E-7B3F4FBC3940}" type="pres">
      <dgm:prSet presAssocID="{20BD744D-BCD6-4126-ADB4-C9C5F8EA4096}" presName="parentText" presStyleLbl="node1" presStyleIdx="0" presStyleCnt="1">
        <dgm:presLayoutVars>
          <dgm:chMax val="0"/>
          <dgm:bulletEnabled val="1"/>
        </dgm:presLayoutVars>
      </dgm:prSet>
      <dgm:spPr/>
    </dgm:pt>
    <dgm:pt modelId="{24968B5C-0E92-4293-91F1-E43129F357B3}" type="pres">
      <dgm:prSet presAssocID="{20BD744D-BCD6-4126-ADB4-C9C5F8EA4096}" presName="negativeSpace" presStyleCnt="0"/>
      <dgm:spPr/>
    </dgm:pt>
    <dgm:pt modelId="{F8632CF8-D65F-4637-8E51-C43DAF9F498E}" type="pres">
      <dgm:prSet presAssocID="{20BD744D-BCD6-4126-ADB4-C9C5F8EA4096}" presName="childText" presStyleLbl="conFgAcc1" presStyleIdx="0" presStyleCnt="1">
        <dgm:presLayoutVars>
          <dgm:bulletEnabled val="1"/>
        </dgm:presLayoutVars>
      </dgm:prSet>
      <dgm:spPr/>
    </dgm:pt>
  </dgm:ptLst>
  <dgm:cxnLst>
    <dgm:cxn modelId="{65EBBF08-A48A-42FE-B2C5-60E67050A55C}" srcId="{2E0F4A68-A1EB-4E55-8E1B-94E8A2A95C84}" destId="{20BD744D-BCD6-4126-ADB4-C9C5F8EA4096}" srcOrd="0" destOrd="0" parTransId="{6268132A-2D69-410D-BD26-311DC2874DC8}" sibTransId="{080133E8-1385-4980-9A13-B8C8A5823296}"/>
    <dgm:cxn modelId="{BC553F0E-00BD-4DC5-A297-85BF957D1992}" type="presOf" srcId="{888FCB5A-7130-479F-AADC-CD0F63D515BA}" destId="{F8632CF8-D65F-4637-8E51-C43DAF9F498E}" srcOrd="0" destOrd="2" presId="urn:microsoft.com/office/officeart/2005/8/layout/list1"/>
    <dgm:cxn modelId="{E023FA17-FA6B-421F-855A-6FFDB890537E}" type="presOf" srcId="{DB654305-3397-478F-B76D-A50FA5A905F8}" destId="{F8632CF8-D65F-4637-8E51-C43DAF9F498E}" srcOrd="0" destOrd="1" presId="urn:microsoft.com/office/officeart/2005/8/layout/list1"/>
    <dgm:cxn modelId="{7B557318-AA32-449C-8590-0677C5F77AF7}" srcId="{20BD744D-BCD6-4126-ADB4-C9C5F8EA4096}" destId="{B5690ABB-9513-4A1F-91C0-59B8574D5DD7}" srcOrd="5" destOrd="0" parTransId="{A11F0283-1724-4BC7-86E3-39863A844A5A}" sibTransId="{0EB026B3-D045-4465-91F1-7A8075EA62A3}"/>
    <dgm:cxn modelId="{E13D7119-D968-4AC7-BD86-7CEF483FA059}" type="presOf" srcId="{2E0F4A68-A1EB-4E55-8E1B-94E8A2A95C84}" destId="{FA733090-7335-4047-8C0F-0181A74069FE}" srcOrd="0" destOrd="0" presId="urn:microsoft.com/office/officeart/2005/8/layout/list1"/>
    <dgm:cxn modelId="{161B9C1E-0819-451B-944B-956108830425}" srcId="{20BD744D-BCD6-4126-ADB4-C9C5F8EA4096}" destId="{3251D278-9DDC-4991-8E0F-0DD3C3706D9B}" srcOrd="3" destOrd="0" parTransId="{F1D85E1F-3DA2-4F67-A204-223793065AD6}" sibTransId="{86C0CDCD-D352-4E64-B1C6-DBBAF3943D31}"/>
    <dgm:cxn modelId="{CAA1A437-ECAF-4F16-87F3-73A281C2E5F6}" srcId="{20BD744D-BCD6-4126-ADB4-C9C5F8EA4096}" destId="{5436A41C-E44A-4E3A-8F10-482172C67259}" srcOrd="4" destOrd="0" parTransId="{854804DC-15BF-49F2-A9D3-929D083B62B2}" sibTransId="{299F2430-1CD8-4798-AD19-5AB9DEF0C679}"/>
    <dgm:cxn modelId="{3A25746A-E85C-4887-8490-10212CE2CF9C}" type="presOf" srcId="{B5690ABB-9513-4A1F-91C0-59B8574D5DD7}" destId="{F8632CF8-D65F-4637-8E51-C43DAF9F498E}" srcOrd="0" destOrd="5" presId="urn:microsoft.com/office/officeart/2005/8/layout/list1"/>
    <dgm:cxn modelId="{008A736B-30DD-433D-A651-094E6FD6B186}" srcId="{20BD744D-BCD6-4126-ADB4-C9C5F8EA4096}" destId="{2AA177D6-1FB5-4F0A-B54B-63A3D470BB72}" srcOrd="0" destOrd="0" parTransId="{72104C78-F868-4EBE-8FDC-AFBCCF9AF792}" sibTransId="{1B919AAC-52B8-4933-B8C9-41F462BE8051}"/>
    <dgm:cxn modelId="{8D3E6C6D-C656-44B9-A08D-75FEFBE11E07}" type="presOf" srcId="{5436A41C-E44A-4E3A-8F10-482172C67259}" destId="{F8632CF8-D65F-4637-8E51-C43DAF9F498E}" srcOrd="0" destOrd="4" presId="urn:microsoft.com/office/officeart/2005/8/layout/list1"/>
    <dgm:cxn modelId="{0BB88F4D-00F3-452A-A5A3-CFF6DBBBAE02}" type="presOf" srcId="{20BD744D-BCD6-4126-ADB4-C9C5F8EA4096}" destId="{7EE9D7F6-745E-418B-8009-53DA1F0EA6A6}" srcOrd="0" destOrd="0" presId="urn:microsoft.com/office/officeart/2005/8/layout/list1"/>
    <dgm:cxn modelId="{FB5A2E82-D0F2-4196-8699-A930CFC5AE59}" type="presOf" srcId="{20BD744D-BCD6-4126-ADB4-C9C5F8EA4096}" destId="{76AF913D-BEB9-4B8E-977E-7B3F4FBC3940}" srcOrd="1" destOrd="0" presId="urn:microsoft.com/office/officeart/2005/8/layout/list1"/>
    <dgm:cxn modelId="{D3FAD891-366D-4620-BD91-486C1D44184A}" type="presOf" srcId="{3251D278-9DDC-4991-8E0F-0DD3C3706D9B}" destId="{F8632CF8-D65F-4637-8E51-C43DAF9F498E}" srcOrd="0" destOrd="3" presId="urn:microsoft.com/office/officeart/2005/8/layout/list1"/>
    <dgm:cxn modelId="{D716B8FA-569D-4492-922E-CED5B18C20C9}" type="presOf" srcId="{2AA177D6-1FB5-4F0A-B54B-63A3D470BB72}" destId="{F8632CF8-D65F-4637-8E51-C43DAF9F498E}" srcOrd="0" destOrd="0" presId="urn:microsoft.com/office/officeart/2005/8/layout/list1"/>
    <dgm:cxn modelId="{12B9C3FC-7C86-4830-9BAB-51EF23C399B1}" srcId="{20BD744D-BCD6-4126-ADB4-C9C5F8EA4096}" destId="{DB654305-3397-478F-B76D-A50FA5A905F8}" srcOrd="1" destOrd="0" parTransId="{A95AF51F-EE9F-49FF-A938-57A86CF9A78C}" sibTransId="{EFDE12EE-D48B-4F1B-94AE-A3DFC1237739}"/>
    <dgm:cxn modelId="{4C264FFD-77BB-4419-8322-95B414B87608}" srcId="{20BD744D-BCD6-4126-ADB4-C9C5F8EA4096}" destId="{888FCB5A-7130-479F-AADC-CD0F63D515BA}" srcOrd="2" destOrd="0" parTransId="{41470F60-5E2E-4FAE-90D5-FA221B36B443}" sibTransId="{D7E02B69-DE43-40ED-B29E-E1A339A51A9A}"/>
    <dgm:cxn modelId="{864B0D21-7542-4299-8C03-1B73BEA03684}" type="presParOf" srcId="{FA733090-7335-4047-8C0F-0181A74069FE}" destId="{47C2237C-A3DB-44ED-B202-0D16EDAC5B26}" srcOrd="0" destOrd="0" presId="urn:microsoft.com/office/officeart/2005/8/layout/list1"/>
    <dgm:cxn modelId="{5B00EC3A-4464-4222-9D85-9870B02945C0}" type="presParOf" srcId="{47C2237C-A3DB-44ED-B202-0D16EDAC5B26}" destId="{7EE9D7F6-745E-418B-8009-53DA1F0EA6A6}" srcOrd="0" destOrd="0" presId="urn:microsoft.com/office/officeart/2005/8/layout/list1"/>
    <dgm:cxn modelId="{27E4DDC4-FC79-4D8D-8C26-9C5B338B0484}" type="presParOf" srcId="{47C2237C-A3DB-44ED-B202-0D16EDAC5B26}" destId="{76AF913D-BEB9-4B8E-977E-7B3F4FBC3940}" srcOrd="1" destOrd="0" presId="urn:microsoft.com/office/officeart/2005/8/layout/list1"/>
    <dgm:cxn modelId="{BCA32777-D209-4A95-BA1E-583FC38981FA}" type="presParOf" srcId="{FA733090-7335-4047-8C0F-0181A74069FE}" destId="{24968B5C-0E92-4293-91F1-E43129F357B3}" srcOrd="1" destOrd="0" presId="urn:microsoft.com/office/officeart/2005/8/layout/list1"/>
    <dgm:cxn modelId="{A97F076D-2F46-4EE0-B120-B810AA7C60B2}" type="presParOf" srcId="{FA733090-7335-4047-8C0F-0181A74069FE}" destId="{F8632CF8-D65F-4637-8E51-C43DAF9F498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While in edit mode, click the </a:t>
          </a:r>
          <a:r>
            <a:rPr lang="en-US" sz="1100" b="1" kern="1200" baseline="0" dirty="0"/>
            <a:t>View </a:t>
          </a:r>
          <a:r>
            <a:rPr lang="en-US" sz="1100" kern="1200" baseline="0" dirty="0"/>
            <a:t>tab within the ribbon, and then click </a:t>
          </a:r>
          <a:r>
            <a:rPr lang="en-US" sz="1100" b="1" kern="1200" baseline="0" dirty="0"/>
            <a:t>Notes Page</a:t>
          </a:r>
          <a:r>
            <a:rPr lang="en-US" sz="1100" kern="1200" baseline="0" dirty="0"/>
            <a:t> </a:t>
          </a:r>
          <a:endParaRPr lang="en-US" sz="1100" kern="120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6DCD2-C317-44F2-B8E2-42257E4A658D}">
      <dsp:nvSpPr>
        <dsp:cNvPr id="0" name=""/>
        <dsp:cNvSpPr/>
      </dsp:nvSpPr>
      <dsp:spPr>
        <a:xfrm>
          <a:off x="0" y="419748"/>
          <a:ext cx="8740142" cy="56306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70764" rIns="678332" bIns="92456" numCol="1" spcCol="1270" anchor="t" anchorCtr="0">
          <a:noAutofit/>
        </a:bodyPr>
        <a:lstStyle/>
        <a:p>
          <a:pPr marL="114300" lvl="1" indent="-114300" algn="l" defTabSz="577850">
            <a:lnSpc>
              <a:spcPct val="90000"/>
            </a:lnSpc>
            <a:spcBef>
              <a:spcPct val="0"/>
            </a:spcBef>
            <a:spcAft>
              <a:spcPct val="15000"/>
            </a:spcAft>
            <a:buNone/>
          </a:pPr>
          <a:r>
            <a:rPr lang="en-US" sz="1300" kern="1200" dirty="0"/>
            <a:t>_</a:t>
          </a:r>
          <a:r>
            <a:rPr lang="en-US" sz="1300" kern="1200" dirty="0" err="1"/>
            <a:t>api</a:t>
          </a:r>
          <a:r>
            <a:rPr lang="en-US" sz="1300" kern="1200" dirty="0"/>
            <a:t> is an alias for _</a:t>
          </a:r>
          <a:r>
            <a:rPr lang="en-US" sz="1300" kern="1200" dirty="0" err="1"/>
            <a:t>vti_bin</a:t>
          </a:r>
          <a:r>
            <a:rPr lang="en-US" sz="1300" kern="1200" dirty="0"/>
            <a:t>/</a:t>
          </a:r>
          <a:r>
            <a:rPr lang="en-US" sz="1300" kern="1200" dirty="0" err="1"/>
            <a:t>client.svc</a:t>
          </a:r>
          <a:r>
            <a:rPr lang="en-US" sz="1300" kern="1200" dirty="0"/>
            <a:t> which can be used to make REST calls to SharePoint data</a:t>
          </a:r>
        </a:p>
      </dsp:txBody>
      <dsp:txXfrm>
        <a:off x="0" y="419748"/>
        <a:ext cx="8740142" cy="563062"/>
      </dsp:txXfrm>
    </dsp:sp>
    <dsp:sp modelId="{9209B674-4702-4807-B0BE-EBA6E99BEB7D}">
      <dsp:nvSpPr>
        <dsp:cNvPr id="0" name=""/>
        <dsp:cNvSpPr/>
      </dsp:nvSpPr>
      <dsp:spPr>
        <a:xfrm>
          <a:off x="464717" y="227868"/>
          <a:ext cx="611809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577850">
            <a:lnSpc>
              <a:spcPct val="90000"/>
            </a:lnSpc>
            <a:spcBef>
              <a:spcPct val="0"/>
            </a:spcBef>
            <a:spcAft>
              <a:spcPct val="35000"/>
            </a:spcAft>
            <a:buNone/>
          </a:pPr>
          <a:r>
            <a:rPr lang="en-US" sz="1300" kern="1200" baseline="0" dirty="0"/>
            <a:t>What is _</a:t>
          </a:r>
          <a:r>
            <a:rPr lang="en-US" sz="1300" kern="1200" baseline="0" dirty="0" err="1"/>
            <a:t>api</a:t>
          </a:r>
          <a:r>
            <a:rPr lang="en-US" sz="1300" kern="1200" baseline="0" dirty="0"/>
            <a:t> used for</a:t>
          </a:r>
          <a:endParaRPr lang="en-US" sz="1300" kern="1200" dirty="0"/>
        </a:p>
      </dsp:txBody>
      <dsp:txXfrm>
        <a:off x="483451" y="246602"/>
        <a:ext cx="6080631" cy="346292"/>
      </dsp:txXfrm>
    </dsp:sp>
    <dsp:sp modelId="{14C9AC5B-905C-4332-B900-6487B15FF889}">
      <dsp:nvSpPr>
        <dsp:cNvPr id="0" name=""/>
        <dsp:cNvSpPr/>
      </dsp:nvSpPr>
      <dsp:spPr>
        <a:xfrm>
          <a:off x="0" y="1244890"/>
          <a:ext cx="8740142" cy="56306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70764" rIns="678332" bIns="92456" numCol="1" spcCol="1270" anchor="t" anchorCtr="0">
          <a:noAutofit/>
        </a:bodyPr>
        <a:lstStyle/>
        <a:p>
          <a:pPr marL="114300" lvl="1" indent="-114300" algn="l" defTabSz="577850">
            <a:lnSpc>
              <a:spcPct val="90000"/>
            </a:lnSpc>
            <a:spcBef>
              <a:spcPct val="0"/>
            </a:spcBef>
            <a:spcAft>
              <a:spcPct val="15000"/>
            </a:spcAft>
            <a:buNone/>
          </a:pPr>
          <a:r>
            <a:rPr lang="en-US" sz="1300" kern="1200" dirty="0"/>
            <a:t>SSOM, ASMX, WCF, CSOM, PnP JS, REST/OData, Microsoft Graph API</a:t>
          </a:r>
        </a:p>
      </dsp:txBody>
      <dsp:txXfrm>
        <a:off x="0" y="1244890"/>
        <a:ext cx="8740142" cy="563062"/>
      </dsp:txXfrm>
    </dsp:sp>
    <dsp:sp modelId="{F16B1A0F-2107-4AA0-9D11-CDC76CD13CE1}">
      <dsp:nvSpPr>
        <dsp:cNvPr id="0" name=""/>
        <dsp:cNvSpPr/>
      </dsp:nvSpPr>
      <dsp:spPr>
        <a:xfrm>
          <a:off x="464717" y="1053011"/>
          <a:ext cx="611809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577850">
            <a:lnSpc>
              <a:spcPct val="90000"/>
            </a:lnSpc>
            <a:spcBef>
              <a:spcPct val="0"/>
            </a:spcBef>
            <a:spcAft>
              <a:spcPct val="35000"/>
            </a:spcAft>
            <a:buNone/>
          </a:pPr>
          <a:r>
            <a:rPr lang="en-US" sz="1300" kern="1200" dirty="0"/>
            <a:t>What are the 7 types of APIs we can use to interact </a:t>
          </a:r>
          <a:r>
            <a:rPr lang="en-US" sz="1300" kern="1200"/>
            <a:t>with SharePoint</a:t>
          </a:r>
          <a:endParaRPr lang="en-US" sz="1300" kern="1200" dirty="0"/>
        </a:p>
      </dsp:txBody>
      <dsp:txXfrm>
        <a:off x="483451" y="1071745"/>
        <a:ext cx="6080631" cy="346292"/>
      </dsp:txXfrm>
    </dsp:sp>
    <dsp:sp modelId="{88EF754D-50A3-40FE-919D-96DCD63E71C2}">
      <dsp:nvSpPr>
        <dsp:cNvPr id="0" name=""/>
        <dsp:cNvSpPr/>
      </dsp:nvSpPr>
      <dsp:spPr>
        <a:xfrm>
          <a:off x="0" y="2070035"/>
          <a:ext cx="8740142" cy="56306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70764" rIns="678332" bIns="92456" numCol="1" spcCol="1270" anchor="t" anchorCtr="0">
          <a:noAutofit/>
        </a:bodyPr>
        <a:lstStyle/>
        <a:p>
          <a:pPr marL="114300" lvl="1" indent="-114300" algn="l" defTabSz="577850">
            <a:lnSpc>
              <a:spcPct val="90000"/>
            </a:lnSpc>
            <a:spcBef>
              <a:spcPct val="0"/>
            </a:spcBef>
            <a:spcAft>
              <a:spcPct val="15000"/>
            </a:spcAft>
            <a:buNone/>
          </a:pPr>
          <a:r>
            <a:rPr lang="en-US" sz="1300" kern="1200" dirty="0"/>
            <a:t>Available since SharePoint 2010, allowed to be used directly since SharePoint 2013</a:t>
          </a:r>
        </a:p>
      </dsp:txBody>
      <dsp:txXfrm>
        <a:off x="0" y="2070035"/>
        <a:ext cx="8740142" cy="563062"/>
      </dsp:txXfrm>
    </dsp:sp>
    <dsp:sp modelId="{A9FA9B48-9F9A-41E0-A98D-E4ECE7191F1B}">
      <dsp:nvSpPr>
        <dsp:cNvPr id="0" name=""/>
        <dsp:cNvSpPr/>
      </dsp:nvSpPr>
      <dsp:spPr>
        <a:xfrm>
          <a:off x="464717" y="1878153"/>
          <a:ext cx="611809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577850">
            <a:lnSpc>
              <a:spcPct val="90000"/>
            </a:lnSpc>
            <a:spcBef>
              <a:spcPct val="0"/>
            </a:spcBef>
            <a:spcAft>
              <a:spcPct val="35000"/>
            </a:spcAft>
            <a:buNone/>
          </a:pPr>
          <a:r>
            <a:rPr lang="en-US" sz="1300" kern="1200" dirty="0"/>
            <a:t>Starting from which SharePoint version can we communicate with </a:t>
          </a:r>
          <a:r>
            <a:rPr lang="en-US" sz="1300" kern="1200" dirty="0" err="1"/>
            <a:t>Client.svc</a:t>
          </a:r>
          <a:endParaRPr lang="en-US" sz="1300" kern="1200" dirty="0"/>
        </a:p>
      </dsp:txBody>
      <dsp:txXfrm>
        <a:off x="483451" y="1896887"/>
        <a:ext cx="6080631"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04019-39D4-444C-9C86-DF941E2A9919}">
      <dsp:nvSpPr>
        <dsp:cNvPr id="0" name=""/>
        <dsp:cNvSpPr/>
      </dsp:nvSpPr>
      <dsp:spPr>
        <a:xfrm>
          <a:off x="0" y="331455"/>
          <a:ext cx="7169253" cy="20979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6414" tIns="374904" rIns="55641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History of ways to interact with SharePoint</a:t>
          </a:r>
        </a:p>
        <a:p>
          <a:pPr marL="171450" lvl="1" indent="-171450" algn="l" defTabSz="800100">
            <a:lnSpc>
              <a:spcPct val="90000"/>
            </a:lnSpc>
            <a:spcBef>
              <a:spcPct val="0"/>
            </a:spcBef>
            <a:spcAft>
              <a:spcPct val="15000"/>
            </a:spcAft>
            <a:buChar char="•"/>
          </a:pPr>
          <a:r>
            <a:rPr lang="en-US" sz="1800" kern="1200" baseline="0" dirty="0"/>
            <a:t>APIs through which you can communicate with SharePoint</a:t>
          </a:r>
          <a:endParaRPr lang="en-US" sz="1800" kern="1200" dirty="0"/>
        </a:p>
        <a:p>
          <a:pPr marL="171450" lvl="1" indent="-171450" algn="l" defTabSz="800100">
            <a:lnSpc>
              <a:spcPct val="90000"/>
            </a:lnSpc>
            <a:spcBef>
              <a:spcPct val="0"/>
            </a:spcBef>
            <a:spcAft>
              <a:spcPct val="15000"/>
            </a:spcAft>
            <a:buChar char="•"/>
          </a:pPr>
          <a:r>
            <a:rPr lang="en-US" sz="1800" kern="1200" dirty="0"/>
            <a:t>Server Side Object Model</a:t>
          </a:r>
        </a:p>
        <a:p>
          <a:pPr marL="171450" lvl="1" indent="-171450" algn="l" defTabSz="800100">
            <a:lnSpc>
              <a:spcPct val="90000"/>
            </a:lnSpc>
            <a:spcBef>
              <a:spcPct val="0"/>
            </a:spcBef>
            <a:spcAft>
              <a:spcPct val="15000"/>
            </a:spcAft>
            <a:buChar char="•"/>
          </a:pPr>
          <a:r>
            <a:rPr lang="en-US" sz="1800" kern="1200" dirty="0"/>
            <a:t>ASMX Webservices</a:t>
          </a:r>
        </a:p>
        <a:p>
          <a:pPr marL="171450" lvl="1" indent="-171450" algn="l" defTabSz="800100">
            <a:lnSpc>
              <a:spcPct val="90000"/>
            </a:lnSpc>
            <a:spcBef>
              <a:spcPct val="0"/>
            </a:spcBef>
            <a:spcAft>
              <a:spcPct val="15000"/>
            </a:spcAft>
            <a:buChar char="•"/>
          </a:pPr>
          <a:r>
            <a:rPr lang="en-US" sz="1800" kern="1200" dirty="0"/>
            <a:t>WCF Webservices</a:t>
          </a:r>
        </a:p>
      </dsp:txBody>
      <dsp:txXfrm>
        <a:off x="0" y="331455"/>
        <a:ext cx="7169253" cy="2097900"/>
      </dsp:txXfrm>
    </dsp:sp>
    <dsp:sp modelId="{7DF7441D-73C7-406D-A440-D4FE488636CC}">
      <dsp:nvSpPr>
        <dsp:cNvPr id="0" name=""/>
        <dsp:cNvSpPr/>
      </dsp:nvSpPr>
      <dsp:spPr>
        <a:xfrm>
          <a:off x="358462" y="65775"/>
          <a:ext cx="5018477" cy="5313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9686" tIns="0" rIns="189686" bIns="0" numCol="1" spcCol="1270" anchor="ctr" anchorCtr="0">
          <a:noAutofit/>
        </a:bodyPr>
        <a:lstStyle/>
        <a:p>
          <a:pPr marL="0" lvl="0" indent="0" algn="l" defTabSz="800100">
            <a:lnSpc>
              <a:spcPct val="90000"/>
            </a:lnSpc>
            <a:spcBef>
              <a:spcPct val="0"/>
            </a:spcBef>
            <a:spcAft>
              <a:spcPct val="35000"/>
            </a:spcAft>
            <a:buNone/>
          </a:pPr>
          <a:r>
            <a:rPr lang="en-GB" sz="1800" kern="1200" dirty="0"/>
            <a:t>In this Lesson</a:t>
          </a:r>
          <a:endParaRPr lang="en-US" sz="1800" kern="1200" dirty="0"/>
        </a:p>
      </dsp:txBody>
      <dsp:txXfrm>
        <a:off x="384401" y="91714"/>
        <a:ext cx="4966599"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7A915-213A-4440-98C4-7DDECF01A536}">
      <dsp:nvSpPr>
        <dsp:cNvPr id="0" name=""/>
        <dsp:cNvSpPr/>
      </dsp:nvSpPr>
      <dsp:spPr>
        <a:xfrm>
          <a:off x="655510" y="0"/>
          <a:ext cx="7429120" cy="32401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1A22E2-A395-4388-86FC-71AA84C5CEF2}">
      <dsp:nvSpPr>
        <dsp:cNvPr id="0" name=""/>
        <dsp:cNvSpPr/>
      </dsp:nvSpPr>
      <dsp:spPr>
        <a:xfrm>
          <a:off x="3840" y="972035"/>
          <a:ext cx="1679319"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Learn about the history of APIs in SharePoint</a:t>
          </a:r>
        </a:p>
      </dsp:txBody>
      <dsp:txXfrm>
        <a:off x="67108" y="1035303"/>
        <a:ext cx="1552783" cy="1169511"/>
      </dsp:txXfrm>
    </dsp:sp>
    <dsp:sp modelId="{67A8BDBE-2B4E-4835-BE11-15DA33419524}">
      <dsp:nvSpPr>
        <dsp:cNvPr id="0" name=""/>
        <dsp:cNvSpPr/>
      </dsp:nvSpPr>
      <dsp:spPr>
        <a:xfrm>
          <a:off x="1767126" y="972035"/>
          <a:ext cx="1679319"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baseline="0" dirty="0"/>
            <a:t>Discover which APIs exist</a:t>
          </a:r>
          <a:endParaRPr lang="en-US" sz="1700" kern="1200" dirty="0"/>
        </a:p>
      </dsp:txBody>
      <dsp:txXfrm>
        <a:off x="1830394" y="1035303"/>
        <a:ext cx="1552783" cy="1169511"/>
      </dsp:txXfrm>
    </dsp:sp>
    <dsp:sp modelId="{6233AF45-0482-4EAF-B432-FA88E6AC0725}">
      <dsp:nvSpPr>
        <dsp:cNvPr id="0" name=""/>
        <dsp:cNvSpPr/>
      </dsp:nvSpPr>
      <dsp:spPr>
        <a:xfrm>
          <a:off x="3530411" y="972035"/>
          <a:ext cx="1679319"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baseline="0" dirty="0"/>
            <a:t>Learn about the Server Side Object Model</a:t>
          </a:r>
          <a:endParaRPr lang="en-US" sz="1700" kern="1200" dirty="0"/>
        </a:p>
      </dsp:txBody>
      <dsp:txXfrm>
        <a:off x="3593679" y="1035303"/>
        <a:ext cx="1552783" cy="1169511"/>
      </dsp:txXfrm>
    </dsp:sp>
    <dsp:sp modelId="{E4337A66-E19F-4770-9084-7F788C78DF44}">
      <dsp:nvSpPr>
        <dsp:cNvPr id="0" name=""/>
        <dsp:cNvSpPr/>
      </dsp:nvSpPr>
      <dsp:spPr>
        <a:xfrm>
          <a:off x="5293696" y="972035"/>
          <a:ext cx="1679319"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baseline="0" dirty="0"/>
            <a:t>Understand that ASMX services are deprecated</a:t>
          </a:r>
          <a:endParaRPr lang="en-US" sz="1700" kern="1200" dirty="0"/>
        </a:p>
      </dsp:txBody>
      <dsp:txXfrm>
        <a:off x="5356964" y="1035303"/>
        <a:ext cx="1552783" cy="1169511"/>
      </dsp:txXfrm>
    </dsp:sp>
    <dsp:sp modelId="{94413085-E16C-4B5E-B05E-709C823687F5}">
      <dsp:nvSpPr>
        <dsp:cNvPr id="0" name=""/>
        <dsp:cNvSpPr/>
      </dsp:nvSpPr>
      <dsp:spPr>
        <a:xfrm>
          <a:off x="7056981" y="972035"/>
          <a:ext cx="1679319"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baseline="0" dirty="0"/>
            <a:t>Know that the WCF services are still available</a:t>
          </a:r>
          <a:endParaRPr lang="en-US" sz="1700" kern="1200" dirty="0"/>
        </a:p>
      </dsp:txBody>
      <dsp:txXfrm>
        <a:off x="7120249" y="1035303"/>
        <a:ext cx="1552783" cy="1169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13487-FB71-4103-9926-24EC7A788745}">
      <dsp:nvSpPr>
        <dsp:cNvPr id="0" name=""/>
        <dsp:cNvSpPr/>
      </dsp:nvSpPr>
      <dsp:spPr>
        <a:xfrm>
          <a:off x="4494" y="579805"/>
          <a:ext cx="1822947" cy="729179"/>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2007</a:t>
          </a:r>
        </a:p>
      </dsp:txBody>
      <dsp:txXfrm>
        <a:off x="369084" y="579805"/>
        <a:ext cx="1093768" cy="729179"/>
      </dsp:txXfrm>
    </dsp:sp>
    <dsp:sp modelId="{6D3EACD3-18E6-4DBA-A9DA-794EF4695DE3}">
      <dsp:nvSpPr>
        <dsp:cNvPr id="0" name=""/>
        <dsp:cNvSpPr/>
      </dsp:nvSpPr>
      <dsp:spPr>
        <a:xfrm>
          <a:off x="4494" y="1400131"/>
          <a:ext cx="1458358" cy="208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None/>
          </a:pPr>
          <a:r>
            <a:rPr lang="en-US" sz="1050" kern="1200" dirty="0"/>
            <a:t>Many .</a:t>
          </a:r>
          <a:r>
            <a:rPr lang="en-US" sz="1050" kern="1200" dirty="0" err="1"/>
            <a:t>asmx</a:t>
          </a:r>
          <a:r>
            <a:rPr lang="en-US" sz="1050" kern="1200" dirty="0"/>
            <a:t> web services available</a:t>
          </a:r>
        </a:p>
      </dsp:txBody>
      <dsp:txXfrm>
        <a:off x="4494" y="1400131"/>
        <a:ext cx="1458358" cy="2084062"/>
      </dsp:txXfrm>
    </dsp:sp>
    <dsp:sp modelId="{5565F341-C9BC-4295-99D5-91621FF78B50}">
      <dsp:nvSpPr>
        <dsp:cNvPr id="0" name=""/>
        <dsp:cNvSpPr/>
      </dsp:nvSpPr>
      <dsp:spPr>
        <a:xfrm>
          <a:off x="1620684" y="579812"/>
          <a:ext cx="1822947" cy="729179"/>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2010</a:t>
          </a:r>
        </a:p>
      </dsp:txBody>
      <dsp:txXfrm>
        <a:off x="1985274" y="579812"/>
        <a:ext cx="1093768" cy="729179"/>
      </dsp:txXfrm>
    </dsp:sp>
    <dsp:sp modelId="{7548F957-61A0-411D-BE4A-87826B3BC09C}">
      <dsp:nvSpPr>
        <dsp:cNvPr id="0" name=""/>
        <dsp:cNvSpPr/>
      </dsp:nvSpPr>
      <dsp:spPr>
        <a:xfrm>
          <a:off x="1611442" y="1400131"/>
          <a:ext cx="1458358" cy="208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Char char="•"/>
          </a:pPr>
          <a:r>
            <a:rPr lang="en-US" sz="1050" kern="1200" dirty="0"/>
            <a:t>Introduced </a:t>
          </a:r>
          <a:r>
            <a:rPr lang="en-US" sz="1050" kern="1200" dirty="0" err="1"/>
            <a:t>Client.svc</a:t>
          </a:r>
          <a:endParaRPr lang="en-US" sz="1050" kern="1200" dirty="0"/>
        </a:p>
        <a:p>
          <a:pPr marL="57150" lvl="1" indent="-57150" algn="l" defTabSz="466725">
            <a:lnSpc>
              <a:spcPct val="90000"/>
            </a:lnSpc>
            <a:spcBef>
              <a:spcPct val="0"/>
            </a:spcBef>
            <a:spcAft>
              <a:spcPct val="15000"/>
            </a:spcAft>
            <a:buChar char="•"/>
          </a:pPr>
          <a:r>
            <a:rPr lang="en-US" sz="1050" kern="1200" dirty="0"/>
            <a:t>Direct calls unsupported</a:t>
          </a:r>
        </a:p>
        <a:p>
          <a:pPr marL="57150" lvl="1" indent="-57150" algn="l" defTabSz="466725">
            <a:lnSpc>
              <a:spcPct val="90000"/>
            </a:lnSpc>
            <a:spcBef>
              <a:spcPct val="0"/>
            </a:spcBef>
            <a:spcAft>
              <a:spcPct val="15000"/>
            </a:spcAft>
            <a:buChar char="•"/>
          </a:pPr>
          <a:r>
            <a:rPr lang="en-US" sz="1050" kern="1200" dirty="0"/>
            <a:t>Must use CSOM proxy classes</a:t>
          </a:r>
        </a:p>
      </dsp:txBody>
      <dsp:txXfrm>
        <a:off x="1611442" y="1400131"/>
        <a:ext cx="1458358" cy="2084062"/>
      </dsp:txXfrm>
    </dsp:sp>
    <dsp:sp modelId="{7CCA6C03-1132-4644-8A92-E3FE26BC8BAE}">
      <dsp:nvSpPr>
        <dsp:cNvPr id="0" name=""/>
        <dsp:cNvSpPr/>
      </dsp:nvSpPr>
      <dsp:spPr>
        <a:xfrm>
          <a:off x="3218389" y="579805"/>
          <a:ext cx="1822947" cy="729179"/>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2013</a:t>
          </a:r>
        </a:p>
      </dsp:txBody>
      <dsp:txXfrm>
        <a:off x="3582979" y="579805"/>
        <a:ext cx="1093768" cy="729179"/>
      </dsp:txXfrm>
    </dsp:sp>
    <dsp:sp modelId="{0D68B33E-4625-4D3C-8492-FED05B572C80}">
      <dsp:nvSpPr>
        <dsp:cNvPr id="0" name=""/>
        <dsp:cNvSpPr/>
      </dsp:nvSpPr>
      <dsp:spPr>
        <a:xfrm>
          <a:off x="3218389" y="1400131"/>
          <a:ext cx="1458358" cy="208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Char char="•"/>
          </a:pPr>
          <a:r>
            <a:rPr lang="en-US" sz="1050" kern="1200"/>
            <a:t>Extended Client.svc to support REST</a:t>
          </a:r>
          <a:endParaRPr lang="en-US" sz="1050" kern="1200" dirty="0"/>
        </a:p>
        <a:p>
          <a:pPr marL="57150" lvl="1" indent="-57150" algn="l" defTabSz="466725">
            <a:lnSpc>
              <a:spcPct val="90000"/>
            </a:lnSpc>
            <a:spcBef>
              <a:spcPct val="0"/>
            </a:spcBef>
            <a:spcAft>
              <a:spcPct val="15000"/>
            </a:spcAft>
            <a:buChar char="•"/>
          </a:pPr>
          <a:r>
            <a:rPr lang="en-US" sz="1050" kern="1200" dirty="0"/>
            <a:t>Direct calls to </a:t>
          </a:r>
          <a:r>
            <a:rPr lang="en-US" sz="1050" kern="1200" dirty="0" err="1"/>
            <a:t>Client.svc</a:t>
          </a:r>
          <a:r>
            <a:rPr lang="en-US" sz="1050" kern="1200" dirty="0"/>
            <a:t> are now supported</a:t>
          </a:r>
        </a:p>
        <a:p>
          <a:pPr marL="57150" lvl="1" indent="-57150" algn="l" defTabSz="466725">
            <a:lnSpc>
              <a:spcPct val="90000"/>
            </a:lnSpc>
            <a:spcBef>
              <a:spcPct val="0"/>
            </a:spcBef>
            <a:spcAft>
              <a:spcPct val="15000"/>
            </a:spcAft>
            <a:buChar char="•"/>
          </a:pPr>
          <a:r>
            <a:rPr lang="en-US" sz="1050" kern="1200" dirty="0"/>
            <a:t>New APIs</a:t>
          </a:r>
        </a:p>
        <a:p>
          <a:pPr marL="57150" lvl="1" indent="-57150" algn="l" defTabSz="466725">
            <a:lnSpc>
              <a:spcPct val="90000"/>
            </a:lnSpc>
            <a:spcBef>
              <a:spcPct val="0"/>
            </a:spcBef>
            <a:spcAft>
              <a:spcPct val="15000"/>
            </a:spcAft>
            <a:buChar char="•"/>
          </a:pPr>
          <a:r>
            <a:rPr lang="en-US" sz="1050" kern="1200"/>
            <a:t>New /_api/ alias for /_vti_bin/Client.svc</a:t>
          </a:r>
          <a:endParaRPr lang="en-US" sz="1050" kern="1200" dirty="0"/>
        </a:p>
        <a:p>
          <a:pPr marL="57150" lvl="1" indent="-57150" algn="l" defTabSz="466725">
            <a:lnSpc>
              <a:spcPct val="90000"/>
            </a:lnSpc>
            <a:spcBef>
              <a:spcPct val="0"/>
            </a:spcBef>
            <a:spcAft>
              <a:spcPct val="15000"/>
            </a:spcAft>
            <a:buChar char="•"/>
          </a:pPr>
          <a:r>
            <a:rPr lang="en-US" sz="1050" kern="1200" dirty="0" err="1"/>
            <a:t>ListData.svc</a:t>
          </a:r>
          <a:r>
            <a:rPr lang="en-US" sz="1050" kern="1200" dirty="0"/>
            <a:t> still exists for backwards compatibility</a:t>
          </a:r>
        </a:p>
        <a:p>
          <a:pPr marL="57150" lvl="1" indent="-57150" algn="l" defTabSz="466725">
            <a:lnSpc>
              <a:spcPct val="90000"/>
            </a:lnSpc>
            <a:spcBef>
              <a:spcPct val="0"/>
            </a:spcBef>
            <a:spcAft>
              <a:spcPct val="15000"/>
            </a:spcAft>
            <a:buChar char="•"/>
          </a:pPr>
          <a:r>
            <a:rPr lang="en-US" sz="1050" kern="1200" dirty="0"/>
            <a:t>Introduction of OAuth security </a:t>
          </a:r>
        </a:p>
      </dsp:txBody>
      <dsp:txXfrm>
        <a:off x="3218389" y="1400131"/>
        <a:ext cx="1458358" cy="2084062"/>
      </dsp:txXfrm>
    </dsp:sp>
    <dsp:sp modelId="{0871EB32-3022-4ADE-BA8F-F05BC31708B6}">
      <dsp:nvSpPr>
        <dsp:cNvPr id="0" name=""/>
        <dsp:cNvSpPr/>
      </dsp:nvSpPr>
      <dsp:spPr>
        <a:xfrm>
          <a:off x="4825337" y="579805"/>
          <a:ext cx="1822947" cy="729179"/>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2016</a:t>
          </a:r>
        </a:p>
      </dsp:txBody>
      <dsp:txXfrm>
        <a:off x="5189927" y="579805"/>
        <a:ext cx="1093768" cy="729179"/>
      </dsp:txXfrm>
    </dsp:sp>
    <dsp:sp modelId="{BDB6B78A-E4AE-40D9-9D97-BE27F1384892}">
      <dsp:nvSpPr>
        <dsp:cNvPr id="0" name=""/>
        <dsp:cNvSpPr/>
      </dsp:nvSpPr>
      <dsp:spPr>
        <a:xfrm>
          <a:off x="4825337" y="1400131"/>
          <a:ext cx="1458358" cy="208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Font typeface="Arial" panose="020B0604020202020204" pitchFamily="34" charset="0"/>
            <a:buNone/>
          </a:pPr>
          <a:r>
            <a:rPr lang="en-US" sz="1050" kern="1200" dirty="0"/>
            <a:t>Added additional APIs to </a:t>
          </a:r>
          <a:r>
            <a:rPr lang="en-US" sz="1050" kern="1200" dirty="0" err="1"/>
            <a:t>Client.svc</a:t>
          </a:r>
          <a:endParaRPr lang="en-US" sz="1050" kern="1200" dirty="0"/>
        </a:p>
      </dsp:txBody>
      <dsp:txXfrm>
        <a:off x="4825337" y="1400131"/>
        <a:ext cx="1458358" cy="2084062"/>
      </dsp:txXfrm>
    </dsp:sp>
    <dsp:sp modelId="{D150349C-8828-42DE-88FE-44E2E01DE9CD}">
      <dsp:nvSpPr>
        <dsp:cNvPr id="0" name=""/>
        <dsp:cNvSpPr/>
      </dsp:nvSpPr>
      <dsp:spPr>
        <a:xfrm>
          <a:off x="6432284" y="579805"/>
          <a:ext cx="1822947" cy="729179"/>
        </a:xfrm>
        <a:prstGeom prst="chevr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37338" rIns="37338" bIns="37338" numCol="1" spcCol="1270" anchor="ctr" anchorCtr="0">
          <a:noAutofit/>
        </a:bodyPr>
        <a:lstStyle/>
        <a:p>
          <a:pPr marL="0" lvl="0" indent="0" algn="ctr" defTabSz="1244600">
            <a:lnSpc>
              <a:spcPct val="90000"/>
            </a:lnSpc>
            <a:spcBef>
              <a:spcPct val="0"/>
            </a:spcBef>
            <a:spcAft>
              <a:spcPct val="35000"/>
            </a:spcAft>
            <a:buNone/>
          </a:pPr>
          <a:r>
            <a:rPr lang="en-US" sz="2800" kern="1200" dirty="0"/>
            <a:t>2019</a:t>
          </a:r>
        </a:p>
      </dsp:txBody>
      <dsp:txXfrm>
        <a:off x="6796874" y="579805"/>
        <a:ext cx="1093768" cy="729179"/>
      </dsp:txXfrm>
    </dsp:sp>
    <dsp:sp modelId="{653D8FAC-3C53-44B8-BB06-E11E91428BA3}">
      <dsp:nvSpPr>
        <dsp:cNvPr id="0" name=""/>
        <dsp:cNvSpPr/>
      </dsp:nvSpPr>
      <dsp:spPr>
        <a:xfrm>
          <a:off x="6432284" y="1400131"/>
          <a:ext cx="1458358" cy="208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66725">
            <a:lnSpc>
              <a:spcPct val="90000"/>
            </a:lnSpc>
            <a:spcBef>
              <a:spcPct val="0"/>
            </a:spcBef>
            <a:spcAft>
              <a:spcPct val="15000"/>
            </a:spcAft>
            <a:buNone/>
          </a:pPr>
          <a:r>
            <a:rPr lang="en-US" sz="1050" kern="1200" dirty="0">
              <a:solidFill>
                <a:srgbClr val="505050">
                  <a:hueOff val="0"/>
                  <a:satOff val="0"/>
                  <a:lumOff val="0"/>
                  <a:alphaOff val="0"/>
                </a:srgbClr>
              </a:solidFill>
              <a:latin typeface="Segoe UI"/>
              <a:ea typeface="+mn-ea"/>
              <a:cs typeface="+mn-cs"/>
            </a:rPr>
            <a:t>No API changes</a:t>
          </a:r>
        </a:p>
      </dsp:txBody>
      <dsp:txXfrm>
        <a:off x="6432284" y="1400131"/>
        <a:ext cx="1458358" cy="2084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788BA-BD21-43C6-80E9-B02A1EFA0B4B}">
      <dsp:nvSpPr>
        <dsp:cNvPr id="0" name=""/>
        <dsp:cNvSpPr/>
      </dsp:nvSpPr>
      <dsp:spPr>
        <a:xfrm>
          <a:off x="109894" y="421"/>
          <a:ext cx="1622003" cy="973201"/>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Server Side Object Model</a:t>
          </a:r>
        </a:p>
      </dsp:txBody>
      <dsp:txXfrm>
        <a:off x="109894" y="421"/>
        <a:ext cx="1622003" cy="973201"/>
      </dsp:txXfrm>
    </dsp:sp>
    <dsp:sp modelId="{308646BE-FC20-4040-A49D-6801EDC3C133}">
      <dsp:nvSpPr>
        <dsp:cNvPr id="0" name=""/>
        <dsp:cNvSpPr/>
      </dsp:nvSpPr>
      <dsp:spPr>
        <a:xfrm>
          <a:off x="1894098" y="421"/>
          <a:ext cx="1622003" cy="973201"/>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ASMX Web Services</a:t>
          </a:r>
          <a:endParaRPr lang="en-US" sz="1900" kern="1200" dirty="0"/>
        </a:p>
      </dsp:txBody>
      <dsp:txXfrm>
        <a:off x="1894098" y="421"/>
        <a:ext cx="1622003" cy="973201"/>
      </dsp:txXfrm>
    </dsp:sp>
    <dsp:sp modelId="{DB0B0B3C-24B0-4C9B-953B-3DA0CA140622}">
      <dsp:nvSpPr>
        <dsp:cNvPr id="0" name=""/>
        <dsp:cNvSpPr/>
      </dsp:nvSpPr>
      <dsp:spPr>
        <a:xfrm>
          <a:off x="3678301" y="421"/>
          <a:ext cx="1622003" cy="973201"/>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WCF Web Services</a:t>
          </a:r>
        </a:p>
      </dsp:txBody>
      <dsp:txXfrm>
        <a:off x="3678301" y="421"/>
        <a:ext cx="1622003" cy="973201"/>
      </dsp:txXfrm>
    </dsp:sp>
    <dsp:sp modelId="{687A0047-FC2D-4BD5-A6B7-9C3DAA42C7B6}">
      <dsp:nvSpPr>
        <dsp:cNvPr id="0" name=""/>
        <dsp:cNvSpPr/>
      </dsp:nvSpPr>
      <dsp:spPr>
        <a:xfrm>
          <a:off x="109894" y="1135824"/>
          <a:ext cx="1622003" cy="973201"/>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Client Side Object Model</a:t>
          </a:r>
        </a:p>
      </dsp:txBody>
      <dsp:txXfrm>
        <a:off x="109894" y="1135824"/>
        <a:ext cx="1622003" cy="973201"/>
      </dsp:txXfrm>
    </dsp:sp>
    <dsp:sp modelId="{A5823062-BB03-4F89-A5F4-CFB090AFA7DF}">
      <dsp:nvSpPr>
        <dsp:cNvPr id="0" name=""/>
        <dsp:cNvSpPr/>
      </dsp:nvSpPr>
      <dsp:spPr>
        <a:xfrm>
          <a:off x="1894098" y="1135824"/>
          <a:ext cx="1622003" cy="973201"/>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PnP JS</a:t>
          </a:r>
        </a:p>
      </dsp:txBody>
      <dsp:txXfrm>
        <a:off x="1894098" y="1135824"/>
        <a:ext cx="1622003" cy="973201"/>
      </dsp:txXfrm>
    </dsp:sp>
    <dsp:sp modelId="{B4CBE602-F823-4E0C-BC11-78E52A7EA77A}">
      <dsp:nvSpPr>
        <dsp:cNvPr id="0" name=""/>
        <dsp:cNvSpPr/>
      </dsp:nvSpPr>
      <dsp:spPr>
        <a:xfrm>
          <a:off x="3678301" y="1135824"/>
          <a:ext cx="1622003" cy="973201"/>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REST/OData </a:t>
          </a:r>
          <a:br>
            <a:rPr lang="en-US" sz="1900" kern="1200" dirty="0"/>
          </a:br>
          <a:r>
            <a:rPr lang="en-US" sz="1900" kern="1200" dirty="0"/>
            <a:t>Services</a:t>
          </a:r>
        </a:p>
      </dsp:txBody>
      <dsp:txXfrm>
        <a:off x="3678301" y="1135824"/>
        <a:ext cx="1622003" cy="973201"/>
      </dsp:txXfrm>
    </dsp:sp>
    <dsp:sp modelId="{E86F9D0F-3790-4FAA-AB2D-0ADB0C9A740B}">
      <dsp:nvSpPr>
        <dsp:cNvPr id="0" name=""/>
        <dsp:cNvSpPr/>
      </dsp:nvSpPr>
      <dsp:spPr>
        <a:xfrm>
          <a:off x="1894098" y="2271226"/>
          <a:ext cx="1622003" cy="973201"/>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Microsoft Graph API</a:t>
          </a:r>
        </a:p>
      </dsp:txBody>
      <dsp:txXfrm>
        <a:off x="1894098" y="2271226"/>
        <a:ext cx="1622003" cy="9732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32CF8-D65F-4637-8E51-C43DAF9F498E}">
      <dsp:nvSpPr>
        <dsp:cNvPr id="0" name=""/>
        <dsp:cNvSpPr/>
      </dsp:nvSpPr>
      <dsp:spPr>
        <a:xfrm>
          <a:off x="0" y="427933"/>
          <a:ext cx="8740142" cy="3553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99872" rIns="678332"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Most extensive option for customization</a:t>
          </a:r>
          <a:endParaRPr lang="en-US" sz="2400" kern="1200" dirty="0"/>
        </a:p>
        <a:p>
          <a:pPr marL="228600" lvl="1" indent="-228600" algn="l" defTabSz="1066800">
            <a:lnSpc>
              <a:spcPct val="90000"/>
            </a:lnSpc>
            <a:spcBef>
              <a:spcPct val="0"/>
            </a:spcBef>
            <a:spcAft>
              <a:spcPct val="15000"/>
            </a:spcAft>
            <a:buChar char="•"/>
          </a:pPr>
          <a:r>
            <a:rPr lang="en-US" sz="2400" kern="1200" baseline="0" dirty="0"/>
            <a:t>Only accessible on the SharePoint servers themselves</a:t>
          </a:r>
          <a:endParaRPr lang="en-US" sz="2400" kern="1200" dirty="0"/>
        </a:p>
        <a:p>
          <a:pPr marL="228600" lvl="1" indent="-228600" algn="l" defTabSz="1066800">
            <a:lnSpc>
              <a:spcPct val="90000"/>
            </a:lnSpc>
            <a:spcBef>
              <a:spcPct val="0"/>
            </a:spcBef>
            <a:spcAft>
              <a:spcPct val="15000"/>
            </a:spcAft>
            <a:buChar char="•"/>
          </a:pPr>
          <a:r>
            <a:rPr lang="en-US" sz="2400" kern="1200" dirty="0"/>
            <a:t>Only possible on-premises</a:t>
          </a:r>
        </a:p>
        <a:p>
          <a:pPr marL="228600" lvl="1" indent="-228600" algn="l" defTabSz="1066800">
            <a:lnSpc>
              <a:spcPct val="90000"/>
            </a:lnSpc>
            <a:spcBef>
              <a:spcPct val="0"/>
            </a:spcBef>
            <a:spcAft>
              <a:spcPct val="15000"/>
            </a:spcAft>
            <a:buChar char="•"/>
          </a:pPr>
          <a:r>
            <a:rPr lang="en-US" sz="2400" kern="1200" dirty="0"/>
            <a:t>Referred to as Full Trust Code</a:t>
          </a:r>
        </a:p>
        <a:p>
          <a:pPr marL="228600" lvl="1" indent="-228600" algn="l" defTabSz="1066800">
            <a:lnSpc>
              <a:spcPct val="90000"/>
            </a:lnSpc>
            <a:spcBef>
              <a:spcPct val="0"/>
            </a:spcBef>
            <a:spcAft>
              <a:spcPct val="15000"/>
            </a:spcAft>
            <a:buChar char="•"/>
          </a:pPr>
          <a:r>
            <a:rPr lang="en-US" sz="2400" kern="1200" dirty="0"/>
            <a:t>Limited options to restrict access</a:t>
          </a:r>
        </a:p>
        <a:p>
          <a:pPr marL="228600" lvl="1" indent="-228600" algn="l" defTabSz="1066800">
            <a:lnSpc>
              <a:spcPct val="90000"/>
            </a:lnSpc>
            <a:spcBef>
              <a:spcPct val="0"/>
            </a:spcBef>
            <a:spcAft>
              <a:spcPct val="15000"/>
            </a:spcAft>
            <a:buChar char="•"/>
          </a:pPr>
          <a:r>
            <a:rPr lang="en-US" sz="2400" kern="1200" baseline="0" dirty="0"/>
            <a:t>Unmanaged COM objects underneath, beware of proper disposal</a:t>
          </a:r>
          <a:endParaRPr lang="en-US" sz="2400" kern="1200" dirty="0"/>
        </a:p>
      </dsp:txBody>
      <dsp:txXfrm>
        <a:off x="0" y="427933"/>
        <a:ext cx="8740142" cy="3553200"/>
      </dsp:txXfrm>
    </dsp:sp>
    <dsp:sp modelId="{76AF913D-BEB9-4B8E-977E-7B3F4FBC3940}">
      <dsp:nvSpPr>
        <dsp:cNvPr id="0" name=""/>
        <dsp:cNvSpPr/>
      </dsp:nvSpPr>
      <dsp:spPr>
        <a:xfrm>
          <a:off x="437007" y="73693"/>
          <a:ext cx="6118099" cy="7084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SharePoint Server Object Model (SSOM)</a:t>
          </a:r>
          <a:endParaRPr lang="en-US" sz="2400" kern="1200" dirty="0"/>
        </a:p>
      </dsp:txBody>
      <dsp:txXfrm>
        <a:off x="471592" y="108278"/>
        <a:ext cx="6048929"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32CF8-D65F-4637-8E51-C43DAF9F498E}">
      <dsp:nvSpPr>
        <dsp:cNvPr id="0" name=""/>
        <dsp:cNvSpPr/>
      </dsp:nvSpPr>
      <dsp:spPr>
        <a:xfrm>
          <a:off x="0" y="390133"/>
          <a:ext cx="8740142" cy="3628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99872" rIns="678332"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Uses SOAP messages</a:t>
          </a:r>
          <a:endParaRPr lang="en-US" sz="2400" kern="1200" dirty="0"/>
        </a:p>
        <a:p>
          <a:pPr marL="228600" lvl="1" indent="-228600" algn="l" defTabSz="1066800">
            <a:lnSpc>
              <a:spcPct val="90000"/>
            </a:lnSpc>
            <a:spcBef>
              <a:spcPct val="0"/>
            </a:spcBef>
            <a:spcAft>
              <a:spcPct val="15000"/>
            </a:spcAft>
            <a:buChar char="•"/>
          </a:pPr>
          <a:r>
            <a:rPr lang="en-US" sz="2400" kern="1200" baseline="0" dirty="0"/>
            <a:t>Deprecated since SharePoint 2013</a:t>
          </a:r>
          <a:endParaRPr lang="en-US" sz="2400" kern="1200" dirty="0"/>
        </a:p>
        <a:p>
          <a:pPr marL="228600" lvl="1" indent="-228600" algn="l" defTabSz="1066800">
            <a:lnSpc>
              <a:spcPct val="90000"/>
            </a:lnSpc>
            <a:spcBef>
              <a:spcPct val="0"/>
            </a:spcBef>
            <a:spcAft>
              <a:spcPct val="15000"/>
            </a:spcAft>
            <a:buChar char="•"/>
          </a:pPr>
          <a:r>
            <a:rPr lang="en-US" sz="2400" kern="1200" baseline="0" dirty="0"/>
            <a:t>Still exists for backwards compatibility only</a:t>
          </a:r>
          <a:endParaRPr lang="en-US" sz="2400" kern="1200" dirty="0"/>
        </a:p>
        <a:p>
          <a:pPr marL="228600" lvl="1" indent="-228600" algn="l" defTabSz="1066800">
            <a:lnSpc>
              <a:spcPct val="90000"/>
            </a:lnSpc>
            <a:spcBef>
              <a:spcPct val="0"/>
            </a:spcBef>
            <a:spcAft>
              <a:spcPct val="15000"/>
            </a:spcAft>
            <a:buChar char="•"/>
          </a:pPr>
          <a:r>
            <a:rPr lang="en-US" sz="2400" kern="1200" baseline="0" dirty="0"/>
            <a:t>Do not use in new projects</a:t>
          </a:r>
          <a:endParaRPr lang="en-US" sz="2400" kern="1200" dirty="0"/>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endParaRPr lang="en-US" sz="2400" kern="1200" dirty="0"/>
        </a:p>
      </dsp:txBody>
      <dsp:txXfrm>
        <a:off x="0" y="390133"/>
        <a:ext cx="8740142" cy="3628800"/>
      </dsp:txXfrm>
    </dsp:sp>
    <dsp:sp modelId="{76AF913D-BEB9-4B8E-977E-7B3F4FBC3940}">
      <dsp:nvSpPr>
        <dsp:cNvPr id="0" name=""/>
        <dsp:cNvSpPr/>
      </dsp:nvSpPr>
      <dsp:spPr>
        <a:xfrm>
          <a:off x="437007" y="35893"/>
          <a:ext cx="6118099" cy="7084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1066800">
            <a:lnSpc>
              <a:spcPct val="90000"/>
            </a:lnSpc>
            <a:spcBef>
              <a:spcPct val="0"/>
            </a:spcBef>
            <a:spcAft>
              <a:spcPct val="35000"/>
            </a:spcAft>
            <a:buNone/>
          </a:pPr>
          <a:r>
            <a:rPr lang="en-US" sz="2400" kern="1200" dirty="0"/>
            <a:t>ASMX Web Services</a:t>
          </a:r>
        </a:p>
      </dsp:txBody>
      <dsp:txXfrm>
        <a:off x="471592" y="70478"/>
        <a:ext cx="6048929"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32CF8-D65F-4637-8E51-C43DAF9F498E}">
      <dsp:nvSpPr>
        <dsp:cNvPr id="0" name=""/>
        <dsp:cNvSpPr/>
      </dsp:nvSpPr>
      <dsp:spPr>
        <a:xfrm>
          <a:off x="0" y="530803"/>
          <a:ext cx="8740142" cy="33327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79044" rIns="678332"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Utilizes ADO.NET</a:t>
          </a:r>
          <a:endParaRPr lang="en-US" sz="2300" kern="1200" dirty="0"/>
        </a:p>
        <a:p>
          <a:pPr marL="228600" lvl="1" indent="-228600" algn="l" defTabSz="1022350">
            <a:lnSpc>
              <a:spcPct val="90000"/>
            </a:lnSpc>
            <a:spcBef>
              <a:spcPct val="0"/>
            </a:spcBef>
            <a:spcAft>
              <a:spcPct val="15000"/>
            </a:spcAft>
            <a:buChar char="•"/>
          </a:pPr>
          <a:r>
            <a:rPr lang="EN-US" sz="2300" kern="1200" dirty="0"/>
            <a:t>Can be used to query list data through </a:t>
          </a:r>
          <a:r>
            <a:rPr lang="EN-US" sz="2300" kern="1200" dirty="0" err="1"/>
            <a:t>ListData.svc</a:t>
          </a:r>
          <a:r>
            <a:rPr lang="EN-US" sz="2300" kern="1200" dirty="0"/>
            <a:t> and use </a:t>
          </a:r>
          <a:r>
            <a:rPr lang="EN-US" sz="2300" kern="1200" dirty="0" err="1"/>
            <a:t>Client.svc</a:t>
          </a:r>
          <a:r>
            <a:rPr lang="EN-US" sz="2300" kern="1200" dirty="0"/>
            <a:t> for other data</a:t>
          </a:r>
        </a:p>
        <a:p>
          <a:pPr marL="228600" lvl="1" indent="-228600" algn="l" defTabSz="1022350">
            <a:lnSpc>
              <a:spcPct val="90000"/>
            </a:lnSpc>
            <a:spcBef>
              <a:spcPct val="0"/>
            </a:spcBef>
            <a:spcAft>
              <a:spcPct val="15000"/>
            </a:spcAft>
            <a:buChar char="•"/>
          </a:pPr>
          <a:r>
            <a:rPr lang="EN-US" sz="2300" kern="1200"/>
            <a:t>Allows the use of LINQ to query and update list items</a:t>
          </a:r>
          <a:endParaRPr lang="EN-US" sz="2300" kern="1200" dirty="0"/>
        </a:p>
        <a:p>
          <a:pPr marL="228600" lvl="1" indent="-228600" algn="l" defTabSz="1022350">
            <a:lnSpc>
              <a:spcPct val="90000"/>
            </a:lnSpc>
            <a:spcBef>
              <a:spcPct val="0"/>
            </a:spcBef>
            <a:spcAft>
              <a:spcPct val="15000"/>
            </a:spcAft>
            <a:buChar char="•"/>
          </a:pPr>
          <a:r>
            <a:rPr lang="EN-US" sz="2300" kern="1200" dirty="0"/>
            <a:t>Requires a username and password (no </a:t>
          </a:r>
          <a:r>
            <a:rPr lang="EN-US" sz="2300" kern="1200" dirty="0" err="1"/>
            <a:t>O</a:t>
          </a:r>
          <a:r>
            <a:rPr lang="en-US" sz="2300" kern="1200" dirty="0" err="1"/>
            <a:t>a</a:t>
          </a:r>
          <a:r>
            <a:rPr lang="EN-US" sz="2300" kern="1200" dirty="0" err="1"/>
            <a:t>uth</a:t>
          </a:r>
          <a:r>
            <a:rPr lang="EN-US" sz="2300" kern="1200" dirty="0"/>
            <a:t> support)</a:t>
          </a:r>
        </a:p>
        <a:p>
          <a:pPr marL="228600" lvl="1" indent="-228600" algn="l" defTabSz="1022350">
            <a:lnSpc>
              <a:spcPct val="90000"/>
            </a:lnSpc>
            <a:spcBef>
              <a:spcPct val="0"/>
            </a:spcBef>
            <a:spcAft>
              <a:spcPct val="15000"/>
            </a:spcAft>
            <a:buChar char="•"/>
          </a:pPr>
          <a:r>
            <a:rPr lang="EN-US" sz="2300" kern="1200" dirty="0"/>
            <a:t>Use of CSOM/JSOM or REST is favored over using this method</a:t>
          </a:r>
        </a:p>
      </dsp:txBody>
      <dsp:txXfrm>
        <a:off x="0" y="530803"/>
        <a:ext cx="8740142" cy="3332700"/>
      </dsp:txXfrm>
    </dsp:sp>
    <dsp:sp modelId="{76AF913D-BEB9-4B8E-977E-7B3F4FBC3940}">
      <dsp:nvSpPr>
        <dsp:cNvPr id="0" name=""/>
        <dsp:cNvSpPr/>
      </dsp:nvSpPr>
      <dsp:spPr>
        <a:xfrm>
          <a:off x="437007" y="191323"/>
          <a:ext cx="6118099" cy="6789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1022350">
            <a:lnSpc>
              <a:spcPct val="90000"/>
            </a:lnSpc>
            <a:spcBef>
              <a:spcPct val="0"/>
            </a:spcBef>
            <a:spcAft>
              <a:spcPct val="35000"/>
            </a:spcAft>
            <a:buNone/>
          </a:pPr>
          <a:r>
            <a:rPr lang="en-US" sz="2300" kern="1200" dirty="0"/>
            <a:t>WCF Web Services</a:t>
          </a:r>
        </a:p>
      </dsp:txBody>
      <dsp:txXfrm>
        <a:off x="470151" y="224467"/>
        <a:ext cx="6051811" cy="612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32CF8-D65F-4637-8E51-C43DAF9F498E}">
      <dsp:nvSpPr>
        <dsp:cNvPr id="0" name=""/>
        <dsp:cNvSpPr/>
      </dsp:nvSpPr>
      <dsp:spPr>
        <a:xfrm>
          <a:off x="0" y="499393"/>
          <a:ext cx="8740142" cy="3439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541528" rIns="678332"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Accessible via _</a:t>
          </a:r>
          <a:r>
            <a:rPr lang="EN-US" sz="2600" kern="1200" dirty="0" err="1"/>
            <a:t>api</a:t>
          </a:r>
          <a:endParaRPr lang="en-US" sz="2600" kern="1200" dirty="0"/>
        </a:p>
        <a:p>
          <a:pPr marL="228600" lvl="1" indent="-228600" algn="l" defTabSz="1155700">
            <a:lnSpc>
              <a:spcPct val="90000"/>
            </a:lnSpc>
            <a:spcBef>
              <a:spcPct val="0"/>
            </a:spcBef>
            <a:spcAft>
              <a:spcPct val="15000"/>
            </a:spcAft>
            <a:buChar char="•"/>
          </a:pPr>
          <a:r>
            <a:rPr lang="en-US" sz="2600" kern="1200" dirty="0"/>
            <a:t>Available since SharePoint 2013</a:t>
          </a:r>
        </a:p>
        <a:p>
          <a:pPr marL="228600" lvl="1" indent="-228600" algn="l" defTabSz="1155700">
            <a:lnSpc>
              <a:spcPct val="90000"/>
            </a:lnSpc>
            <a:spcBef>
              <a:spcPct val="0"/>
            </a:spcBef>
            <a:spcAft>
              <a:spcPct val="15000"/>
            </a:spcAft>
            <a:buChar char="•"/>
          </a:pPr>
          <a:r>
            <a:rPr lang="en-US" sz="2600" kern="1200" dirty="0"/>
            <a:t>Allows </a:t>
          </a:r>
          <a:r>
            <a:rPr lang="en-US" sz="2600" kern="1200" dirty="0" err="1"/>
            <a:t>oAuth</a:t>
          </a:r>
          <a:r>
            <a:rPr lang="en-US" sz="2600" kern="1200" dirty="0"/>
            <a:t> for authentication</a:t>
          </a:r>
        </a:p>
        <a:p>
          <a:pPr marL="228600" lvl="1" indent="-228600" algn="l" defTabSz="1155700">
            <a:lnSpc>
              <a:spcPct val="90000"/>
            </a:lnSpc>
            <a:spcBef>
              <a:spcPct val="0"/>
            </a:spcBef>
            <a:spcAft>
              <a:spcPct val="15000"/>
            </a:spcAft>
            <a:buChar char="•"/>
          </a:pPr>
          <a:r>
            <a:rPr lang="en-US" sz="2600" kern="1200" dirty="0"/>
            <a:t>Industry standard</a:t>
          </a:r>
        </a:p>
        <a:p>
          <a:pPr marL="228600" lvl="1" indent="-228600" algn="l" defTabSz="1155700">
            <a:lnSpc>
              <a:spcPct val="90000"/>
            </a:lnSpc>
            <a:spcBef>
              <a:spcPct val="0"/>
            </a:spcBef>
            <a:spcAft>
              <a:spcPct val="15000"/>
            </a:spcAft>
            <a:buChar char="•"/>
          </a:pPr>
          <a:r>
            <a:rPr lang="en-US" sz="2600" kern="1200" dirty="0"/>
            <a:t>Favored way of communicating with SharePoint</a:t>
          </a:r>
        </a:p>
        <a:p>
          <a:pPr marL="228600" lvl="1" indent="-228600" algn="l" defTabSz="1155700">
            <a:lnSpc>
              <a:spcPct val="90000"/>
            </a:lnSpc>
            <a:spcBef>
              <a:spcPct val="0"/>
            </a:spcBef>
            <a:spcAft>
              <a:spcPct val="15000"/>
            </a:spcAft>
            <a:buChar char="•"/>
          </a:pPr>
          <a:endParaRPr lang="en-US" sz="2600" kern="1200" dirty="0"/>
        </a:p>
      </dsp:txBody>
      <dsp:txXfrm>
        <a:off x="0" y="499393"/>
        <a:ext cx="8740142" cy="3439800"/>
      </dsp:txXfrm>
    </dsp:sp>
    <dsp:sp modelId="{76AF913D-BEB9-4B8E-977E-7B3F4FBC3940}">
      <dsp:nvSpPr>
        <dsp:cNvPr id="0" name=""/>
        <dsp:cNvSpPr/>
      </dsp:nvSpPr>
      <dsp:spPr>
        <a:xfrm>
          <a:off x="437007" y="115633"/>
          <a:ext cx="6118099" cy="7675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1155700">
            <a:lnSpc>
              <a:spcPct val="90000"/>
            </a:lnSpc>
            <a:spcBef>
              <a:spcPct val="0"/>
            </a:spcBef>
            <a:spcAft>
              <a:spcPct val="35000"/>
            </a:spcAft>
            <a:buNone/>
          </a:pPr>
          <a:r>
            <a:rPr lang="en-US" sz="2600" kern="1200" dirty="0"/>
            <a:t>REST API</a:t>
          </a:r>
        </a:p>
      </dsp:txBody>
      <dsp:txXfrm>
        <a:off x="474474" y="153100"/>
        <a:ext cx="6043165"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4/10/2020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previous-versions/office/developer/sharepoint-2010/ee535480(v=office.14)"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harepoint/dev/general-development/choose-the-right-api-set-in-sharepoin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previous-versions/office/developer/sharepoint-2010/ee538665(v=office.1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406456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Using WCF list data can be queried from </a:t>
            </a:r>
            <a:r>
              <a:rPr lang="en-US" dirty="0" err="1"/>
              <a:t>ListData.svc</a:t>
            </a:r>
            <a:r>
              <a:rPr lang="en-US" dirty="0"/>
              <a:t>.</a:t>
            </a:r>
            <a:r>
              <a:rPr lang="en-US" baseline="0" dirty="0"/>
              <a:t> Since SharePoint 2013 it is also allowed to directly connect to </a:t>
            </a:r>
            <a:r>
              <a:rPr lang="en-US" baseline="0" dirty="0" err="1"/>
              <a:t>client.svc</a:t>
            </a:r>
            <a:r>
              <a:rPr lang="en-US" baseline="0" dirty="0"/>
              <a:t> to pull in other data from SharePoint. Note that this option does not allow for OAuth to be used.</a:t>
            </a:r>
          </a:p>
          <a:p>
            <a:endParaRPr lang="en-US" baseline="0" dirty="0"/>
          </a:p>
          <a:p>
            <a:r>
              <a:rPr lang="en-US" baseline="0" dirty="0"/>
              <a:t>Using CSOM\JSOM or REST is favored over using WCF, so in this training we’ll not be diving deeper into using this.</a:t>
            </a:r>
          </a:p>
          <a:p>
            <a:endParaRPr lang="en-US" baseline="0" dirty="0"/>
          </a:p>
          <a:p>
            <a:r>
              <a:rPr lang="en-US" baseline="0" dirty="0"/>
              <a:t>For more information, see: </a:t>
            </a:r>
            <a:r>
              <a:rPr lang="en-US" dirty="0">
                <a:hlinkClick r:id="rId3"/>
              </a:rPr>
              <a:t>https://docs.microsoft.com/en-us/previous-versions/office/developer/sharepoint-2010/ee535480(v=office.14)</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1626232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nl-NL" dirty="0"/>
              <a:t>The REST API of SharePoint is </a:t>
            </a:r>
            <a:r>
              <a:rPr lang="nl-NL" dirty="0" err="1"/>
              <a:t>available</a:t>
            </a:r>
            <a:r>
              <a:rPr lang="nl-NL" dirty="0"/>
              <a:t> </a:t>
            </a:r>
            <a:r>
              <a:rPr lang="nl-NL" dirty="0" err="1"/>
              <a:t>since</a:t>
            </a:r>
            <a:r>
              <a:rPr lang="nl-NL" dirty="0"/>
              <a:t> </a:t>
            </a:r>
            <a:r>
              <a:rPr lang="nl-NL" dirty="0" err="1"/>
              <a:t>version</a:t>
            </a:r>
            <a:r>
              <a:rPr lang="nl-NL" dirty="0"/>
              <a:t> 2013. REST stands </a:t>
            </a:r>
            <a:r>
              <a:rPr lang="nl-NL" dirty="0" err="1"/>
              <a:t>for</a:t>
            </a:r>
            <a:r>
              <a:rPr lang="nl-NL" dirty="0"/>
              <a:t> </a:t>
            </a:r>
            <a:r>
              <a:rPr lang="nl-NL" dirty="0" err="1"/>
              <a:t>Representational</a:t>
            </a:r>
            <a:r>
              <a:rPr lang="nl-NL" dirty="0"/>
              <a:t> State Transfer and is </a:t>
            </a:r>
            <a:r>
              <a:rPr lang="nl-NL" dirty="0" err="1"/>
              <a:t>an</a:t>
            </a:r>
            <a:r>
              <a:rPr lang="nl-NL" dirty="0"/>
              <a:t> </a:t>
            </a:r>
            <a:r>
              <a:rPr lang="nl-NL" dirty="0" err="1"/>
              <a:t>industry</a:t>
            </a:r>
            <a:r>
              <a:rPr lang="nl-NL" dirty="0"/>
              <a:t> standard </a:t>
            </a:r>
            <a:r>
              <a:rPr lang="nl-NL" dirty="0" err="1"/>
              <a:t>used</a:t>
            </a:r>
            <a:r>
              <a:rPr lang="nl-NL" dirty="0"/>
              <a:t> </a:t>
            </a:r>
            <a:r>
              <a:rPr lang="nl-NL" dirty="0" err="1"/>
              <a:t>by</a:t>
            </a:r>
            <a:r>
              <a:rPr lang="nl-NL" dirty="0"/>
              <a:t> most platforms these </a:t>
            </a:r>
            <a:r>
              <a:rPr lang="nl-NL" dirty="0" err="1"/>
              <a:t>days</a:t>
            </a:r>
            <a:r>
              <a:rPr lang="nl-NL" dirty="0"/>
              <a:t> </a:t>
            </a:r>
            <a:r>
              <a:rPr lang="nl-NL" dirty="0" err="1"/>
              <a:t>to</a:t>
            </a:r>
            <a:r>
              <a:rPr lang="nl-NL" dirty="0"/>
              <a:t> </a:t>
            </a:r>
            <a:r>
              <a:rPr lang="nl-NL" dirty="0" err="1"/>
              <a:t>communicate</a:t>
            </a:r>
            <a:r>
              <a:rPr lang="nl-NL" dirty="0"/>
              <a:t> </a:t>
            </a:r>
            <a:r>
              <a:rPr lang="nl-NL" dirty="0" err="1"/>
              <a:t>with</a:t>
            </a:r>
            <a:r>
              <a:rPr lang="nl-NL" dirty="0"/>
              <a:t> </a:t>
            </a:r>
            <a:r>
              <a:rPr lang="nl-NL" dirty="0" err="1"/>
              <a:t>each</a:t>
            </a:r>
            <a:r>
              <a:rPr lang="nl-NL" dirty="0"/>
              <a:t> </a:t>
            </a:r>
            <a:r>
              <a:rPr lang="nl-NL" dirty="0" err="1"/>
              <a:t>other</a:t>
            </a:r>
            <a:r>
              <a:rPr lang="nl-NL" dirty="0"/>
              <a:t>. It’s </a:t>
            </a:r>
            <a:r>
              <a:rPr lang="nl-NL" dirty="0" err="1"/>
              <a:t>often</a:t>
            </a:r>
            <a:r>
              <a:rPr lang="nl-NL" dirty="0"/>
              <a:t> </a:t>
            </a:r>
            <a:r>
              <a:rPr lang="nl-NL" dirty="0" err="1"/>
              <a:t>used</a:t>
            </a:r>
            <a:r>
              <a:rPr lang="nl-NL" dirty="0"/>
              <a:t> in </a:t>
            </a:r>
            <a:r>
              <a:rPr lang="nl-NL" dirty="0" err="1"/>
              <a:t>combination</a:t>
            </a:r>
            <a:r>
              <a:rPr lang="nl-NL" dirty="0"/>
              <a:t> </a:t>
            </a:r>
            <a:r>
              <a:rPr lang="nl-NL" dirty="0" err="1"/>
              <a:t>with</a:t>
            </a:r>
            <a:r>
              <a:rPr lang="nl-NL" dirty="0"/>
              <a:t> </a:t>
            </a:r>
            <a:r>
              <a:rPr lang="nl-NL" dirty="0" err="1"/>
              <a:t>oAuth</a:t>
            </a:r>
            <a:r>
              <a:rPr lang="nl-NL" dirty="0"/>
              <a:t> </a:t>
            </a:r>
            <a:r>
              <a:rPr lang="nl-NL" dirty="0" err="1"/>
              <a:t>for</a:t>
            </a:r>
            <a:r>
              <a:rPr lang="nl-NL" dirty="0"/>
              <a:t> </a:t>
            </a:r>
            <a:r>
              <a:rPr lang="nl-NL" dirty="0" err="1"/>
              <a:t>authentication</a:t>
            </a:r>
            <a:r>
              <a:rPr lang="nl-NL" dirty="0"/>
              <a:t> and </a:t>
            </a:r>
            <a:r>
              <a:rPr lang="nl-NL" dirty="0" err="1"/>
              <a:t>so</a:t>
            </a:r>
            <a:r>
              <a:rPr lang="nl-NL" dirty="0"/>
              <a:t> is </a:t>
            </a:r>
            <a:r>
              <a:rPr lang="nl-NL" dirty="0" err="1"/>
              <a:t>the</a:t>
            </a:r>
            <a:r>
              <a:rPr lang="nl-NL" dirty="0"/>
              <a:t> case </a:t>
            </a:r>
            <a:r>
              <a:rPr lang="nl-NL" dirty="0" err="1"/>
              <a:t>with</a:t>
            </a:r>
            <a:r>
              <a:rPr lang="nl-NL" dirty="0"/>
              <a:t> SharePoint. </a:t>
            </a:r>
            <a:r>
              <a:rPr lang="nl-NL" dirty="0" err="1"/>
              <a:t>You</a:t>
            </a:r>
            <a:r>
              <a:rPr lang="nl-NL" dirty="0"/>
              <a:t> </a:t>
            </a:r>
            <a:r>
              <a:rPr lang="nl-NL" dirty="0" err="1"/>
              <a:t>can</a:t>
            </a:r>
            <a:r>
              <a:rPr lang="nl-NL" dirty="0"/>
              <a:t> access </a:t>
            </a:r>
            <a:r>
              <a:rPr lang="nl-NL" dirty="0" err="1"/>
              <a:t>the</a:t>
            </a:r>
            <a:r>
              <a:rPr lang="nl-NL" dirty="0"/>
              <a:t> REST API of SharePoint </a:t>
            </a:r>
            <a:r>
              <a:rPr lang="nl-NL" dirty="0" err="1"/>
              <a:t>by</a:t>
            </a:r>
            <a:r>
              <a:rPr lang="nl-NL" dirty="0"/>
              <a:t> </a:t>
            </a:r>
            <a:r>
              <a:rPr lang="nl-NL" dirty="0" err="1"/>
              <a:t>appending</a:t>
            </a:r>
            <a:r>
              <a:rPr lang="nl-NL" dirty="0"/>
              <a:t> _</a:t>
            </a:r>
            <a:r>
              <a:rPr lang="nl-NL" dirty="0" err="1"/>
              <a:t>api</a:t>
            </a:r>
            <a:r>
              <a:rPr lang="nl-NL" dirty="0"/>
              <a:t> </a:t>
            </a:r>
            <a:r>
              <a:rPr lang="nl-NL" dirty="0" err="1"/>
              <a:t>to</a:t>
            </a:r>
            <a:r>
              <a:rPr lang="nl-NL" dirty="0"/>
              <a:t> </a:t>
            </a:r>
            <a:r>
              <a:rPr lang="nl-NL" dirty="0" err="1"/>
              <a:t>the</a:t>
            </a:r>
            <a:r>
              <a:rPr lang="nl-NL" dirty="0"/>
              <a:t> URL of a SharePoint site </a:t>
            </a:r>
            <a:r>
              <a:rPr lang="nl-NL" dirty="0" err="1"/>
              <a:t>collection</a:t>
            </a:r>
            <a:r>
              <a:rPr lang="nl-NL" dirty="0"/>
              <a:t>. </a:t>
            </a:r>
            <a:r>
              <a:rPr lang="nl-NL" dirty="0" err="1"/>
              <a:t>Internally</a:t>
            </a:r>
            <a:r>
              <a:rPr lang="nl-NL" dirty="0"/>
              <a:t> in SharePoint, calls </a:t>
            </a:r>
            <a:r>
              <a:rPr lang="nl-NL" dirty="0" err="1"/>
              <a:t>to</a:t>
            </a:r>
            <a:r>
              <a:rPr lang="nl-NL" dirty="0"/>
              <a:t> _</a:t>
            </a:r>
            <a:r>
              <a:rPr lang="nl-NL" dirty="0" err="1"/>
              <a:t>api</a:t>
            </a:r>
            <a:r>
              <a:rPr lang="nl-NL" dirty="0"/>
              <a:t> are </a:t>
            </a:r>
            <a:r>
              <a:rPr lang="nl-NL" dirty="0" err="1"/>
              <a:t>rewritten</a:t>
            </a:r>
            <a:r>
              <a:rPr lang="nl-NL" dirty="0"/>
              <a:t> </a:t>
            </a:r>
            <a:r>
              <a:rPr lang="nl-NL" dirty="0" err="1"/>
              <a:t>to</a:t>
            </a:r>
            <a:r>
              <a:rPr lang="nl-NL" dirty="0"/>
              <a:t> target _</a:t>
            </a:r>
            <a:r>
              <a:rPr lang="nl-NL" dirty="0" err="1"/>
              <a:t>vti_bin</a:t>
            </a:r>
            <a:r>
              <a:rPr lang="nl-NL" dirty="0"/>
              <a:t>/</a:t>
            </a:r>
            <a:r>
              <a:rPr lang="nl-NL" dirty="0" err="1"/>
              <a:t>client.svc</a:t>
            </a:r>
            <a:r>
              <a:rPr lang="nl-NL" dirty="0"/>
              <a:t>, </a:t>
            </a:r>
            <a:r>
              <a:rPr lang="nl-NL" dirty="0" err="1"/>
              <a:t>which</a:t>
            </a:r>
            <a:r>
              <a:rPr lang="nl-NL" dirty="0"/>
              <a:t> has been </a:t>
            </a:r>
            <a:r>
              <a:rPr lang="nl-NL" dirty="0" err="1"/>
              <a:t>used</a:t>
            </a:r>
            <a:r>
              <a:rPr lang="nl-NL" dirty="0"/>
              <a:t> </a:t>
            </a:r>
            <a:r>
              <a:rPr lang="nl-NL" dirty="0" err="1"/>
              <a:t>for</a:t>
            </a:r>
            <a:r>
              <a:rPr lang="nl-NL" dirty="0"/>
              <a:t> a </a:t>
            </a:r>
            <a:r>
              <a:rPr lang="nl-NL" dirty="0" err="1"/>
              <a:t>longer</a:t>
            </a:r>
            <a:r>
              <a:rPr lang="nl-NL" dirty="0"/>
              <a:t> time </a:t>
            </a:r>
            <a:r>
              <a:rPr lang="nl-NL" dirty="0" err="1"/>
              <a:t>already</a:t>
            </a:r>
            <a:r>
              <a:rPr lang="nl-NL" dirty="0"/>
              <a:t> </a:t>
            </a:r>
            <a:r>
              <a:rPr lang="nl-NL" dirty="0" err="1"/>
              <a:t>by</a:t>
            </a:r>
            <a:r>
              <a:rPr lang="nl-NL" dirty="0"/>
              <a:t> </a:t>
            </a:r>
            <a:r>
              <a:rPr lang="nl-NL" dirty="0" err="1"/>
              <a:t>the</a:t>
            </a:r>
            <a:r>
              <a:rPr lang="nl-NL" dirty="0"/>
              <a:t> Client Side Object Model (CSOM) of SharePoint but </a:t>
            </a:r>
            <a:r>
              <a:rPr lang="nl-NL" dirty="0" err="1"/>
              <a:t>wasn’t</a:t>
            </a:r>
            <a:r>
              <a:rPr lang="nl-NL" dirty="0"/>
              <a:t> </a:t>
            </a:r>
            <a:r>
              <a:rPr lang="nl-NL" dirty="0" err="1"/>
              <a:t>supposed</a:t>
            </a:r>
            <a:r>
              <a:rPr lang="nl-NL" dirty="0"/>
              <a:t> </a:t>
            </a:r>
            <a:r>
              <a:rPr lang="nl-NL" dirty="0" err="1"/>
              <a:t>to</a:t>
            </a:r>
            <a:r>
              <a:rPr lang="nl-NL" dirty="0"/>
              <a:t> </a:t>
            </a:r>
            <a:r>
              <a:rPr lang="nl-NL" dirty="0" err="1"/>
              <a:t>be</a:t>
            </a:r>
            <a:r>
              <a:rPr lang="nl-NL" dirty="0"/>
              <a:t> </a:t>
            </a:r>
            <a:r>
              <a:rPr lang="nl-NL" dirty="0" err="1"/>
              <a:t>called</a:t>
            </a:r>
            <a:r>
              <a:rPr lang="nl-NL" dirty="0"/>
              <a:t> </a:t>
            </a:r>
            <a:r>
              <a:rPr lang="nl-NL" dirty="0" err="1"/>
              <a:t>directly</a:t>
            </a:r>
            <a:r>
              <a:rPr lang="nl-NL" dirty="0"/>
              <a:t> at </a:t>
            </a:r>
            <a:r>
              <a:rPr lang="nl-NL" dirty="0" err="1"/>
              <a:t>that</a:t>
            </a:r>
            <a:r>
              <a:rPr lang="nl-NL" dirty="0"/>
              <a:t> time </a:t>
            </a:r>
            <a:r>
              <a:rPr lang="nl-NL" dirty="0" err="1"/>
              <a:t>yet</a:t>
            </a:r>
            <a:r>
              <a:rPr lang="nl-NL" dirty="0"/>
              <a:t>. </a:t>
            </a:r>
            <a:r>
              <a:rPr lang="nl-NL" dirty="0" err="1"/>
              <a:t>Now</a:t>
            </a:r>
            <a:r>
              <a:rPr lang="nl-NL" dirty="0"/>
              <a:t> </a:t>
            </a:r>
            <a:r>
              <a:rPr lang="nl-NL" dirty="0" err="1"/>
              <a:t>it</a:t>
            </a:r>
            <a:r>
              <a:rPr lang="nl-NL" dirty="0"/>
              <a:t> is </a:t>
            </a:r>
            <a:r>
              <a:rPr lang="nl-NL" dirty="0" err="1"/>
              <a:t>perfectly</a:t>
            </a:r>
            <a:r>
              <a:rPr lang="nl-NL" dirty="0"/>
              <a:t> fine </a:t>
            </a:r>
            <a:r>
              <a:rPr lang="nl-NL" dirty="0" err="1"/>
              <a:t>to</a:t>
            </a:r>
            <a:r>
              <a:rPr lang="nl-NL" dirty="0"/>
              <a:t> call </a:t>
            </a:r>
            <a:r>
              <a:rPr lang="nl-NL" dirty="0" err="1"/>
              <a:t>into</a:t>
            </a:r>
            <a:r>
              <a:rPr lang="nl-NL" dirty="0"/>
              <a:t> </a:t>
            </a:r>
            <a:r>
              <a:rPr lang="nl-NL" dirty="0" err="1"/>
              <a:t>it</a:t>
            </a:r>
            <a:r>
              <a:rPr lang="nl-NL" dirty="0"/>
              <a:t> </a:t>
            </a:r>
            <a:r>
              <a:rPr lang="nl-NL" dirty="0" err="1"/>
              <a:t>directly</a:t>
            </a:r>
            <a:r>
              <a:rPr lang="nl-NL" dirty="0"/>
              <a:t> and has even </a:t>
            </a:r>
            <a:r>
              <a:rPr lang="nl-NL" dirty="0" err="1"/>
              <a:t>become</a:t>
            </a:r>
            <a:r>
              <a:rPr lang="nl-NL" dirty="0"/>
              <a:t> </a:t>
            </a:r>
            <a:r>
              <a:rPr lang="nl-NL" dirty="0" err="1"/>
              <a:t>the</a:t>
            </a:r>
            <a:r>
              <a:rPr lang="nl-NL" dirty="0"/>
              <a:t> most </a:t>
            </a:r>
            <a:r>
              <a:rPr lang="nl-NL" dirty="0" err="1"/>
              <a:t>preferable</a:t>
            </a:r>
            <a:r>
              <a:rPr lang="nl-NL" dirty="0"/>
              <a:t> way of </a:t>
            </a:r>
            <a:r>
              <a:rPr lang="nl-NL" dirty="0" err="1"/>
              <a:t>communicating</a:t>
            </a:r>
            <a:r>
              <a:rPr lang="nl-NL" dirty="0"/>
              <a:t> </a:t>
            </a:r>
            <a:r>
              <a:rPr lang="nl-NL" dirty="0" err="1"/>
              <a:t>with</a:t>
            </a:r>
            <a:r>
              <a:rPr lang="nl-NL" dirty="0"/>
              <a:t> SharePoint. More on </a:t>
            </a:r>
            <a:r>
              <a:rPr lang="nl-NL" dirty="0" err="1"/>
              <a:t>this</a:t>
            </a:r>
            <a:r>
              <a:rPr lang="nl-NL" dirty="0"/>
              <a:t> topic in a later </a:t>
            </a:r>
            <a:r>
              <a:rPr lang="nl-NL" dirty="0" err="1"/>
              <a:t>lesson</a:t>
            </a:r>
            <a:r>
              <a:rPr lang="nl-NL" dirty="0"/>
              <a:t> in </a:t>
            </a:r>
            <a:r>
              <a:rPr lang="nl-NL" dirty="0" err="1"/>
              <a:t>this</a:t>
            </a:r>
            <a:r>
              <a:rPr lang="nl-NL" dirty="0"/>
              <a:t> module.</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233784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4/10/2020 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4/10/2020 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73516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3335033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3113324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2771077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a:p>
        </p:txBody>
      </p:sp>
    </p:spTree>
    <p:extLst>
      <p:ext uri="{BB962C8B-B14F-4D97-AF65-F5344CB8AC3E}">
        <p14:creationId xmlns:p14="http://schemas.microsoft.com/office/powerpoint/2010/main" val="313424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252031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4278861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3636896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268900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On this slide you can see how the APIs which allowed remote access to a SharePoint farm evolved over the many years that SharePoint already exists. Notice how especially SharePoint 2013 was a breakthrough towards allowing access to SharePoint data from external systems.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6</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225377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SharePoint exposes several API types which allow you to</a:t>
            </a:r>
            <a:r>
              <a:rPr lang="en-US" baseline="0" dirty="0"/>
              <a:t> interact with SharePoint. This slide shows you the options you have to interact with SharePoint. The top three options are discussed briefly in this lesson, the three in the middle row will be discussed in more detail in their own lessons that will follow after this introduction. </a:t>
            </a:r>
          </a:p>
          <a:p>
            <a:endParaRPr lang="en-US" baseline="0" dirty="0"/>
          </a:p>
          <a:p>
            <a:r>
              <a:rPr lang="en-US" baseline="0" dirty="0"/>
              <a:t>More information can be found at: </a:t>
            </a:r>
            <a:r>
              <a:rPr lang="en-US" dirty="0">
                <a:hlinkClick r:id="rId3"/>
              </a:rPr>
              <a:t>https://docs.microsoft.com/en-us/sharepoint/dev/general-development/choose-the-right-api-set-in-sharepoint</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3783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effectLst/>
              </a:rPr>
              <a:t>The Server Side Object Model can only be used by code running on one of the SharePoint on premises farm servers. It is therefore only an option for on premises SharePoint installations. This model by far has the most options for interacting with SharePoint.</a:t>
            </a:r>
          </a:p>
          <a:p>
            <a:endParaRPr lang="en-US" dirty="0">
              <a:effectLst/>
            </a:endParaRPr>
          </a:p>
          <a:p>
            <a:r>
              <a:rPr lang="en-US" dirty="0">
                <a:effectLst/>
              </a:rPr>
              <a:t>Code running against this model is also being referred to as Full Trust Code. There are only limited options to restrict what code running on the SharePoint farm and none of these options, i.e. Code Access Security, have proven to be effective in the past due to their complexity to implement.</a:t>
            </a:r>
          </a:p>
          <a:p>
            <a:endParaRPr lang="en-US" dirty="0">
              <a:effectLst/>
            </a:endParaRPr>
          </a:p>
          <a:p>
            <a:r>
              <a:rPr lang="en-US" dirty="0">
                <a:effectLst/>
              </a:rPr>
              <a:t>In the foundation of SharePoint lie many unmanaged COM objects. These objects will not be cleaned up by the Microsoft .NET Framework garbage collector. When programming against the Server Side Object Model, it is important to properly dispose objects in order to keep the SharePoint farm running smoothly.</a:t>
            </a:r>
          </a:p>
          <a:p>
            <a:endParaRPr lang="en-US" dirty="0">
              <a:effectLst/>
            </a:endParaRPr>
          </a:p>
          <a:p>
            <a:r>
              <a:rPr lang="en-US" dirty="0">
                <a:effectLst/>
              </a:rPr>
              <a:t>We won’t be going deeper into SSOM in this workshop.</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967136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 ASMX</a:t>
            </a:r>
            <a:r>
              <a:rPr lang="en-US" baseline="0" dirty="0"/>
              <a:t> web services use the SOAP protocol to expose data. These web services have been announced deprecated since SharePoint 2013 and only still exist for backwards compatibility.</a:t>
            </a:r>
          </a:p>
          <a:p>
            <a:endParaRPr lang="en-US" baseline="0" dirty="0"/>
          </a:p>
          <a:p>
            <a:r>
              <a:rPr lang="en-US" baseline="0" dirty="0"/>
              <a:t>For more documentation around these web services, see: </a:t>
            </a:r>
            <a:r>
              <a:rPr lang="en-US" dirty="0">
                <a:hlinkClick r:id="rId3"/>
              </a:rPr>
              <a:t>https://docs.microsoft.com/en-us/previous-versions/office/developer/sharepoint-2010/ee538665(v=office.14)</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986060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349277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9232681"/>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13696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42227663"/>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1378293"/>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2488355382"/>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5095774"/>
      </p:ext>
    </p:extLst>
  </p:cSld>
  <p:clrMapOvr>
    <a:masterClrMapping/>
  </p:clrMapOvr>
  <p:transition>
    <p:fade/>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9658737"/>
      </p:ext>
    </p:extLst>
  </p:cSld>
  <p:clrMapOvr>
    <a:masterClrMapping/>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0841509"/>
      </p:ext>
    </p:extLst>
  </p:cSld>
  <p:clrMapOvr>
    <a:masterClrMapping/>
  </p:clrMapOvr>
  <p:transition>
    <p:fade/>
  </p:transition>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6660086"/>
      </p:ext>
    </p:extLst>
  </p:cSld>
  <p:clrMapOvr>
    <a:masterClrMapping/>
  </p:clrMapOvr>
  <p:transition>
    <p:fade/>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46542309"/>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46775532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3962063363"/>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7924021"/>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433224"/>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2566949"/>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8397775"/>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2110793"/>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3784882"/>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1183637"/>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2"/>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2435812005"/>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14" r:id="rId15"/>
    <p:sldLayoutId id="2147483815" r:id="rId16"/>
    <p:sldLayoutId id="2147483817" r:id="rId17"/>
    <p:sldLayoutId id="2147483822" r:id="rId18"/>
    <p:sldLayoutId id="2147483827" r:id="rId19"/>
    <p:sldLayoutId id="2147483833" r:id="rId20"/>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EED0340-3BF1-418B-A1D9-623C03388995}"/>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46F944B4-50FF-4CEC-8BAA-CAD248283E52}"/>
              </a:ext>
            </a:extLst>
          </p:cNvPr>
          <p:cNvSpPr>
            <a:spLocks noGrp="1"/>
          </p:cNvSpPr>
          <p:nvPr>
            <p:ph type="body" sz="quarter" idx="15"/>
          </p:nvPr>
        </p:nvSpPr>
        <p:spPr/>
        <p:txBody>
          <a:bodyPr/>
          <a:lstStyle/>
          <a:p>
            <a:r>
              <a:rPr lang="en-US" dirty="0"/>
              <a:t>Introduction</a:t>
            </a:r>
          </a:p>
        </p:txBody>
      </p:sp>
      <p:sp>
        <p:nvSpPr>
          <p:cNvPr id="9" name="Text Placeholder 8">
            <a:extLst>
              <a:ext uri="{FF2B5EF4-FFF2-40B4-BE49-F238E27FC236}">
                <a16:creationId xmlns:a16="http://schemas.microsoft.com/office/drawing/2014/main" id="{9FFB5CB0-4786-4BD0-B621-CA0513474205}"/>
              </a:ext>
            </a:extLst>
          </p:cNvPr>
          <p:cNvSpPr>
            <a:spLocks noGrp="1"/>
          </p:cNvSpPr>
          <p:nvPr>
            <p:ph type="body" sz="quarter" idx="16"/>
          </p:nvPr>
        </p:nvSpPr>
        <p:spPr/>
        <p:txBody>
          <a:bodyPr/>
          <a:lstStyle/>
          <a:p>
            <a:r>
              <a:rPr lang="en-US" dirty="0"/>
              <a:t>SharePoint APIs</a:t>
            </a:r>
          </a:p>
        </p:txBody>
      </p:sp>
    </p:spTree>
    <p:extLst>
      <p:ext uri="{BB962C8B-B14F-4D97-AF65-F5344CB8AC3E}">
        <p14:creationId xmlns:p14="http://schemas.microsoft.com/office/powerpoint/2010/main" val="19464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01807455"/>
              </p:ext>
            </p:extLst>
          </p:nvPr>
        </p:nvGraphicFramePr>
        <p:xfrm>
          <a:off x="201929" y="891882"/>
          <a:ext cx="8740142" cy="4054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API Types</a:t>
            </a:r>
            <a:endParaRPr lang="nl-NL" dirty="0"/>
          </a:p>
        </p:txBody>
      </p:sp>
    </p:spTree>
    <p:extLst>
      <p:ext uri="{BB962C8B-B14F-4D97-AF65-F5344CB8AC3E}">
        <p14:creationId xmlns:p14="http://schemas.microsoft.com/office/powerpoint/2010/main" val="35450264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628249501"/>
              </p:ext>
            </p:extLst>
          </p:nvPr>
        </p:nvGraphicFramePr>
        <p:xfrm>
          <a:off x="201929" y="891882"/>
          <a:ext cx="8740142" cy="4054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API Types</a:t>
            </a:r>
            <a:endParaRPr lang="nl-NL" dirty="0"/>
          </a:p>
        </p:txBody>
      </p:sp>
    </p:spTree>
    <p:extLst>
      <p:ext uri="{BB962C8B-B14F-4D97-AF65-F5344CB8AC3E}">
        <p14:creationId xmlns:p14="http://schemas.microsoft.com/office/powerpoint/2010/main" val="7101784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1929" y="891882"/>
            <a:ext cx="8740142" cy="4353499"/>
          </a:xfrm>
        </p:spPr>
        <p:txBody>
          <a:bodyPr/>
          <a:lstStyle/>
          <a:p>
            <a:r>
              <a:rPr lang="en-US" dirty="0"/>
              <a:t>Remote administration =&gt; C#, PowerShell, REST</a:t>
            </a:r>
          </a:p>
          <a:p>
            <a:pPr lvl="1"/>
            <a:r>
              <a:rPr lang="en-US" dirty="0"/>
              <a:t>E.g. assign secondary site collection administrator to all sites</a:t>
            </a:r>
          </a:p>
          <a:p>
            <a:pPr lvl="1"/>
            <a:endParaRPr lang="en-US" dirty="0"/>
          </a:p>
          <a:p>
            <a:r>
              <a:rPr lang="en-US" dirty="0"/>
              <a:t>Backend automation tasks =&gt; C#, PowerShell, REST</a:t>
            </a:r>
          </a:p>
          <a:p>
            <a:pPr lvl="1"/>
            <a:r>
              <a:rPr lang="en-US" dirty="0"/>
              <a:t>E.g. generate a daily site collection storage consumption report</a:t>
            </a:r>
          </a:p>
          <a:p>
            <a:pPr lvl="1"/>
            <a:endParaRPr lang="en-US" dirty="0"/>
          </a:p>
          <a:p>
            <a:r>
              <a:rPr lang="en-US" dirty="0"/>
              <a:t>Client-side functionality =&gt; TypeScript, REST</a:t>
            </a:r>
          </a:p>
          <a:p>
            <a:pPr lvl="1"/>
            <a:r>
              <a:rPr lang="en-US" dirty="0"/>
              <a:t>E.g. add an employee sentiment analysis tracker to C-Suite Team Site</a:t>
            </a:r>
          </a:p>
          <a:p>
            <a:pPr lvl="1"/>
            <a:endParaRPr lang="en-US" dirty="0"/>
          </a:p>
          <a:p>
            <a:r>
              <a:rPr lang="en-US" dirty="0"/>
              <a:t>Client-side look and feel =&gt; Declarative JSON, TypeScript, HTML, CSS</a:t>
            </a:r>
          </a:p>
          <a:p>
            <a:pPr lvl="1"/>
            <a:r>
              <a:rPr lang="en-US" dirty="0"/>
              <a:t>E.g. add a global navbar to your sites with your company branding applied</a:t>
            </a:r>
          </a:p>
        </p:txBody>
      </p:sp>
      <p:sp>
        <p:nvSpPr>
          <p:cNvPr id="17" name="Title 16"/>
          <p:cNvSpPr>
            <a:spLocks noGrp="1"/>
          </p:cNvSpPr>
          <p:nvPr>
            <p:ph type="title"/>
          </p:nvPr>
        </p:nvSpPr>
        <p:spPr/>
        <p:txBody>
          <a:bodyPr/>
          <a:lstStyle/>
          <a:p>
            <a:r>
              <a:rPr lang="en-US" dirty="0"/>
              <a:t>When do you use what?</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1928" y="891882"/>
            <a:ext cx="8942071" cy="2819041"/>
          </a:xfrm>
        </p:spPr>
        <p:txBody>
          <a:bodyPr/>
          <a:lstStyle/>
          <a:p>
            <a:r>
              <a:rPr lang="en-US" dirty="0"/>
              <a:t>Eventing =&gt; Event Receivers, Power Automate, Logic Apps, Webhooks, Workflow</a:t>
            </a:r>
          </a:p>
          <a:p>
            <a:pPr lvl="1"/>
            <a:r>
              <a:rPr lang="en-US" dirty="0"/>
              <a:t>E.g. when new vacation approval request is submitted, trigger “something,” then take “certain” actions</a:t>
            </a:r>
          </a:p>
          <a:p>
            <a:r>
              <a:rPr lang="en-US" dirty="0"/>
              <a:t>Declarative =&gt; Site Designs &amp; Site Scripts, Provisioning templates, Column Formatting, Themes</a:t>
            </a:r>
          </a:p>
          <a:p>
            <a:pPr lvl="1"/>
            <a:r>
              <a:rPr lang="en-US" dirty="0"/>
              <a:t>E.g. when a new site is created, use a Site Design to trigger a Power Automate Flow</a:t>
            </a:r>
          </a:p>
        </p:txBody>
      </p:sp>
      <p:sp>
        <p:nvSpPr>
          <p:cNvPr id="17" name="Title 16"/>
          <p:cNvSpPr>
            <a:spLocks noGrp="1"/>
          </p:cNvSpPr>
          <p:nvPr>
            <p:ph type="title"/>
          </p:nvPr>
        </p:nvSpPr>
        <p:spPr/>
        <p:txBody>
          <a:bodyPr/>
          <a:lstStyle/>
          <a:p>
            <a:r>
              <a:rPr lang="en-US" dirty="0"/>
              <a:t>When do you use what?</a:t>
            </a:r>
          </a:p>
        </p:txBody>
      </p:sp>
      <p:sp>
        <p:nvSpPr>
          <p:cNvPr id="4" name="AutoShape 4" descr="data:image/png;base64,%20iVBORw0KGgoAAAANSUhEUgAABA0AAAGiCAYAAAH7CA/nAAAAAXNSR0IArs4c6QAAAARnQU1BAACxjwv8YQUAAAAJcEhZcwAADsMAAA7DAcdvqGQAAP+lSURBVHhe7J0FYFX1F8fPy3UHo3uUpAoIKCElqCjSIVgYNJh/QNIWpVVsacQG6RAR6a6NHGxsjHW9vbz/8/29+8bb9tbBwPfRw+27++79/c7v/OocxdClp6JIoahCtxNXjc+K4aEp8paT24Bi6JenpY97+8mbVpYfTadhLT3EeoZBInetQqyXFZP+SAla9WLDOHnzjkdi5NVsKBh5tcKRlRDw5DfTzBTsqSI8LR75SqKJqvqo6cwNIzUMVlNKpoVc1UryKOWEUVESwt69e8/Jq8XGVWWxtGzdvhHW71tEdDiSV/jlSh/cIQkBvL0licz80O8/4ksqfmaTRSKV0vrsl+JNVN1XRZ/+nUJvdPIR+wx8sgbH+X8jr0M0KoWQfyP0dF81rTivICpKQggLC9spr+YLvqdSqZTMZnOuD+umtliq12nYBes6I29rxG5BRU4ISnkpmNXdl97p4Utmi/UjczrI+sBIBGDig95iG8eBkU/CNrD+a70GiSDDaNtTeCwWy9dQrYDXV8qr0vbTN4t+s2KweOHCBvHx8doDBw74fzp3rsjZr7z4YjvW92QymRThYWGeV69edVOpVOJ5Rg4f3umD9967B+s27l9sXdongopONo2w/6qefjujE8XDm529ac8VPe2+lEmJOgu9yVoARcKJaAOtOJpBH/TyFdeUBjaNwDnsk379npr488+/iP2Pf7KPzkSlinXg7qagk+90K7NcVViNkB+uarLU/Dy0S9jz4buwzb9J3bhx4wfFwQqMQ2MxP6DcWPNzsWHdZhVJEVevWjeKicFgvMT6xNy+ffv68i4BEkI1fzfy4rf708HrdGFuN7G/rFRsaSSEnNwpCSFb0ZCTD/9KoT9YQ3x7OE3YDygO3tqYJBLBW5uSaN2JdJYMCgkJoesxsRQQEECBgVYJYiE3f7FP7Gdx8/KnJPImjbtf1v7g4GBq375dnblzP64/bdo0+S/fYtOJG/TBoCbyFlHtVzflaZWXNRK58B/OKZrb8iylTZE1Qk6gETL1ehoycCCtXLOGjEYjcZlJU99+G+U9qdVq4vKU5sycSZNff12+ygoSwdNPDydbUZCTnEWDzmykqHm9bptGCI1s0Im6ZP/u5t0+hoshB/fKm7m4KzSClsuASwkmsY5ahFyBoO0XMq0rDPYlphto6XfLORHwuXze4JdfJ73BSDEpRl4aKD1DR/1HTaIIro7KdqWoonp6euaZCMCDDQJEzcUGEkEpo5aXRUIx9p8sY/luId+EgB9bx9/6rsysBG3fpHV1F+sKg33RV86TB5fjyKcuWi3V9GMtwCkERidfJhJLTV81uWoUwr4AhXmNr/WuT1c+7S5sA5t9UAI2sFRn8WZxZ5nLUpOlyCwcWJf2XL67GkLzTQjLj6bR3N0pdJG1wq5LenkvkZeLgpYeSMtqY/j2+xX02dJvKDYuSWynmTU0a/p0iks3U5realUiA5n4n4QMS1aC4voh9e37pHWjEOBcNg+GyZv5YbNeg1ls7ROfsHRmwRfMYJnctd8rPz06dML7vYaMT+JizI33FcjSfTdoTIcQ6lLP2pZSGLoPfLnd7EVf2Sc6L5ZnrasVgzxtBORuW+5V8H9oLwCXOVGEBmpEjobaho2Qlp5O0SkmquxddE0Lg9HHp3AvlcvbZ9jm+E7etGc1S3sW1PtdWXI1TnUbMHoQp/tVTRvU7PrxzEkwPG6wqRHFS1Z2kpZ/h74gG4HPVwf5+QTEJiTdwPawjfpOyx9xEdXEvLDZCPw30BDTip/jh20/LsFzQkP1ZoF90Y7ltpKvsTh7exLN7u4niggV6w40NAHYDrYy0pYQLicYqbZ/8VpQ9AbTP3x/o7yZjQYNGiAX5+QCC3L2cZZHWZ5j2cwi1FbHjtPVbpUTvvTy9PBd++V7Y3gXHiyOP2QajudFQQmh9ffJnQ6M8Mn24Rt8Ed8p7MWAPBNDTmORE4SCxYufBcXUWV4iFySyxLCEsNwWHCaEyp+yiv+osbxVeiDRoCYBLl68KJagiAkBegplfLrYYrr1GxPx+QdvPVinThW8yFh+0Tf5BWeymK1nFA77hBB6g2sIchEGFOv2kNS/A4VXCsv20UNjGnR6+WYEfRaU3dwID7Gel1+tgZ8zsNvAMVHb1i62GV1IsA7fQ1nj0EaQPmyEh8wmqBbmFAPXCGJjY/OUnPfgl5K1Xly69R8ztfvAsWmSZKnL9+nACStoy48La9etW/Uqf/gDfErkGeX8tNOKedbqTnHBIz7E/7BYHrSQtIBLHkePzfs+e6pG1rlCHJ3nAH7eOCQC/h3aH//Y2WnQC1OGyIdwhz9Yyq2ROl9j0Z6kVD3p2PDTGSSKT9FTGi8h+/fvp23btsln5Wbjxo3yWvEZ+Pybn/MHr8nSYPOaBR9vWbOQ36HyIv+zh7UMcr9QMxZJeuGsYpFRybVCyBlaKPG+bP0ARSVkxiFSTcizmSCLft+HUeMPjslbhYcTQQ9+fkP/xzrvWrV0zjLevoeNWCSEx1i2sLRh+YelTCl0Qrh2/QYl84c/fiOeFCoNpeqMpDTGUbt27ahHjx5I3UJyEtIshI5EHZG3isear95/iT94BEsYi07enYtzikVLsaxzYrDYBrzvpLxaLGJm3EfSfNih+bNuRAM680YLeatgTtN8CQmVE+4mLJmvkKBZTm1bt0TJ254sY1kO8um2ouV3eVnqFDoh+AcEkYea81liAh09c5rctUoya4JIMunJz9+fAgMDhQQEBlFQUJB8Fdc84s1UwyWY4uIis0Svv1UVLQsuNVslr5WQXZyw7SUvCnueDH/cZxTyq28kwZaF1bgIBm8WnCDSkCiQIJ54+rXDX/z+O+yix61HKZllrHW1dHBoLIZUriyv3QJGHnI8BJhMJtF0fHDPX9Ty3vsoMzOTVh1PoSEtPEir8aBknU4kiPPnz1P9+tn6kgSXLl2S1xwbi+PHj+20ceNmevTR3rR+/Qb83QLfcOyInVLc96fkLSt1Vj5KrkNqF/x1mPLqdLo5dLt0c8UZsY6EwIlArDemsXk+JycI9dmzFxu+OnvhJ3+umt+dd0H9rGFpiMMsJaLQGiH82AFK52qijVN7tlNKSgrNOelP4RcuUmxSOj3qE0b6iBOUlmptWAJ16tQRiQZib2jmx99//93JxcWVvvnma5Hw4uPj8SIK/LHB33dWKOzMK3Ult0InAsDFjqUsRL59FgHLu1jVAHMxdLm8lj/8HkyNG9c7tWHlvB78Khp2HzjuKJZ8CO+lMI1s+ZJNI6CBSK1UCI2QlpYm+gJs4EPmBN/m5s2bdCPqCtUIbUpaXSIlGFVUKciP98dT9eqoKucGRUNUFNpyrOTUCHy8U+3aten69eu7UH188sknJPRJFEYr3CnARrAVD4A1w8/8856SNwsFa2k3vqYRS8mMMCabRvjjrI6+P2TN9R4eHuJDZ2VEfAN8hpzCNG/Vmvy9PUnp7k1e7lq6ef3WRy4OixcvzlZ0ACTMu4kmNF6BooATwDAsi5oIAGsbHRIBfyP3MW999NFTI197sHv/V+TxUUUEGiH6+nUhM38Jl6asC+P7SlJqaqpY2khfdUZes5K+/DSGkkn8wSSTySilpGeI7cSEBCk1QyddvXpVnPe/zbESVyHFuj03YmKypPX8OHQEZcHaR2LbQHr88cekPn0el68oQePDfwR+Rcpu/cdII8fPWCbvKjz2CcEmAB/VJnmBY1w05BI2EKXYWDTw5Y393xv8xblA+XGymDRpEk67MXToECxv9Xs7KROy2QjoQ0C2CwjO3eQdd+MGBVaqJG9ZbQb+QJSUdMswzAlqDYq3LhO9X0feUzbUrVeLLl64IhdU/w1KUsNhA76dWq3WRuvM1HNzNH32QGB2GwEdSbYRyTmxTwQAI480moJbQKX3amfZGmUlmzfl3bJ5N4OR1Pv37/fHko1vV3d3d7PBaFSOGz36AfkUhyARNPzpGr1zLJH0ts5D8W8OYqKjCy1m1gx5CZf/omcShp7N2Atvo6DDhw+L9ZLy9tuv0+nTpx3WaP4LmM1mRZs2bRKwrFq1aua/e/f6792zJ3DhkiX/yqcUmny7oUsKW7R0My6O7rnH2tyPdgiuElKVKsWfapmemkRx8cnk6+tPZtZIlkmdKOnJydSi3zP/uaKBczYb6qY8f/e8efPuS05Ots5dvIVixYoVFLruGnWv6kbbruvomw5chMsHywxW3dnKmpTUZNJq3chiMpBCqcJQdlIqJPLyLvyIn5zwS6GGDRv+pxLCtWvXtun1emViYqKGi4IOP/3667bXJk26r269eklDhw+/gnNmzJjRSZycg9mzZ++EFkEbDX8ejI9YX+4J4caNaHJ3daF0nZFMZiMpzCrycFORyt2dFBYTmQwW3m8mg0kv7BC9yUKenEiUfMwjLZYyLp4mjX9lcmuCTjkr/8WEUJCx+Pbbb3dSKvNuOOZEIhrr5M3y1whlQUVOCNKZQIliMknRJa1Un6+ghKDVai3I9fJmNlBkR0ZGunfs2LGtvOv2JQSLxSIsfnRcOcK+XyMv0PoJKmpC6PTdoaidrXpWoQQddbj8N/3zTKtSe8b8EgKKBE4ENGTIkOOrV69u/s477+zkjy/973//64L9eOdcwzB88803WcPRyz0hrPornuoFZFAdro0qSU+ZRg2lsijJQr7uWvLzD+QHVWZLCPxjqF+/fqKosMeWEHCup6dnqf2WH374YaS8Wmy+NDf+9kXN+WeGVhv1Lak40av8/u0Q9tsDe5+5t1SeszAJAUVDs2bNok6cOFH1o48+2vbaa691hTbAJxk3bty/7TCYRKbcE8LuU4lUhxNCVGo4+blUolS9iep7WCgqSSIX3xAK9PIgb29v8XHRMYV1DIlDNzc6q9zc3Kiy3E1eVgmhILVbENOOpLWZ3cpzP6s9fu9mRf2otg8pHi7doqEgBg8ejAG+Wb1+/BnwMMJo4GXaypUrA8QBmbytiTLCS2OmvZd9KdS/NlGGifxUGopLMVDVYC1pMqMoLfXWxBGuG5OXlxcFBAaSx6rZokvblgjsYQtaXis9nnn66U7PjRzZEVW0A/v2+YeEhIjRNKdPnvSe98knjfi5TLDaD+zf7797586gfXv3BkwcN06UuUgEUw6nteYsKdU3dXjo97QVZTsSxzGY0wEHFUL442OYv1jnROHPy2yUu0ZIirvO/+ooLM6HIpO01L1+JNcM3Cj6RgbFpWZQiwZVyC+waqFthF5DxrO2MNDOXz7Hb8FFBhaMAciW4otCSTWCDY1SYTGbMlzOhEfc16dPH3yIkoIBrRjLKLBIlsoKUizsMWj8Ux9Of6lB80aNTPzBs7ptWSs4tM9WrVqV67uXu0aI1V+myJg4quERT62rJ1KGXkMKSU3VqvpSVU8dGSXrI+EjFyTgz5Xzaf3yuTA+/Z8c8drPz016ZwDvtiUCTHTZzlLiMr84GC0qhUXpVpLh6Zh9hdFIPcWWnAiGTZ7sgXGO5xSLr59VLHpq3pr6xIlguH0iAFxzcDOZTDXthTWcw2l+Za4RRi7dl5UqLba5bnasPBhDXRsHU7CPO20/e4MaBbtzYlBQ40qedDomlf4OiyNJnloH3rj5A4017SKFUk2nMlyokeUG1ai7luibJ8VJrIDQQFK/x8CxYVt/XGz/+x5mwUDWWLGVD9AIwd6ZXHaVnNgU18vnzp17oIgaAeMTMS3vJxYxTqFrv1fmNqhdc9XCD15zk/TmH8PcPq8kkZkaS+MLNdStIMo8IdxOOEGgmtGgx8Bxp7asXZjzt65gGWpdzU5+CWHD9lM1hw61TT+wgnGZQV66CHkzG0VICPAZ8D3LiyyzsIM//sWOD7ScM2Xic2c4tx9hEdrljGoRpwFrpqoXOZIuVLPOAnQmhELARYf35Lc/7fDJ7El7+IXaLFKoUvSRf8iS5bwhr4TgG9Is39nTSTEnciWGomqE51+d0+LLj6ZAq8Xwc2LORq4eNT72G2sBMaIZWkFB1raYkiSEcrcRyhuUpaI8VS5O/nTO5D+RCPhF1uCiI2HIy292lU/L7sHDAQZlSIFT6F19Qws8xxFd+4/hR5Ias/hxIjjBz3hUqVRGO0oEgPf3kch6yJYIGkljclenisBdrRGQAOTVLOxzDb94FUuVHoMnXN26ZkHW/pwaQac3qirXvLca1vv37yeaaG2gTvTjjz/KW0RnT+yJrRzsnTUJJ6dG4L+n7dZ/9CYPDzfjL99+9AzvyuSPnoBjxYE1nRvGLsqbxeau1Qj8wrM8a5hFjdKKRZKay6v4oGZ+ideQCPh894yMjBq8zDU8a/vfZ0UiAB98sZLe/+wHIbWGf0C1n/5APmLlVFg06u8O6dpvNN9easVG7KO/fT+3B//t6yVJBKA0EgG4mxPCHnk1m9rj9ewzYGQ4UWS4u7tjIi2mp2fj/vvvl9eI1CoV9frwH6rl70oWNtgi4rJ/h4cfRuXEMdvWLebbK/bjb8m7Kgx3bUKwzylK0aBmhT9CkabKg/DwcHnNyrkPupKSi4e5f0XSuPrx9KSd1xeMmMoP/vu569AVgLvaWIQ94NXZqtV9e9UutlWtUVqyRlHX8LnVWyp92lHU4iS7GWcxMddzzWy6EyjWi7nbcVR9LKjqaCNnFbKYDUrlzl1ffSwtUmJPiuFf+REXdaxkLmhvI86EUEgsFkmBxLB9+3ZKTb3lBBRwbYMTyqkrapWyQpb/hcGZEIoAEsP9TYOvmNMvR1wK3xd9/szeGygKDCkXIrg+f0cXs04bwQGwEeTVUuFOsBGcCcEBR48e3SevlgpXr15tyQnhlrvaCoiY4CKv3zZWvNDEmSBvMwrMRpbXs1h5LF24wLFnxtZkmtEt+ySUuX+n0OQHs81oLxaVq1S5axJCfLok+WM0QQ4UU/ifd+06KSoYIiGcjTWSp4uCqvtYHWufjDEK97uYHV3bX01qNilP3zCSn5uSXNQKsQRL96fRqDa3vKoUl4qQEKZPn67s0aOH1bFRCWjc8oEGPrI14DGNaxRGIul9ftEIRTGngicEeZ1c+SPrTVb3OZgkg5nRGFT044kMGtLSQ2xjxjQSyLIj6fTc/dZEYHPRi2ZX/FJ4ckevnIMBSQ6pKAnhueee26LT6VSYHGIwGHLVqM6ePevVqFGjVDc3NzPOk3dno1KN0E5ICF8eIHqhtbyTqegJIduPzeREgG8HB9xIELYP2b+Ze9Z0eSQCMLzVrYQBPt+XlrUNn802z+1FBd1zeSGfUmZMnzq1BQJ7zZ83r6GCv9nJkyd9XnnxxQ5IGDu3bw9GIsB5nHlcGQsCe23dsiWbv4Aa7/FHf41oLIaZ2lPkHo7yJZtGQK5GmJ7X/0ykRsEaEWPhkQZudO6mkb47lCaiwJUFNo2Aj200Gkij0Qp3vQ1e3yGOgwyzga7P641OmzLJVdAIQ4YMwUDXEtHg69BOUIthz1qDe+XhVLzC4dBYLArXIhHhsmQYjcbzdevWrf/ii6Po119/k/cS1Zu8lepV8qQLN9JE4I45f5yjqY81LJPEUFoJISd3SkLIVQ7aA80AhbyWbYRPuIaAoiIqxSzU/xsbk0REFp3aR8RmsgXrwjYCeXkHhojtFIU3+flbA355+fpTqtKbgoKs50LQ18/lbf0PP/wQ8/Hkv3yLs9dvTXhBIgh9A+6Jbw/Zg3pZRT50x1NijZCh09HQQYPoy2++odcmT6YPPvqIXudlw0aNqFq1ajR46FAMp0KgTHGOPZi59PXXXxMbafKe7EAj4OGQ/Y1koo8HNqUBbarftqIhNJTVfg7Cw61FQF7cFRoBxh9y/Tvbkyku3cLb8gGZ2bwf2mHF6tXk6eFOHy9YIpx0vvn+Yho3YQL1fuIpMV/xUpwuKxEk6azd9Uquljz++GN5JgIbtq8eMfcR+vrt/M8tLxDc624jz4SAcL6I8ZzJyykP+4iI8ZocFaZpvB+1iOGDB4tiw9fTVTjYquFnnbWMNgdQ2fPWhb5yGwSnHxiHYj0vbEG9bIG9HBUdRQTD1+GQEjOhih53SMbPp3Axr+8k8kwI7qwJvueawrUkk2hMwnaqHKgLptqvp3QioVxLNol4j1D9OKBSq2kyawM3dzdK1Jkpko9Hp5lJZ7SI3I17YJ9CstCqVavzdc9nT1xcXL6hAR2AD/03C9S9zSk25jCMZonnRGjuOWSi9Migsde56OohjhaCLp+doYQ595NiUuH9VXUfOA4VIptywxyKErvMLW3ytBEQI/qJJm7CWESTAAQnYhu5H9tIIDW9SubRDHZCYSlEbQFTwTFPEMtsdHvqld9cXLW+fyz/9DX+KJd5F0L9YNKsNy+TCmMjNPgsrlPYy4FZNsHWm14duwWl/iVvOsRmI3Bi8+C/U5vFNni2Kgums01gKVtHlIWgUMYi2hfwBdByaOZUALWO1kc48YaxWFJMJpNDg2v//v3vPv3001vlTXswqfUjFqh6OFPCnMamLILu/cZ+q1ArR/7+/byWGo2E8uQUfwDEP8hzPGFBCUHlV7W9OTEKI6OzEqOfr28lvUGfnpGhy9NRdE5jkROh+4QpH797Nerm6l++/9DWy4nJi7+y3DaHkQ4TQuX5qUQfNJC3Sg48nfDHlresb/KCXXCvQiQEOGaEdw/EJ0BLfh8W4XNgyMtv+sUlpCfUqBL8/NK5U/bzLjiqvsZyazJDIciZEBC0S161qsJ7fqDw+Da5nvPdo66dvqucfTijLbAXyKvWwAkCxbJv3xGvf/7LDx9hBjfKvZksP7A0YylXHNoI0vuhwpCziX2cBXvJGcwrp9hfb38/C0sRuZcFH/4Jvr5X7yETjvOyPqvbyssXv2vavHqB8qtPp33NNZFTGYvPXjijWKDX/xRR5D+SDbtgXYqfWREEsA3kgO8G1iDFr3uznV8YoJ1YEpAI+HfU7TZgDH4bwhciESBl5YpdWZbkaSyi7m9Pms5Ees7UqbxEjjYardoQwb3ycmqxeTNCMZYcfkFt+XmassBfgHLDStEXcJ4/fDRLKq+Lt48pblfH7uDnU9LFp353OOWtqCgm/1tgTCfpkwfEeUUFvwtL/g0Xt65dhNeKiG8o4jASGo7KX2MpF/JMCKjn2xOVmEHR6QY6ExUnag3peoQVYn3drp3wc5TzfFC7VW06e+OsvFV8+EPv4/ufZIHad2id8gvMqlsiPE5pIc3N161xFgcnZJkohQKJ9Kxi0b9Y2hIs/zYYsCf5t2j/3Lb3yZ4Dx9hc4mJ0NGobZeaCx3HRwKobzqvsCfRyJy9OAGnx0fzAStJo5Ykj/v7kz4LmYnhj9/cPxA8Sx5TJRrLEZWYL7AUpC/hNDpJXs8HFUPGMnZwBu/IK2iUfu++iV/7n2WH78PYJVr/mSpb24vdn6NW13S8bVy+cwt/Cd+Co/+3g5Rt8yH5k0LfyslTIZSzqjBLVrpHdVzIMPfjms31gm+GXmJhIl04epXs7PER7N66nfida0A81d9F9vZ4QiQnDvhGSx3adPfYRWhwYi9Kbb77R+ZNPPp05ceKE6b/++lvBb5dxVBQUdnZTeXY6OXpO+DloQhPyfFYuFqv2GDgucuuPoggBmGdRy7pacnJpBDeN42fJaTOg6Rj4V6tDVyIiqU23Ryh8eAY1aVAjS5sgEeA6JByIzcjMD19f35DQ0FD4CKaYmJjpSER8v1wvzhGcw7K1fRZ1ihsXPQ6Dc5VE5Fs7RFvfl5Qe1lAHdb9HiOu84XtFIRHwe4FXtKYfLVreUT60QF6WiGwaAW8NG4Gs4mEA2qK42zRATqARzoefpob33Ee+XHQYDXrhbNus0JAuIz1b/Mec5KURqlev3nzo0CF+77//wS5UH4cPHz70+eefG/H1198U6aNWdHJqhaImWk4MaDlt3n3A6OVbrdHnS4RDGwHFAAxA5EoIEBoBj2p7XHl5f6vWpNFYiw20OCYmJFB6qtWQLCj3O8LNzS1bzAD++w/evHlT3rp7wIdnDfYElkVNBIDfN1zpHd6ydjE8rfiMfuODWbxU8ncq3rB5aASbJMVGS9uORkgGg0FKS0vj+1rhDyqlrzwtb1m3dbsisuI24Xyz2SxiPO3d+buUkakXx+jVM9LmsGQpLMwaMMwe++Be8qMI+FAdvs8WhPh79tmREpZAPuwkH/g1eSGuNFPkDjWHLYuVQrI7DcGwMXs/yCgqsI2cmtMQRHEBuKzPt2hA9BcbjgavIgH88suvit69e0kbNvxZ5BzjpGhkSwgYl7r8aDpNfKSevMeK7cPbsNkMto+eF8EfJBDNRbDSMuc/lVB+/PFHqVmzZg6b5QuDbYDNjCOJ9P2FVLoysKbVSbMNdCYNzjGxJS/sE0ZeSB83oBMnTmTZGmUl/0VGv/xyu7WrV9eIjIx04/X2J0+c8EaQrz27d+cKnZgTBPaCrL6cRi7yqHShEZbsS6VX2nqJHaWJt38AWYy3+n6ie3iR/ouT5OLi4jBweFFISEoghaQgPz8/FE//OY1w33337UAWwA9nm41rl0rJw8PDnJGRoWKNne/7ePykW7Yhd2H9aigc2gilBWJMHz16lFq2bCm2k+LjSOOK7oLiA+/tyalpVL1aNYp7FT4njVRjyV//uYTQvHnzXQVpw5kzZ9raGrKYPn36Xz2OuXayaQIgEoK8Xibwg2Z70itXLpGfjy+5uHtSUnIyaZUacnXTkLvsYLu4/Bc1QqtWrXYmJSRo3nrzzdY9e/a80qdv36gpb73Vaubs2UdxTn4xnRDPCUu0enIN7VE+r2yDe+VMCLExMZRpMJOri5IkhQspyUCZRiNvu4k2B1dXTyKLni+0CMfc8YkpVKtqZcpMN1FSZgoFJ0SQSqsmt8a3AnuB/2JCgLGY19Q8kFeEN/DOO+/sQHFi3/xd5glBMupJoSlb1wAVOSFIJwIlisss1eBeBdUaWP13mjNnTp7OPqZMmdJ51qxZ2aK8OdYdpYh9IkB7RGFA83ZBkrN3tKLx7eXLrpaz9fbSzdJNBAWBmgNagffs2VN56tSpnfHR582bd//atWtDsY1zWJOYf/7552xtBGWuEeRVwf6zcXThporgP6B19TS6mnaMFDoFqeMqU+17q5Orux//gH/pvvswICk7SERo+raBdVdX6/zz0tQIK1eu7MZWNwaWFpsUjQ95G5NpeItJ30IbkEYixYPp5aYRpk2b1qlXr17nNm/eLBpxAgIC0uLj4z05AZh8fX0zYmNjvd94442/W7Ro8ZC4gCnXhHD6wjWq4qOmQ9HXqVWlYEo1min+72vk08qbom9EUL0a1UnSeJOPr7Vl89y5cyJ8MLqz0W6BpZgc26BBmSWEZcuW7WjdunWJ7rfuiq52v1pul9kGUtfTd+6gaBYn7tdm6T5p/6i2ZfrOwYgRI9Dsj1HFtpwDVZyVi/izhK9evTrbSJoyLxrsqeyrpERDPKXoGpBFQiRYNQU3TSStykgN69aj5KR4clfc8lHdsGFD0fmFwF6+MWFUr149kQgcsIzlhHW15Hzw7rv3QMUuWbw4FNPf35s9uyl8Irz52mv3o8Hm159/rob9aMz57eefq2J94bx5WU2oSASbowxVLaQ1IeYjeOCrg+WSCMD333+Pv4N6ugjmlWNdmzMRgDJ9sJwaYe+pGxSd5i7+6MN1k+haspZfVQQFBlQhNVcl41IzyVVtIB+/goOI2zRCt/6jaeuPi91krYD4R3tZit1dWRoawUZl6cMG0YrXw+yNshKAhJ5tdDO/3lVTPv78nzmTX1zLPx9d0bt5Kd75oEGDFvK6wzF7joJ7lWtC2HHyKlX2iyQvZQ1SmzPoXKwLVfaKIrO6NqUb1BSkjiWNVqKqNazR5QsLEgH/qWbdB449Lg8CtQcjT1uxLBRbBVCaCcFGMRMCml7hI6AxC9rzswaF8G8dcFaxCEP7s3DUld2/f/8a8moWbF849A5bpglhxNL9koLYUOLMijThKLjXD/uiqUlVbwoO8iStxUyV/D1In26k6JQMCvB1pV8OIjzgLa7Hv0JKNw9SRFwgPWsEhT6Tqu+99Tv477geP3O+0avT5/29bd0S+PaBt69+LF+wWIcD5QMSwv2t21El77RCzT5Schq03JrOlg0LF8txKZrLRUwIG1leYEF1K2vyR49B46VNq+a15N939ZxycTz21bv0NF2og2kQRKFXn9Gra3jK3puKTpkmhNsNV6OqPDp04m8bVs5rz4nRfsILEoTDUTMFJYSkTO+atWrdGip44cIF8nVNu6pW53a/W8SEcIMFZblwU9el34tVVQpN5Ja1CwP547vz819nEfVv2+gmjHPEJ8TwfQsrjHtoYrG/Z7kai+WNUqm8/ueq+Yi6YeSX2RCxk6xHRCLAS8N4uYINEubPHadqwkO7fSIAMGADq7WosWH76WLFc7KjUrd+o9f3HDj2FCfg5tvWfmbAGEUmnn8HZm7laoRhHSsSAWhsHndr6lgxuKsTQmTX38ScAS5PLdH9Np/dxi+WXzImkQT1e+7Nb3hZl0/LXvY4QJdpVA0Zkj3EX06GDh1MMTeTi9yjJo8oqsLP1Wbz2oXPbVqz8B7+8MdZ8jR4G0ljRCudUi7poBmUKlX2QSRF5K4tGjJXXJIuDd0gb1mpt6MfabtUzvrN/PIDRr363uSk5NSj675+X0ToclQ0eAY2RgRVsT5gQH+xtIF2jZ9++lneyh6vIWfR0GvwuDf/XLXg/U+//dZ3wsiRdTkBpHBOv8iS72jnvODnL5XAXuCuTQi2clRTg+1FXjNes07Ry2ugKL/Uat0HjIkY0eeBv3ImBPugHZfire/9873WoXYBHhp6o0tWUPY8EwJXcy/yh6/DVV0M/Ejnj5/Lprid3NVFAzBcTSbJWHCG45wVybWMbPMigFKZ/YO1mrKdLsak0Ufbr9GBKym0VE4QNvg+Dj8wJ4C6fH/+/mJ6foVKBOCuTQhcjoo4fAiQaYqxBlVrKI0ZJ1aKAGI0yKuCpM8fpW5NgoQuvZZioAUtb9L8BfPlo6DCfeNCcdcmBM51bzaURjeBIQWpZRldi+v8hWpUKgwI7HVxSmsymozk6XHLH3XOhHOncFcXDUqF8gzmE0LclcpccZsLy9o1a/IsW57o80SWZ7iVK1eK5Z3IXW8jlAbdOza69uuv8GyTNzt27KBeXe4pdmK73TgTQiHp1LZOxIoVK+GhXd5zC+xv1Tjwjk0EwJkQikDvh++JMOli41BFPH5oZzyWEOyXT7ljuWvbEYpLBep9LFecCSEHSAj33HNPiV282tOyZUvhK6kiI4J7fdw720z0/yST/kgJWvViw3L1ZOakkEwxp3espXQvTAtNTDJReIJUjd5VRsm7nBSBbAoB7paTMy300e4U0ioV1KOBGzUN0dCx60YR3Sc0UC18amcaWYMeSRM+t/VmiUa19iTEB/vxZAY9e58nbbuoo16h7hSTZqbtFzKprr+aHm3kRvEZFuHauUUVLWFc2akYIzWpVOBQkXLBqRAqLkk6SbLFS8sJoibZkOCKl6no4bMqMk4LQcapEG5RVv7lioOb2mLxrtKwS06F4DuTFcV0TsBvyjvYfJBE35JTIZSEAluTNodniuifCPJ4KcEkonQgJuDMbcm05kSG8NOPEC6L9t6Ko48gDjn57UwGpRmskUDgkgVBHr4/nCbuczzaQO/tTBFWA/4W2HI+k45EGUQgSsg7O5Lp3Z1WD10AMQLKG0mS8tWcfJyTr+V/LBUiM5WUD997r4larZZenTChNWIgXrlyxT0pMVFjMpkUN27ccFHwB0MMREwACQsLE91u165dc0NAzC2bNoWcOX3ae/XKlWIgB/ZjiVm7uCcmh2CZlJSk+WfPHrGO4znRmZTKnMpA8apVGQBEVhUiKwMnJSNPCwEZ1xbwMyfY6yg/IjPjEvuZDLZzkYEdjGSvMDiyEDiDiydG3CmlUokRTGLa3ddff0NbwjJoxs/nKC3TRC6a7HrVFnYII1DEyh2GzUL46IMPmlSvXj1t0JAhEci4v/z8c43YGzfc6tarlxwTHe0+fuLEc888/XTH71es2PX8M888uHDx4r1vvfHGfW1at4554qmnIpHJef9DX3377e6oqCjXqlWrZkIhMApc99nSpX8nJydrKleunPnl0qX1RowcecvxpgwshJHbG3bZ/gK/z9d5h4oo+c3kSP4wCvT23/+F1vtiksutzh8FJdB7ykfkLSdFJN8qAzL4or1p1LuhG/14Ml145p3Q3pte/TORQgPUSPE0oJm7iPn1ye5Umvig1QXT/zYl0bs9rQFjT3Dp36yylt7cmETvP1I2QWRLg5wKAcrg0Ud7i5BTXl65XUs9/sk+OhNltYrcXVT8rhSUorPOQ0JUQkw0uPxxT2H13GmKoSJVGQrCbDarGzdubAvX5aSEZC/acoAI0S+19aTqviqa9KA3vdzWiwxczDcO1tAz93vSyPs8hDJAOVrZWyWsAIgt42O9eRVt1j4s+X+RSWzH15zIFBGhTkamkC5TJ9Ztci46lTJ5X3hMKl2NS0OsWCH252D7wo3UrPV0eWk7L+f5aRk6Os/3s98HmfaQ4lcoAfDdd99Ky5b9gIzsUBnYE+CppRPvdqGE9FtTphCd8spcqzKo/eom6rvgX3Ff+bATJxWWfBWCI5Csh7b0oDk7uM7P28jUYMS9HmIdJaWtDQFVhNXHMsQ1x64bxDYyCQ7jDGwPa2WdH598+Tib4xp6euhQOnH8uMiM0ecOiXNCPIgqeWlo/7594vr09DR6dsQIYcZfunyZFZZGrF+PjiatWkXPjhxJOjNRbJqZIhK5tMYfkMEzVvVRi2OYt4Y4g7NmzaQ333i1fd++T4pzRowYScOHP01//LFebOfHjKes/hD2z8jlwo6uJbCy+rAH/TS2LX6P3VPc/YRGN+gUGlWw1I25H9HanFQQiqwQkKz/vqKn+6ppadclPe24qBf7NpzTiW7Fred19Cevn4s18nomJXPORNckIsIAZPAv9qcJjfDTqQwysxUSm26mxYsW09kzZ0ihVFFg9XqUalRicAhfYQ0nlKKX6IvPP6dkA/KVguZ98S0t/XYFX7dEXKNUaym4cnV6//0PqWHjxsJBSbCnimr6q4VSALZnAG2b1YfDb0pJSaHvvvuefvvt96JGmBWM/f6ECGLeftZueQ9RzckbqdK4DVTd3w0KaM5/TRkIMFW3M7/vgsRJhaJUux3Px5mopp9K9EQUFpTsaemOowRCedgskDS9hTxdiqy/coEk6OHuLmKYjxr1QrZ5q6XBlzsj6IXO1hmSsDigZCqIQjjGgnmfHVig+WAOISpxLq80pdGGEBrZoBN1uZXhbVEQz73RkhoE3+o2MO/2MVwMOQgvR8XC2YZQuhQrhyGTfvRXipAD1wx0/qaRFu5NFQ2PsBRsyT8lM/u0IFgDG8N09MGuFDoZYxDdirAk0g0Sbdn5tzj+/DPP0JBBg+m1198kN1cXdFORnlxo9vSptGLdHzRpwgSa+tZbwuS/kmgUVgnizuNPojsU+xGp+nKCSdz3KlsHlxIQf5Yogy0EnKfTZYighOg1KG1syuD69etkMBQpFnFR6cqChguUxYgbCzChH3UY/OEvWTBhO4wFP/Q9FigDYK0bycqgW//RUtd+r2QOeOl/baU8nP+UBMWEf8jwYVsRObPhu7clPH4LllHWVSf5cdsHJtksBBSiWhcX0nP1wMXVlQx6PVr65bOsILgDMplQEnKMwZKA9gOA3gTcs7TAM65fb/XMUQrWAdyhIbAjetrfwg4GAZZ7sMDJUgpLMEssi0O69X/l060/LpnYfcBYyd1V+8/P3300gh9Lw+83gJ/u/PgpcwfMmzMZXXcH+XuklIqFgMjqDbk6904zkvqyHrJ7CzeaRVHV2RFkerwdmRXuposhRxF6v1jYLAQoMpZq12NjQ58d/+42T1ftG4N6t547YMAAez9D11jggg6t3hgi+xXL3yxOZIqtEN7flSxKdPREvPeIL+m5dP79jNWDSLLOQj1C3Wj+PymiWxJDladtSaJpD/uSRkW04ayOHmnoJtKIfZUBWSeTS3EMiS5v9AbTPyqlY+9qeYFYlE8//fRWebM4zGP5g8WW+eBHEY40V7M8w5JvqF9kgm79XjmnVGtCN6+e7/7shFlvfDPv7T/5UAwfg7JAfGlb3GUjr+dywuWI0lAID65I6bR1VAOza3p0nhmuweKbnaRP7k8Jv3il2GZDXlUG/v2wfqHlg58YMXmbwWiK/nPlfBGugN8DShoMlELAVLgvBPDsDj+ch8XWf5RCK4TKn3JBpOTc/EHJwi/dTlxctXTmtOOA9WWgEFCCf86Ce8Kkf4kFGTKJBXX4p1jyrLN07Td6/NYfFy3sPnCcWa1URn7x4eS21atXh5tFjAjEj0CCTuXELfxB8bLU6j8lUQgBvt4Bge9faho+utJeyWwusM5Uo2atB9xeP+QSNjoQISWKXBIUpQ2B3x0iKPts2XmgysefLz/2w/x3g6tU8c7psA5hKdexzGD5mqVQvlbvFgqtEBCaC2o1JTlZ+EjnBGg9YAfMeNTL0XKPkl/t5kXGjBRh+mMb19mz/2IiNQrK5bGqUOQXTjQ/7KNQ21OKCmE5yzDrqmO6PvXyFrXWtZtWqxzvptW2Xb303U959xV+T7V5CYUBl5p4wXpeFKpUL03yUwiiKvBQ9qqcjSe/C6OOdbxpwkOV4RCcwkPCCoxGie5J6iiRYtw/ZJ7fPqsRORd/8f0q575fSRsVOb1ioEmVx56euMBotHTfvHoBXLrb4sDgvqNZYMmdY2nO8hfLXUuRFIKJ6wh6Tp7wNemizd0eaTKZsqJqACgCKAjU/dGqbw+OJSUl0cWLF4WPfdvxqlULFy2lIioErqN3tljMTymVqtFslV6qVT1k0ucfTYnk34ofB5+4npzYEIECdSQLr+dbqvN1u84qFuUe4CCQqJE0dgHfY7y8o9QoqkL4fO8NevmnS6LRMIsiKgQbUAzSAljuOSgjhZATfudKliB+r9V7DBp/UEHSgU2rF3TgbbwPWA3vsOCHYh3VOrQiowBAQXDHUySFAJCRHcEvTCiEvcfDKSCoEsVFX6MqNWuRiqsZJoOJ/L3dyd9DRdGJyaRWGcmkSyWtxpd8fHzo/Pnz5ObmJhrjoBzyiwqLQOQACuHKpYuUmpYmAnbUD3UYySWLa8lGqu6jKTOFIJc0eA9w4ojM7vhFFZIzNJ+vz650fZ9vTElfnZG3rGgqeVD9G8+WaqNLURTCnkup9ODiU9S6uiftn2AXCKaYCsF7ygFKzeRSx2jJrhhKUSGkfnxSuvZq9lupfLRUP2nUA0qFYp+8S8DpHe8WCj1k3FsfTw2/HNGjTs1qPZd88EYYf2Mo9IEs6NGZyoI2iTuaInU7IiYnLAAIFIC92PB09yJfdzdq1qQpRccl0oWYGyzR9M+Zc2wOKinAg++TnkQKpXWwECL6Il4XQjpXqlSJAgMDRdB5R2JTBjauRkbRzbh4SkxKpr/+yt+SgzIoS7hKlArhd2FmKZEy4ET4lqNPU/nLLvLaLYw30nE+utVuCx3qeAnLIJsyKAEp77QW93NoJZSQc16fC+f8OZUBMCcb6Jxi0b9naEG2b4dvyWJgubrw/ddGbV6zqCYrg/N8yIvfe0jX/qNX/7ZpLwICLZCVB0BDsc3pKszlijuJJwdFthDyAxYChF+eWHrIEZ4zMjB8WRJVBygVWAE4jrCdCTeiuZpQhasMWlJptSRZJFJajNR5GXrTiLaMCCQN5y+MIEhKTcuyUGAhxKbFCiWjVqopzZBG1XyqiWP5UVILgatDmjp16rQPCwvbeeDAgfeGDx++hZ9pASuDUjXdbb7kbTSSbkXl4mqEvAYkakzjys1CsCjcCt14qZR0BRY4Jb1fYS0E044bUniXtfLWLZReWjKnZnLqunVriUzUpIixb9hCRNtDpRcmzu4eERX7xZa1C7142xoAwMrbLHDRPZsFHhtgSRbJIi0PiqQQzJxZE9JNFOTluLRFJre1HzjC/jgydlxcHB3/928KCg6h+HMHqOEDD9OVQ3sooO49lKzSkitbG4HxF8kntBm/cIn0Ws9sCqE4lEAh4A8ruHrSacKE8aJtBIoPAiX3++9/BLJSEBG2SovTXG2wT6g5QdyeJjS+VJUBKEkvQ3lTWIVg3BItne+OzoNbQMmeUSzIpgxAcRRCTjid4npYBjV6DBy7yyJZ3LauXezN6cXW84K63yoWtEE8jx0VgUIpBLT8BodUJqPZQhkGi5juq3HQHIwMj9IfmQXLnOA4ehsgNoWAnokq6MGQM7oNlaw44ri6cS7DHbYbWcwS1XFJEQOXiqoQbAOaiqMQ2CLoZAvXg9+2bt1PBr7PXrQhsIVw6MsvlyZs3IiIfCKBQjmUaia1SNI445br89N/uUxew+qTun1wf05Y2VO3kwI567JYkvQFGySsKJT8frMnyBIiKwg0WFbasHXPQ/O/Wv21u6vbjN9++PgT/lvl3pOUF3kqBM4cnPjZRJYdpRS2ylBYoADQy4DSNSQwkJRqFaXrrUOMNRquUujSSa11ofjkVEqLOiuURnR0PLkF1+Cqh7bcLYTQ0FDMhtRgbkJ4eLiohNoaFVlJVH788ceuDxs2jAYNGlyqysBJ6ZMw8V8p5tND8pYVhVpJDYyv9GFN8Lu8q8zhPAAFgaqGx6NDJxzr1rH1gPGjhuzl7UJXo0qbPBUC2gntC20oBGRiCD+wkJyYzCYy/npJtAOImUl2uD5ckyyBrmRYHUbkwhaC3kwZDwdSWloaeXn7iD/oosld3cCYBlQpoCTMbKFEX48SvQploRBY+TkcSFO/fv3OmKhk++1QCufOnduxa9eu2aNGjRo8fPiwUfC7ANA4+s033zqVgpNiwWkMoyv9/9x2wPvTpcvCtq5d6Nt94NjrW9YsDOC0ZxsfUWbkW2WAb4NDkXqq6aemRnWs4wNsmcK2tAcWgm0flqga2GN/HNej5wAKwdMvQGx7u7tSaoaefLzcKSUtw9puoMsgfw8tWdSu5ObmygrheokUQkx09jh8NgrrZHX9+j+kr7/+WvwWVA/QUIrlr7/+1oN/7xb5NCdOSgyUAwtC+SKDYvJOGKexW85Ly4A8FQIcmrSqyhlRLuhtVQY0LKryGE6GTGIyG8nVxXEoZBzP2ahYXG6XQgD87NtZsT2Mda4uYILMeP5QjudwO3Ei8+OPP0rNmjUrcGxGeWCLHsTpdzin53c5/VbjNK3IswkbE5KgDP66dMtK4TwsmtpNZilnjSCLvJRBWaB47Swp3roorI7CSuUqVRwKKwMMcsCvKlD4PhgQINb5RT7Hgu6lXOcVRVo0roWlk7scpME5s2Y1Q4F4Pjz8VoDYMiY0NLTT4yfdsmT03ptSg3VXpUY/R/7Q+JeoantvWPN5Ngvh0z0pNLFD9vkGNvBDKhJ4nsDgYM5KjvMRZ1I6/5CGJIOJav9ymc+zkELN1TP0cBgNpKlcSz6z7NEnxZPSw1v0UCAh4NkAttEbg2HbYWFh1LBhw4r1kp2UKrAQmjZtuourmZYN69dXNptMisOHDgVPnzXreEREhBtbr25/rl9fY/6iRQdjYmJc/tq1K6hHz5433NzcRC9Eampq3n36BQCFUGvtVXmLqEdVN9ocZW33AssfCqYHK7spsimEnRczqXV1LXm7KsXU5ooMFEKlkBCKjY2l5ORkMQQ6GApCBhmvoiKejZ9fSk2U9xCdj4yhRk2aOBXCXcztrDJAITT8Ce4grHSt4kbbrt9SCN90CKL2IVAIS08uzDAqCu5TrGAg/sNvo5s8xZpVlLAY/nwn47QQ7n6gEFq2bLnz0sWLHnXr1UtXqtWSITNTiVgVBoMha4lzNbwuWSwKtiYl2z4bnN4tU6ZMyT2OPQ9q1aoVN2bMmMiAgIBabJ1kDaPOMEm09nIafR2eSu/d62+1EORjdyRc0t419W6nQrj7sVkII4cN66RiZfD98uW7nhkx4iG1QiE93rfvhTOnT/u/NWXKqVkzZjTP1OnUSUlJLt4+PvpZc+YclW8hrMuZM2cKRy9FgS1qafr06VkTfvIKSX7HKwTUw2118jsZp0K4+ylpleH48eOBv/zySy6nuIUF3eOzZ88Wf/+uVQjyqkPg6BRtC3DjDucsOX0yFBVMxioN0JCIsRT2OBVC8ZBOBFrTQFwmSRrvI8oHr98rtisgJVEIX3zxRYvIyEhh7vv6+urq16+f09MTHTlypHrdunXjOM3fahyQ4WM13n333R3/+9//usyYMWNXXgrhzi9a8wHzJDBVG6MdoRzCw8NFI+SJEyfowoULdObMGUIbBMZDYP306dPylUUHVsqBAwfEenF6ZKpVK3imphOiN7Ze9Hno20NCCUgnAzAJVigD8k7V2pRB+28P3zVVSbBmzZqG0dHRWXX/du3aRRw6dKjGoEGDwo8ePVqtX79+Fw4fPlwjICAg/cUXXzx+7Nixao888siVa9eu+bKCSIIiQdkJZQClwFWHPKscd7WFsPafFC6NleShxZTrWEwSosqeQVSdFWiaPoMSdZ6UZkyhWp4RdD2iGtWs50Em0pK7m5pSkjKpeq3qlGlSkCEpirwDq2azEBISEkTGxxRvDLjC5CkMukLpD+WAR8M65mpg3TYVHDiyEHBvT0/PCvk9li1btqN169a39dkS9JL7qweTW3/TwVeUsHWNvTuoLEnWbjjbkyXpSPFgetZztvvmkLT32fsqzDstiYXABZnbwoUL22C9V69e59jqzdUFeerUqZDJkycf2Lx5Mzx1Z+Hl5WX4448/Gk+aNOmfjz/+uD2qDf/JKkN89EUyKTzoZuY1MpmJLsQ1pJoBh6maZ00yZ6RSWkoG6aO8yLNWGvkGVSGVUkOZZgW5KC1kViQTmdxIyZl3b4QXPXqfT4FVBgzDxlBmKARk+rzIqRBY29Pbb79NGzdurJDfw6YQdu3aFdSmTZsEW794QZw+edI7OCQkMygoKE9nq/v+/TfA399fH9qggb3vAIeM35fSoVt1t6hHq2ouy7so2PJ5bV/9DzWP3ZxELbtNyXp/bb86IO17/vYqsbJg2LBhxbZ+zGbzzVWrVt3qm3fAXV1lUGiUpDdbqJpXIIV41iDMIavnU4cuxrmS5OJDQdVrUu02KgoIqSEyKWZ3aqQUWn/2LFc31BSZEU+JkokerF1gWkU9gWjDUtL/vJAslxEQqWC2/bWfnpswmybN+oIa3d8dCg4JGPOsh7JAy2N8tm3oZ3aTopxBl9hjjz8eDR0cHRXlarFYFMu//742wrwzFp1Op/ps8eJQ7LdVmZo0bZoCZfDO7NnNRj333IO//PxzNbaiJH7XEpTFwQMH/G7evOl69vRpn0MHD/rh3mzeum1cv77ynBkz4NA0G/Pbeu+BMvjkTGbL3bHmqhaFq8U39duaYW7/7rqacY8I1NGGFQGWd6oy6PHUK026DxyLxnKHQ36XL1+uQONgUYWt2A8KUgbgjtagBVkI4df387961npeJMUbyc0vhMLiPSmArlGNqv60NdyXfrt4jT7upKCIDH/SWQ5R46AWpJLY7NdfozCDKzXx8qN0rjZUqVw456/FoV3vZ2nHT0tgNdTtPnDcRYUkhW/5cZHNSSQ+4sss8LSDiS7hLFEsoSzlMn+iIlQZHFEn+bEHLvn8IWLEnTt37oE+ffrcDqXpw8LmJMEXY1sWvKc806VFsjQJ9/zilCU9h6sANigbmca8yEn6e3QR8h7E0cjzPoMHD8437dvDyqXGmjVrbo1Kyoe7WiGcv/43l/QWcnVRkTrDla7z6fcEVCGLOZVtIw+6doCrCk39Sa2NJZMhgLzcVHQt+RJV9qhCGorlakNlViYWSsk0Uo0adeW7lg0JCfEUEBAovgf/LCwxV74KJ4qg7v3HbFIolUGb1yzw4G243gKbWO5jGcCCwC7fsESwILhLqU6TtSkEidRSFdVf1nDXFQC0KMaY2yFUXXkqBLjJhw+7D1m2sUA5o26fa2Rc974vd1Zp1W0tkvLdZwb17tn0yTObFMj5+VBWXrAKyx2tELZs2TJBXi02/p6aAj5RyUhTupFe6SJvWcGocI2FTTkEvpG3g0xJ1LJdZ/j/zxNZUaDFuNrwsdO7xcYmzn2yx4MNX3l+oMgUDCaiHGSB63YMZsFoNoxLxxRPuLJGIi6yQ1Z7hVDJO63IgUuUSoX07+HLleIS0twkySIaX00ms6hl+fm4600miyJTb9J079jo1mD7QmDhLxeXYm1PKAOFAG/afVnQXgKnqbACHmWpxHJrzDnTtd/oo6ywW2xZsyCQN9F6XIO/0UVW3piqjNgaxsjOv0kpO7P/PGT+eueeposNs3tw11bxonrXR96WvHlHKwQnWUoCGqcK179Vz0567wx/1tRW9zar/f4bo1JksxOJGO7Cu7P0YUE/NfpYe7E4ng9uR3EUwq5/w6s0aNhE06hRI3mPY+BJG05loCSuXbtGe/f+Y+nRsXGhzNtSVggo4WFZQWnOZUH1DIpA0GPQmMGbVy9axZk/7Z23XunTulXj8/zuMVsxid8x4mrm62375tAd0s0Vt7q1VX4uZExMJ78RTSnp+1OcEW8VS+5NAqnW6dvjecupEO5wuE5a3ZJi3KcKy6hiaewRqfDQ3KdUKG5wYlWxBPApPgNeeGtOSppuwOCe3Ss/88yjMdYrBetZEEj2Y3mJtorPWLJRFIWwbc/Zav36DSyx0bVq1Sp6pHMTVIHypLQthP7916oSpb8uq9Tq6lUq+ff6Zt7bsfwOtZzRbcEw0nm98H4Cc3CaPmXtnf+ERQuZ6J4SOngtCU6FcIdymuZx4so730mcfZtI2d2zw5qQS7Xgz5f97v3z+m1Htq4VrrkScCyvEq6wCmH9thM14VeytFi+fDk92rVZnkqhuAqhR/9XBkhK9RrJYkpau/Sdh318fG7wbjTeRuJd8BIvo8zm+6Z/FSZdeX4TZz5rJx+qDtWmdyCfmffe9vzoVAh3IDljNgC4FL9Q4zsyXrPvIi1czAaUgiyBnAnS+oyYvG/oEz1fXvbLRvrjh0/+RsYojEL4c8epmkOGDJG3bvHUU31xf3nLMZiP8uuvv8lb2Vm+fAUrhaYOlUJ+CqFrv1eQqfVb1iysMXzc9JHLFs7azbuT+FkSsJ/XEVSnzDL9nYpTIdxhcIIedVax6At5U1Brbz+60nkdaav7kOEC2r5uwYqiGyd8tIYXCf47KL58eKlesWLFmoIUwvGwxJodO+YOQ3k12UwHz9+gd34Lp0OzOgmX/oqJ2aNs1Qlwo4tTW8tb2Tl79ixVDTBfwfgGeVcWeSkEfmYoOLSb+PFvR3tJBC8LjETt5C4fmHQ3wgl7qSQavm9xpd064YIzpzKAhVAcZQD4OowwSlQqlbkm0eQEvQgBAWiucMzo745TQpqe1h/N3n5ZP9CN3u5Ziy5OuZ9Wr0bPaW58fYseBQ2Zn5/7GssJXj+PbfmQkwJwKoQ7kCY0QVEv8hnUdfMkNPrZq6Ud4i0vLBZJcezYMXkrOzV8VBSz6BG68mkPeryVHDD4045Cwqe0pgPzX0IOpkGDBoljOdmxYweqFE5LtpxwvmgnBVKYNgRYCSfPp9Rq377oQVpFG8Jvv1LfJ9HtfwvMTg3xNTisLoDS7mVw4rQQnJQSsBKa1PWKQM9AUcFksJzKAFWIYO/MCKd1UL44FYKTUgXdhEkxJyIwjqA4/PTTTxRz5XBkz06N8x2D4KRscCoEJ2UCBhVBMSCDwyHNr7/+KqaH2wNPVhs2bKAVK1YKJYDzH25fP8LVVVOo6dVOSh+nOeakQOzbEIK8dfmOVCxP+HkoPkXhbEMoRZwKwUmB2BSCvFkhcSqE0kEEapHX/7MolGpa/lwDp3J08p9GERtzXaroEZrKmsRMosZ1qjiVQQUlYLYkNQmRNwpgN6ZnvSO7a3JSJAqlDK4mmal+oJqSdBZy09x6zxiaDrPCPgg0QiNIfL+CzA1cc/qGkRoFl8wlemngVAYVmNctmdIHiuyOJApAwcirTopAVs/CN4fS6IfD6RSXbiGNSkE6ozU7461+dTCVjGaJDCzLjqTTr6d19PaWJEozSPTZvlTacl7H11kbg8XcFb7oj7M6cTwx45amOR5tyIoUvfxoeoVQBE4qPHlmbMUEltes4qTkZFkGNl16ItpIzSprrJla5mK8iWr4qehcrJGqeKsp2BNuxYn0JokyWGlAgjyUdO6miap4qeh6qpkik0zUs4EbnYox0j0huTO9lhWOmW9SEaooTssgOzt27Lju6uqaIm/eVtr91iZUet/e9rTiPpVIZ+eJQHpfXmGclkHxcLYZME5lkJ39+/ef9PX1jZM3bysNvqnXMacyCJpFdPNtTryTeUMuZ5zKoOQ4HICk5nf/7s4Umvt3CkUmm0UpDrBc8E+qsNuwruarUaWAgDNsOdiDvQglj0+Dz4nzVHwNrsUl2G+71rYEOAdgH57Fto6qyjs7cs7cc1LWIN5CUfPXpQsXbkWgYXAPuGU/evRo0aYpOiio4mSbRZprVQL2isBJ8XGoDExcsf9fZ2+a0dWX/jyno99OI5KRxdpYyFfsjdCLdoSvDqRRfIZZtB+k6i3UOEcbAM7vXNdVKI2f+R7xcrtCJlcv3tiYJO698li6OO+T3besUsRAQNKbsz2ZjkUbaBWfg3to1Qqa0sUnq0pT0TAYDO3NZvM2i8XymLzrjiUtLU39yosvtkck4g/fe6+J0WgUb33rli2VEIJ8+7Ztwo//ubNnvaAodu3ciTgR4jhiK6z78cfaH3/4YRObUvhq6dK6mZmZys8WLWqm1mikw4cO+V27ds0N10L27t3rcI606V2TiKlgA9XTmY/IG05KlXyrCXjxyHhIBciw5QH+3tTNSTS7e94FyBQ+/k6Pos+Dz4v8qgkSI69mwbtgAsGjjr91j5UUrsTGpuipbrD7y0ql8nN59x0HqglqtTopNTVV/cevv1bP0OnUz48adX7P7t2BPXv1iklMTNT4+fsbf/nxx2oDhwy5ilf06SefNLp88aLv3Hnz9h/ijH725ElfDVsCgwYPFnMOvv3667r9+/ePmDRxYrsaNWsmI4S5Cx+/cvmy+/Jly+qOHjPmHIK0iAewo8n39Tq2qKpU6AxEf79IdO9Ctjpelw86IElH5OeOVOSkqDi0DADMctsrLawiyN3MQ8SWvcDWi1AQyHr5KQJQmoogP6AI3n57GvXt+yT17t2LHn20N/Xp8zhKMs3Tnx/xrz1xC9WZtIXqTd4qpNXUnXThRjqOf8YWwjn5NnckrMykypUrZ9auWzdFxevY7v3449EvPPvsQyjJQWJyssurkybdfyMmxvV8WJgfFAGOI5SbkjP24336RP7+228iFoG7u7vR09vbpNFqzW3ato0Z/dJLD6SmpKhfnzy5rVajMTtSBDYOvkK0fACR/yyi6ykWc3JychSk7ruZqZopxpOKt6QDNvF7V2osX+akiDi0DJCpj0QZ6HSskbrWc6VFe9NED8PhKL2o78/q5itK56eautOfZ3XkoVXS6528Rfeiv7tVv9juiTq/hnfpWSsUViGUN44sAyiCIUMGi4k1P//8i7z3Fsj8jlj6XEt65uuDFDFX2LLwxJu9IeUOoCI1IDb+oV5Hs8FazOwbdnGPn6s5mzfjI0eOvDh48GBEqXJSQhxaBsi0Lapo6VS0kQ6xUvByUdCgZu4UGqihegEaCo8z8lIt6vbVfVV8vkTpBgv5uDo2NIwVVQvkAdf5p5tMRjHjzpEisMfMvy3IO/uYGCWXnP0XIzQcGVinOMfMl4AzT1/4K+z58F2QnIrASelS5l2Ltl4A9BA4+junz5whb28EELp9QFeZTcbzvCr5+PhUatKkiQ+8/86bN5+qV69uPSkHNsvgwtxuVG3cZvE7VVyALRrRnHo2s8bIDBm/gWLm94ZyOaFSqXIFI62oVCTLoCCclkHp4bgoz4cZW5NE5rG1D2AZnWLtJbC1MWBpOw5FAGyKALtxDILz/H29KTAwgBIlb4LTTXtJ4n2Zah/y8vWnBEvu45BMjQ9lqHyytlMV1vVAWWz7baLx8Mu1z88/gGrVqqVr165dKG/7zJo1S0S/zUsR5GRY+2pCEeSkqp8b1X51E+rfzeRdTpxUWIquDLr5iozsqlZSmh4BTa3zFdCWMHtbMiVnSjTxj0T65O9UMXz5cOQtx7XoRkT34Pu7UuitTUliDIMtCzWp6smZxtrNZKMuV0swLFooF37Sq0kmupFBpJc0Yp4E9lf1VlP9EA+6zvdC46PE/11PMdG1ZJPo9oTiwnXXWPA83jmqMlWqVKHQenWwbPbYY4/Sc889K5STl5eXfEb+wEKY/mRDyjTmNnuiEuHJ+7+HpNDwp3AplMiXOKkAFLuaAAWQyRkVX9OFMzgsADQWYowCltiPjBx20ygyIWhd3UWch/M5JYj9kVGRdOrkKerYqZOI0RcdHU3BwcHov6bqNWpQUkIC3bh5k6pXq0rBlUJowbx5NHHyJC65LXRw/z66r3UbOnniBFr82PqwkIuLlsIiE6lxy/spyENFnlrroCg8Af6mjQyDhe5pWI+OHj1K06ZNIY1GS61a3cvr0+Qz8se+mgBqTdwifrd9NSF47AaKXSiqCXquJtwxbQclrSbUiOvf3FV/AoFi84f1cljl8F3Wr1M8nNWE0uO2D0e+FhkpTPVLFy9Sk3vuIaPJRO/PmUPVWBH88dtv9Njjj9PgoUPplRdfpKSkJOrw4IPk4+srlEfVqlXpuZEjOSNrKDk5mb794QfR/gATH5IfderUoX79nhK9BT/99DMrkSJNjMu3N+G5bw6xsjHTjQW90StRnasJkfLhO4JSUQbtjhesDHYoKKyaUxlUFIpcTViI4chsnn93OF1UF87GGoWg1N16PlOUjvEZFpq+NUkcP8jVBF6IdcCFNM3dnSKWN9PMwro4cvgIzZnzDkUl6UnHJbaZVHTwwAGqWqMW6tvIUOTtH0R169Zly4OoT/8hVK1aNRoxfDh9v3w5abRa0rKA+DQjPTdihHjGq0nGrGrIzXRzloUSEhIiFIvBYKD16zcUWREUhuvzEBQZ1Zs7SxE4+e9SbMvgxxMZVCdATdsvZFItPzUNbuFOv5/RiWHL/Zq60/w9qfRGJ2svgU0RoP5uA8OL8XePhEVQ3WpBXH2w7nfl6kdMipl83ZSUnGmhEC9rIFJcGptqJj1fVMlTLaoaqIbY/CtgOLSni9Ka+XEyr6DtALMs0e2JsRAAz3dvk3r0+OOP0bp1P2UpkaLSZvpfFJmgIzdt9kCptmqCXq+33bshK4QwcbDigAfLMwpRaVsGe6+kUvsFp2jDC42oVyO7AWNOy6BCUWTLwEb/Zu50b1Utvd7RmwbwOsYceHNmHNbSg1w5o9oUAYASsFcEACU8dgVyvR7WBDI1BJm5srdK1PNtigBgfyXeruGrEYoA2BQB8LIpAiCvQBEAmyIAtmtgcRRXEYD9MztS1MKeos3AJj+Nb0OVfKxWxueff0Yff4zI6PSt2HF7cZOXh1kwGuqQ2OLXLy/LlPbzT4pv0vsLWyR0JxWRIiuDJC6tHYGM/WBtF1Hao0S3B5ZBqt6x9rdl4GfZtJ/3ySfyltVyeHXSJHrysUflPXmDRkv4VLCBe9p1SmQDvR4Ag4pKm+Y1vKllTR+x7uLiaqt+JIod5QteGkY92ab0rGN5mQUBD39gEV2dHadPT8KyrPlr7D3Uoqp7CYoeJ+VBkT9PoLu1tP4nQi/q4LO2JdO3h9No4zkdhceZxOCiAHelmG1o4zqb/eiGRFsBrIZt5zNp0vpEWnsiXSiXvf/soXcXfUMDXnyV6/8u9CmXqOFhYaJ3wdXdg55/5ln6+KNPeFvF5/5D5y5bA3xmGCQxEzIq2Sx6KWB9pPM+OF0BiTprdyOGSaN70cTnQBcYjUaaMmWqqCqUFZs2baRx48ZhdaTYUTZMl5c28HHeZJnA0p1lIwtMtN4sN1g+YhGzC8FfM2eaHhs+6fvuA8ZKPQeOWSNJUvY6TynRcd5JOjqpOZ19sxW5vyFGZpYnniz9WaxdPE7ypMjKAKUw6FLXVWS00CA19W7gTl6uSvrjTIY4hioATH8bMPdh+ldhgXcjDGduGKQhDZ+DzslGjRqJHoGIcydI4vrGoJdepe3brMGFNawQMnQ6mjbtf6I7sWu3buQXUlVYIhlGC/m4qbgaoKAUVjYACiCZ16EgoCwA2h/QxagQf4/o6tWr9MAD7dDlR8OGDRPnlCZPPvmEuDfg6kiBUY6LiM18eo4lpzaDA7CZLHh5NscPtrnhP8tLenjA6LHd+o/mvC95GAzGBywWM21cvfBH3q7NkodNVTwUk/8laYE1LmPDYFeq6qOhdSfixXZp0n3gOFZoY/fz8+d0q4UoLgdYEDXWceRYJ4IK07UIkxolti0TQTlgABLq9gBdgMDF1ZUMer3oYSgJuD9GGE6dOoVOnz4t/lZpgOdq2rQpzZo1G/cs6U1RUvdkeYJlE8sYls4s4CLLMhbUd35n4Yp5broOGn2fUlL+Shbz3xaL1Ld96xYTZ7w+Ctc142dNe2zYxPHrV8z7nrdhOSC8ubmkDYg1455s4WI64+vyxz6KerseBR61a5pQ8Hddt4uk2VxDOdabwkJKpwGR0w18I9Q9fyXSc/Tr7/279ccleb37x1nwvhASGlrJcR/xf5AiKwNUC6Y+7MN1b6sFYPNKhHvYSnq+rVhiH6oFcGYivgz/gzwMq+HHk+nUpJKW3DNjyJ+VgTgsHy8vkHHRXVkWFFIRoGHPfpgi6hVrWT5gQWzzeSxogERVAyZMDZYHWRwyatR096VLZ2b04FISA7C2rl1YKS0tLcjT0zOQfyuUB0rNDH40ZAK8aXx5tLLClE7i/eLtl8bchChF0IOj1kWoNjzlvkvelUWAn29A4HsXm14cU2mfyWSyavliYt+bwL8RqREKtOqsj5eO3HPw5PTGoXUbzps9AUrOlsptShNK9g+Wt1nWY8d/neKPQETXHmfyyVz3b1PDhfre40aztyeLenvvhm60OSyTXmnnRVW5ajBNeFK20KsPeYtRgZ/vS6WX2lqH+0ZFRYq5ASAm1ZytB6G8gFIjiylXos0PZJzQ0NAu8mZx+JAFDXsTWR5imc+Chj/U9ZFBkBkRBaCDvJ2Lrv1efoaf5BuVSrlTqVB5zp768putGofCLI5iwUuNYUmWM4LJltkLoqTKoGrloBqeb5+tE/5K0G7OoA5TV2CVGm0Dph5xPfdywE5+rsIoToc46lrkv4n7QfFp/9z2T49eXdufe2TguCEb1yyYJr8LsIAFyhfVKLSr7GSxWV3/SYqtDNBdh/57a9uAJDIUugMBpvViGi/aF9B6j4ZGHEMDHlIj1m0TmDAc2V9WBkgSeBZxy3KknJTBQpZ0FpRE9n38aOHHOAQ4AXkBOxzRfdDobhaT9Ou2dUs8uvZ7JePh9q0nvzlhxK+c8KvyYYzSuMDPpOJtHVetsrkKKyolVAaKBkviOma+0zQiIipaxEN0BD8nTd5Dne6t5kFDa2cU6d3bU9A4A/47eCce/G58ug8Ye7V29ZABSz+Z+qN82AYGhtVnsVlpGDpeIovlTqRQysCQmUE1PzcRLe3KxuSdOaBuxmuv0BNDRzmcgFQGymAfC1rNUOKjlEa9vhMLzJ7RLK1Y0Or/KUuuRPfo4EmBJoupr0Kl+sJo0NNPX3/S0NvbBd2ADVhiOXEn4Dx+BuxDiV/AFywaJVEG/f/I7PROz6qWUE38bnlXnpjNZqnxZwmd9R/dm3Ql4mqxGvcKO+iI35mSxRPfrc+I1/a2vKfee7WCGvw8cmQnPfbxKW1ZhrMggaC7CoFm0Qvxn6HwymCxgZTfPkKWhFth9PklCg1/u1GpVFlzEdDgaGuEtKdZaF36Ye1PZa0MMOcZpj0y/Q4WHP+GBQntAZZcrp2nT5+ubtKkifTVT3+ztlVQo3rVO745Zpg+JCQEJRrq+f78tzBWwdYEX2hzv7jkpQwsSm9zw+uVH5Y3c5F2fwz5TbtMxsceoHNVo7crLSn51/kUrpbQtL5dFMsXkjSUjaK00/KB3FwIPvy3RemZa8JJYZWBPXJjY9Dzk9/tffVa9JItaxd683aqfBh+LTEOA/bpZyz3sXzJMpjlrqZQyiA9PZ2CqtUhtSVTZH4Pj2xesAUY568zWsiUKXwAinMwJBcCsM8+I+p0OsrINGRVLYpCUFBWV3mR+Oeff6hyZbTLZacUlcE9LKesq47pMXBMX7PJsnrWzFdCZsz87MzjPTq++cLwPge1Wq2Z3y0aFCP43vCQZMQSf8d6ZfmRrzJIeOhhau0474luxLms8050pXPuywunDCJrdqHOEinG/ZPVBZmL6K/oQnKrUlMGNvgdq1mCDx487jf1469PqdXK3zauWoCeGxv/sCDBoAoHxYCu3HosdyWFVgZ16+X/DlAyQ1EUlvj4+Kxuw6JSgZVBNnoPHlef9eMf/GI2WSzm8Y1D68yY/87kuXyoOb8rtOpf4nUNr8PTsmhHyJn5+djuCyHfPGi4YS24XGv7UZ1LTy/j854WO8qA4iiDbJm5GMrgjfVX6WK8jtaNQE0oB2WkDGzwO1aw+PE7rd59wNidElnct65dDGvB1raDRIO2GVgJNq/XKMVuv1lcihQpNxo416Ax0CCP8MtJRkaGKPGhGLBuMpnEdn7ExMTQtWvXKCysos3lKRrTp4tuLeoxaLzUrf8YTltS4Nw5r7ltXj3/hc1rFnyy9cfFdefNmbSUT0EC288J7RgLWvrj0ODHSwmCe9i4UOM76axi0YPGGxmc8lRC9JdTiPcNj+z6W4VIiGl6M7207hK91DG3ki0KHzxag346EufQSUxZg/fO3wDtMCf4W1VmRdDy7Nkr92Ig00eLltfkqhzGYKDnZzsLqnwA738gC9oW7gqKpAy0aqXoHdDk0Pe2VKk3q8hgUfEH5Rtr3MgsqUlSuVBimoFiE22BWE2UytnBwDoelgGcmWBAEaYUFwUMFNq1a5eontxuug8Yd6Hpvdsf57po640rP63KddCWvFsdWrsqNBzG317jBHeJf280L2H6F1jvv9RohWS4aqvG5iZl21W6MWz7bVcIXv87QF/8e4OWPFXyPCHNb09ub+4X1Y2yhpW1C8sTFknKMkVkpYB67blGjWod2LRqXvXOHVo3/fdcornP068u4vNhyaFxGLRmwbgPDFpCF+4dGyfDRpGUAb8MIfbrYlvel5CcRqcvXKVknZEuR8fSjZQMSkjjjA7toICbNInUpniizOusDeJFQ1+DBg3Iz89PDElGxuYPIqoBjgSjBm34VG1A1apWoUsXL8h7bh+b18xv+NRjD//Fz36CBS3Rx3kZI5f4Ra738zudl3lWdBhkYSETqYJskw+txC8/g3Pt67jlD+pY/OvKuTe42PD7+vYUfQqLK5Pll3OKRedO03wpMzwxy/MyvheLmb9f5L3N629k687j1+8/QjWyabd+o23xMDDEGXM9oExCWGaz2JdMU+TlHUORlAG/ICH26/b7MMlICdckGi15+QZQsslMMZl6SkxKFsoAKSbV5MHV83RSq61TfT09PYWbM66jkqurq7gX2hMSEhLo5s2b2QTDlW14uKRSuoeOVIEaOhF9Qt57e+BnRkmfyJLJksvcLyoxT2waL68KoAiU7lpyaZwtgJMg47Nz+ftyL2NQmkufoKOkdEADZMb7beSt0iV57gkogZFKMejyFgpOtZdCl6tOa+bn+m78LRFnEpNujrCEb/lx0cOPDpt4bchLU6ayYkFbg60dA13ImBNva1wrXsPWbaRIygAZFOY8lvZciLdm0uSkRAoMqiLeiMpi5gwcR0nxCXQjNZn+OXNalCAWpZaMXF2wRm60VhUcCX8AMWvRJthnT8L1BLp+/DqdP3ieYk/HVojqQmmR+Fv29jAkXinD8e+LmrZHXrt7cEPUnVKGM+1LUZP/krccozAqSf9ThENFzunRIiuF67//MDd0xWdzFk6c9snHa37d+Eifka+3mz59uu2hMaJ0FsvzLLEs77KAa/KywlKktw5z3sfHJ1ecg+o+Vk2LCUdeblp+cRK5adWkSo0nTWY6ablEd8M+tUReripyC2hAkspbZPhYyVfcNy/x8fEjL28ftgqyx88ICPClGjVCqFatKtSiRSNKSYmluLhIh1JQI2ZFQ+lSeKcrav/sVYcyR3eeaBebePlJItrZCglSoKN72EtYngMzC805lyXoGswicOp91EgaQ/4TWsh7rFx8CnOY8obTLNoVdLxM/nT2pLcG9Ol5ePSLTyb+cyYeXcMw3TCoDKNMMbQZ7Qv/YwEYg1KbpcJOjCrVrkUM/kHG45ciTH5baZ6amiqqA8B23JZBXdkE1np4iqqFBQOHLBI99G2CaKTkWgbtftafFHzf65HXyVW+B9oPzGydxafH8+kW0fbg6eJJ3q7ZlVROSqFrUapRo0ZzrVbrd/HixV316tXrx4kCg4FUvCy1ZnD9qsvSxcG35s5IXPVqLFlrDqcVn3L+udV2Uj9sOGka+HKOKT3yG4FoUbgV6ncqJV2hCpqS3q+wXYtnaKHDEh8KgasO8pYV3vc5f084gykUnJ7xbFAEqu79x1xVKBU3t6xdVE0ctILx9kgnmC2KNiVMNUfvRIUa4VioD5bTc1F+wJWYvSIAGGzEL1eIm5ubEBurPl9CqTfZgmIlkJYQT/s3/k7tQvT0dAMD/XtFRxajjv788jN+4dmfITE+kTLiMiglOoWq+FQpUBGUBqGhoZ2HDBns//zzzyn4NwVCESAo69NPD8/V/10StINqZatvoksRCRZirwhAaSuCgkCmLIzIpxeIo2sdiXx6qaKp501h/ujtzcWT8rJQoCBgiWO5sXntwsDNaxZ27TVk/JbuA8eynpDQOGYbPQoNjxjS+GZQBLe3sSsHhXrJ15Ksaf1GanZT3RGwDnLW7+2BQrA/fiPuJl3563fat+4bijx9hGo2aUpD62ZQp0bBdHKUliSTRJ2feEKMbLQnMDAQUZCQQeU9ZU90dPRxWCFoN3n55ZeawokJ+P57eBIrPZCwGkQ+W6CCaWQajf5vJ8VAFeBC2jo+ZEbU3dzkX1fIB07bGEB2bsOKeb03r15QN+zStWbdBoyRBj7/v5GsGGwTpNCmgCoDPFGhS7JCtCcUShnYZhhW8sreCuuIiGMHRLUAQUsdkRJ/Q8Q4QM8A1KOpzbPkee+jFHzvw2TyqUQegSEUnHmRAtLCqbo2jZJvXKX4CwfJyFUCDGKygXVkTAx3xrq94N45pSSEhIR0YqXT6eTJk82hyKDQpk6dRu3atRPHEYkJRcBnny3BAn3PJUZVzUPdIPVF1oCOrFsJpuwVhVqJLq1Sh3+j5U4R+ZELRCE70bWh8ncj4+VUcqmfu4eGv+8oebXY8D0wnPxSgzrVD//89Xshq79850yPwePN3QeOOcBpBMoAMzrfYIFDjdItTYpJodoM9Lp0qlmnHiWmm0jNWdjLI/coU1ubgW2ZF7bjcXHWKqmfr53rbBkF15GVctfj3kusOGRl5OehpsoanWgzgBIoaryD4rQZaDQa13Hjxra1jXGYPn0GqjmYgw+rpAt/WAtXFbJSGqI287FSNd1NKfqY9A9OVoKXWM83m55XuWnKzxy6S+Dv9DpXs+A0Jl9qf/cIuY2sV6rfD/Dfx6xJDScNNL65dOs/+tDWHxejrclhW8btIE/L4KPdNtd5cmZh1BYdZ5qMXF2LlxKs3V4olfkH5yqp7cV2HEoBRF27TBs2bqQUnZ6S0nWEfJ94OZxSr18Rg5jqe+npvhAFta6iojo+pf6NCoStCt0ff6wXVRs8c0BAAKbaZj0If0zls8/CHSHRZ599jt/3ldgoRdTeLiE+79yn8JnZSuFUBMWDv9OH1T/sKG85xkLGMlEEgP8+LBmMboS/+FNb1i6q8fyEOav7Pvva96MmvdMQykKceBsp0gOgIRDi75/dtKrjb+0KQ0YvKtVr1qVHe3YnrVpFLlz66tmkdwmqTJKLO7lo1XRw22bSxcfS8e0b6J/1v8lXwRV50ayCEqAIDw/fiQCtqG5w9cfWGJRF795wPkwYPLWEP3jJ+8GclAlerzdTNJTGbOLiSN5jQ6K6BwfSPTSpzEsbWAIsBk4nkV9+OuXpn77+cPSj3R9sGH7pavueA0d/wHko/8ldZYhDZQBPQ/BS9NelzFtFIIPMnpcAeB/mXysLduQjMuglsPDfgnckDzcX8nRzJaVKQxpPH7FvcUpbik+II78a9ahLn1uNvLap0YXB9nzFRMFVhM6YTAUFxEoh17S6Tz+1Oix+++1pr1gsluwtnU4qFEqF4pEmNJGVwuiQRtKYF1jaNaZxCpf7g+1SZfkAS4EVQ9pjPR5cH1qnxsmNqxd9xNUHI6dX0RbES8W4N96vwctysRrybDOw1XqRj2xtBigZUd9H5rJvF0CmJc7U+j8vE2U46HHAcdj/rnyNXP9PDpJI0yxIxEnEgCIXbfYuMxsYf+Dm6iL0B4KyJiUmijaD4pBfm4FCMsMHXi7wQSZNmtjJFn0Jno9Hjx5zLikp6XqDBg0e5uMSuhfxTvjDIogrBqXcdpPPyZ0H0hov0EeufnzEq1uNBkOwxUJVN69ZgOnTmORmzTxlhENlAI/Hy4+k06UEM41r70XrT8bRxMeaZbUVwHGJvZl+7qae6vurhYLIWHWW3Ac3ko9kR9KZSPfreXHc1oDo7u7OFoWSM7w1YjkyFUjL0HG1QU0xV8+Rm28IV098ScvbmLcAZfDKbzdE+LRpG2MpfWYt2rljB3Xp0iXbGIac/Pvvv1S3Tu7ZdQk6oka1Q/IsGZDheWFhpaUcOLC/aDsIDq5E0dHXxbgKPz9/+uqrr3ZxFaITV6O48Kk4jUJO7kw4ybkOfmnqwrj4RAxrpq0/Lq7E6QrDm8uMfHsTXvszkTrXcaXU9HQa/2hTea81w6IUtCFyitxLgMZBLJFhMKcgJ+gOxLU3btwQx6EMMgwmVgZa0mUa2Ijg6gJbAvCC5OvpRqbMDFKotaTmTIe/CIVUXMsAyqB2rVry1i3Q1dy4TpU8lYEN/t0b2AoQ4ZVRTVFytUjDlsu3336HiVYFXu/ESVHgvFKJFzVZkJFiOd9cYskjt5acfM3Zj3r5Ua+GbvQoC4ASsBaSt9bFtrwPIIMjsztSBAAWtO04roUTFDIZSIdxCbxUmo2kS08jhdkgxiNE34wXgVYuX7oknKDcZnoZjQZq3rwZ/fnnRsUff2wQOxcvzj6c1YmT0oDzyg2WAyx7WeD9uswUAXBoGaAd8GSMkZpUstbjbXMT0KhoHzbNHtFVmGIgyZtLcbv2hLxANcGmWIrK7bIMAGvrBvxRnmR5X97+ij+UMOWcOMmPsLAwh+1S5c3Vq1cbduvWrXJmZmZjruZi4NNATs8ueVYT4Kh0xtYkalfThZr4m6hZY7iVzxuhDBL1pHMxkqeXNRJxTnAOrAIoASgDzkTykaIBZbB919/U9XdWCp86bp+4k+jVozO1e/Bhmjp1qrOqcRdzu5QBF1gWzKvh/JaVvn6/mkFLzqZQOBfgbKvThf7V864mYNTftId9RIDVEzHyoCLWGiIQCmdmLHOiCnTPUxEAtCVAAWAJKTGa4lkWFQ0XA3pgnHrgv8DMt99u8cKzzz5448aNchsow0hfnk9TNPzpGtnk9YPxdCXNSFrWDzYVkW8Doo2iTGEuLJjCnNf8hYKAZbBnzx5qWjWQLidnilmSDRs2lI/emZw8eZKaNWvm1Ah3MbAMPlu8OPSJvn2vnjl1yqdlq1aJX3/1Vf0zp08HPvf886e1Li4WXz8/w3fffNMg4eZNzO1Wtm7T5vrjffpcq1K1aqbJZCpW+mDDwLxbUeXhT07lCtshQM9/eL/qt5QBnMsgPGpKpoXctbn/Jsz7ikR4eBi17+A4Bimsj/PtNaT09KQaP5wQXZdwu6Z0cydj9BVyqddcPrP8gCcmm0UEJYguUIzbwJwH7Dtx4gQ1b97cqQzuYmzVhE0bNlQODgnJbNO2bUJMTIzLqhUranNBkPBQp043Yeu+8MwzHdt36BD5/KhRF1564YUO3y5fvjsjLa3YpjSUwQ6q8vCHJxw7HYYyuDqwxi1lgLwOz8c30szk61q8unx5En7mFLVq204Y1zkbIuFI5Xw7Nf8oM9X6+SpFygOhYL3UK8DCKQ/G9+lEY+d+JawjdMW2bNnSqQz+A0AZqNWI2yIhLSq4EMDQZKQBsY59Wq1W2Onrf/+9ikqttjzctWss9nFhUuxMWWTLYMfFTNE+sPJYOg1pkTtiUkXj/IULwpcBMhP/WKpeHV6lrORUDhURSyoipt3i9JVIpzK4y7mNDYhFUwZ3GlAG8KgMRQC/jHB0YgNtHBaziWJiEyikUmCxey1Kg+hrUWTivx8SFEBp6WmkNWVSQqaJ1KNakrZmfVJ6+5Pu0G7SfXncqQzucmzKQMMlvbEEJT2siLfffhuBfAvkoYceutixY8eIHVLlh+eyMtA4GBqQpQyeWHxq3Z2YAsc1iX+iZo3qKgwHrloVQ7fvbJzVhLsfKINXJ05ss2Dx4n8H9uvXZeXatTvNcqMgqgJGo1Gp0WiyqgR5VQ9mzZr1EBeChVYmM2fO3BkcHFyXq89VWZFktT1cSDHSByeSaEuUjiLQZiDvv+P466+/dK1bt3ZFT4Ij0lJT2GqQxExKpUpNmRk6rqOnk4+3DykwDNrNTTTqGY1mSstIpcCgENGIertwKoO7HyiDkcOHd/pu2bJdM6ZNa9m0WbO4AYMGXfX29jYtX7as5uqVK0NZAUifLV36t06nU+7csSMECqL/gAFX5VugwdkyZcqUfGN85oSVgO7VV19FZC/BtWvXGnbt2lXM2GOl4s/V6ukKhaLebUz+JScvRQA8vbzJm6sPXrz0cHengMAAqla9BnnxPk8PD1F1wPVeXh5UudLtVQRO/jvMmD37ABSByWRStu/Q4eZbr79+r16vV27dtKkmk1IpJCTtjVdfbR0YGGgMO3fOt0XLltk8Cb355ptFUgQgLS3NDUpE3swG54MENhbG87L3HW0ZcH0oT23AdTJKSEklyWwSMSKTUzNI66IhkhSkYmvB1c2d1Bq1mD6NWI8Jycnky0rCoDOQm7cLqWCFaVWkZ4vC0yeAdBnppOB7ubioSKFxJaPeQCZ9pphjYVYoSWExiq5ZlZKvMVsoIPk6q10zKV3cycxL13pN8227cFoGdz8lbUBMSEhwWbBgQbHCV6Enbfbs2cK1n71lYM9dqwzuNJzK4O6npMpgxowZhWo0zIupU6f+ha7Nu1IZtKgW5OrhH0gq3+JNXKpIOJVB0bFce7KaIvHva6I5PEFP5MIWWvuUCvsOS6IM1q9fX5vTx81atWrlHZo7H1JTUzUffPBBh5kzZ+76z1kG8DcQExMjHLGgGlCtmn2Am6KD7srSAs+UE6cyKDrSuUqSiO1/M1OkZEWXtAr9/oqrDNCVOG3atM4ff/zxtldffbXrvffeezXnWBqj0ag6efJk1VatWmU1NtqIjIz0xeCmGzduePXu3ftsSEiIvyNlcNc2m6EuX6NGDTEaEYpA+E1gMC4BvQhO7lw6fHvEmhOgCJD9WSSP0L7dlh0On77zlDUG313Eu+++215eFTz++OOXDhw4UOPw4cNCuNR3GTBgQDjS9lNPPXXh0KFDWceaNGkSN2jQoNOsCLzZMtixYcOGxvJtcnHXKgMM9b1w4YKwDqKiooSHpHPnzlF4eLg4hvWIiAixvHjxojjn8mXEtSgeu3btEiMfoYGLM48jv54RJ7doz4rg75EtNZZLnXqIHXFsFbgqSNnmyC9bh98buuuyLv6ln44Fi2N3CZxes0XiTUxM1LZt2zbC398/ferUqbtjY2M9k5OTxTlsQXSaNWvWLk6DEmf+7d99910rpVIplOfrr7/+MK5hS8FhLMIKbVblR8G9CTpat19PFpOJagQpKSZFTbWCjlCAMph8vLwow6jkKmY6KTXupFWqSW8yktKSyhnZgxJS9VSrdj1+ORbae+40Pdikeb7VBLTUwickhkZjHdiN7ciFo2oClFSDBg0q5Pf44YcfRsqrt5XPzU2+negSNkpnMhmHt574LRn4dUEZqDmt481h8VC6ouO3h5MbBiru++KxVuetV1YMiltNOHjwYDBKdFs1YcKECXvnzZvXDpkc8xrQS8X7//nwww/bs0XMBoJFGRoaeoPTFNymke38Xr16nf3jjz8ajRo1KuY/1WaQyBn60MUMSslUU7PKYRStS6ebSffSfcEXueoQSFcSlFTLP4HOxhkpyKMSGYwWquZLQmlopBSqW6cuGTlfJ9y8RiGVa2ZTBij5YV3AEkB7BIZFYwkzDYIqCrApBvh5tO9WvNOUAVtO2zjRlYIDiuIz7K+kTqs6+/5ltvBr59zfQN8GIc+zlIBQCoHd6yqa/XwJux/89mBMA191z6+ebImgNxWCkjQgYvjxJ598IpTBW2+99ffevXuzZeYOHTpcnz179kMPP/zweU6D2dIRGh5ZGTzAyuBc+/bto69cudLoP6UMIjiTe1IMafgXXk45Qcnp91N91pO6zEjy1gZx+jGTUpVBZ2JNdE+IP51KTSTl1ZvCOUulIB/SajSUlGYmfx8t+QZUy2UZ2OJF2pQCrIJKlSqJhktYBWiXgAKAYJqyLSQ9cCqDoqFik3fYzrjO33cKEP3kkmRRqBQWfh4T1Tb2eUBlSVOx/k5SdojzExcwz/566vErSZmzdoy8r4W8646mZ8+eLps2bdIPHjwYjV+OvgVUIgYWOTpmXrVqlfvQoUOlFStW5JnG7to2g2B3Hcb8kEVSUooeYeXd6FSUliLTY0gh6SjiapjIxA2DNRQXHUNN3P1IqlGFqlfzJhetG79aC7m6qdlicPyKMDkKkaAxWxINlbVr1xaZ3M/PT0SdggOWgIAAsW2vCBzB9T567LHH5K2Ky+iXXrJGmi0EH77//j2nT57MN07+oYMHReblOrDjoBkyZklSrOkauGP4rnjRz65QKPnrqE38hUxQBBSXQfaKYMiqI31uZhhm3i2KAEARIDNzQePGonUgLix5HXNjJZKvIgB3rTJQqTSkZzNdZ0qmpkEtSW/iqiWb9/cENKfEZAO5+9aj2CgutU2ZpDAnklGXRE1dJDqaaCCjKYOS4lGd8CdXKVq+Y/6kLXuPkj5+iZLnvpzvSENHoCFz0SLhYdmLpQ3Li9ioSMD0/GHFit2YPIOx9FhmpKernn/mmY5zZsxojm0MaHlu5EgR0JDfgeWHH35ocD48XGhCTLj5ad266s+OGPHQ5AkT2uB8VLdwTeTVq+4/r1tXbcXy5bWgILhaBWeZuCyLTJOkXNPllkIAKkpXE1fvwqqdyTK/H192+PEYvWnCH0NatZR33TUgM6PqWRxhdoub5MNdqwziOZ24qXTkobGWylyUcJFiZkuBTXptIMXqfEmVqiKLOpgCqzYhDVsGMZm+1MzHk1zUHlzq16MjNyNJcilc1HNVSA1SVw8VUlimvvcZ9R4ygS4laqlevbrwfoQW8kEsS1gQthu+4W2+8qbKy9vCcyNGdMQY+ilvvtlq6v/+1wKZ+8jhw368VJhZUWB7965dgRMmThR1dDRiffDRRwc9vbxMOIZ9DRs0SGYryejq5maKjo52VWs0lqSkJGEVREVGel6+dElYElz1UkHRYN0eA5t5q1khDNtpVQi1jY+2Tzd1vqmQ9EJzvPLb2ZGZkjRxx8jW1vaEO5Bu/UZveGLka8+y1eqwWsb7j8irRYKrCflHnWUqZB21MBTUZpDOdXlDWjSdjg2gNL1ESoVEqXo1da6XTPuveFKaUUXNTdfIvYaFLQED+fmGUFjEKTLp/SnZ25VaBAaRi9JAaqWKfAKqlNmgo279R3OpaaReDz9Ab45/1v57IHhGV5avWUazTGS5LW6aKkIDoj0qBUlmiRShCS07hfsfFe0IDRo0qCgK4D6Wz1nw7Rz7GWM4U8O9/jMsqx98/IW33D08Kt/XqknLd157QcHHXNlqOsqSKU7OAUx+ebVQ8P0eXb16tTXIRz7ctcogJimDMjLP0fmYEAr1TKL0pERyD6lHUmYSpUhBVNsvnc4cS6WGTd3FRKMk3h+rjyWLMojqewaSG5dlRouRNGolK4Ma8l1LH/5QoncC4xyem/zhGf7Kje+rG1zt3XenRvHh9SxQACdZ4KseYag/YjnIUm4+4iuaMgAaSnQxUHCmgowiDd9GZfAQCyy4v1kwzPUoC8Y5OHSykXk6XrrUZAWv2Wc9ier9PZA0HYIR3lzHYuA0kafLoSFDhvTldPOTvJkvqLIW1FZg465VBuhNOB2RRME+1zlTa8hNk0G1vatQakoaeXp70vazavKKO0Te1ZTkFxhIge4+XH/1pEyjmYwZaSKDxlm8qaYPkW9Arl6YUgcDpOrVq+fCH7kG/22P7gPGsrktZW5Zu8ibt418CnxWwQ89XErbWiS/Y4HZuIBlFctgllKnIioDL8u+wFRlW2vATuY2KAPkHVglqMYFskBpY9vhZKLu/UZPWPh700/NbAXmhYUMdA9NLlSe7N+/f6FKqMaNG0fOnDmzUL7M7lplkKq7SZGxpylFX4l83ZIpKsVC91auzSUxH5TY+lJiwJaOEnSp5O8WTDo90em4G3RPoD9ZJAW5qV0og/Mg/kBA0C3/imXF+fPn4dNRfA9WCEoWD1YCNV6dPv++E2cvfKdWq3/euGreU+JkK0tZ0LaAOjp+TBOWiywpLKWKTRlUpT8bW1Q+1sETFYCMjKTEZJfeIhhpOSkDtGnA/IfJjWrbXBa8j89YcjX6duv3yr9b1y15oM/Tr67/9YsP2p91W+IrH8qT0LCnSd3A57bkyztWGWzbvkO3/KIH51WrmQ1z2/pzJDHwpzA/DdGmv90XQ11CAyjJKJGLWkEBHlpSWcyUqrdw9YGtgxQDabVK8tIoScn39nbTiK8fk2qkav7u9NvhSOvN8uBq+JOkDmYljn5Ovp8lM4OqVVlGVy/2JXVQTTInRFH1WmvpvW7e9NagB3M9NP8u1CGD+DdWeWzYpBl6o6nPljULUKdk9SWoy3KOBfVTdElsZ9nDAjMVVY0SY1MGlV3OhJpd6uRdtBWTY6euBba4p3pWKV9Y9LHb05Ndy1wZXGdZy3KI5UOWUSzfs4xnWc6SRcc+4301GsPNp3o/VH//0XO9vp0/4xh/uyT+VtfPKOYnKuyGADSSxpBubwwlfHaSUpaHyXtF6mWtPt6pDIrCtm3bhnGmh3lWbKAzKnnn28VdYuLVuQuDAFNStv3YTjNI0oOdusyXd+UCSoEXGNqITO7WbcCYQ0qlyn3zqnmuCqUSimEyy2aWBiyoT/ZjWceyhgUNWjBhi9TwZKOkyiAxJUO77/DlyiaTmTQaa8Bdvh+p1Gq6r1n1GyrXypWCvXRX0CshX1IoykgZ/MnyBMsNlndYPmYBqA6g5Teb56FefV+paVKrrnAmNr34dN96fXt1rsaZH63N4fw74Qod36bSWcUiKJVsWMhI1X98jKL6b5L3WGFF0ZGvK7ArsLS5Y5XBfxlZMSBhVvtwwQ+Vtu45uMvfx3vW2q/enW5Nfwpk+rdZoBCsQSOsvRMYqnu/2CoCxVUG+45crpScmuk6cOBAeU9udu/eTSEhIVxNukDt760WIe8uFKWsDN5iwVwGKNCXWKBAe7Kgd2AOSza6DxwrKRWKy3+unIe/a4speJHfPabEmuRvIOBv8jArg23ypoxE2kZ+VGtPfwoP+FLeZ4WVwRt8PayQcsWpDO5wZMUQwMtKA15469nk1PRJW9Ys9OLEZB+77jRLBxYEa0Bj4wcsGE1VqIaloioDpVIh/b7leK1hw4bJe/ImNjaWgoOtkwyXL19Oj3ZtVmiFUIrKABkfCmAoC3prxrJktdZPnz5due/szVmk1E4J9vf6+ofFsz7j9x3Dh6CQo/ldp7Pk+S4tksXtnGKxdQ69jPtDVSh991VqLE0gVhTyXisNpTGhrGjKfZKVUxncRXAC1UApcMLU9BoyfrtFUtZu0qRajU+mvYquL4CuK6S8ISyoHyFjL2MZzpInRVEG8Ei9+8Dlmk88AUu76GzZsoWaNwy65qJVFaioyrLNoPeQl+sYjKqLzZvVr+fh4vbgjNdegNl/gQ+hupDA7ziDpdDVrlP0qaQUtTwraBsQ82PEZ7gFV6CoCU28LfnSqQzucDiBfpF55OYoxMZ2axW8gBPoBN6H7+rGy8pb/tqn+HjJivMDez/c5oWRfQ/gmJyIH2dBSkR76K8scKDxD0suCqsMYBFs2nW21oABA+Q9xWP9+vX0UOtaV3LOvstJaSuDh/uPfVatVHy9afV8770Hj9dsd3/zAN4NSyWJ35ue31tmURSAPXz9OrYA7HuDHNJQGn1eqVAWfhhrKeJUBnconLj+PKOY/4h9CzVAadNYGr+WE62oqPN5GArsw8vAl9/8sMvFy5Gfb127EGMXCu1Lr7DKYMP2kzWHDoWlXXIKU2UoDWXQtd/oWUqlcpqHu8v6n7/9CBbSPfyubvL7wd+GosxW/y8JSaP/la4vRqeEY4IGNqagNQ/ftjzpVAZ3IBZJOndOsQi9BnnC9c5/ud6ZbZYhJ3JE/UQ3pdR35Gs/pesym7m4qp/744d56DrLk8Iog5sJaa71Gj2AKoq8p+T8u2dzcqN6lfMc0lscZfDFF19oXnzxRWO3AWOlOjUqf/T5R28t5N1oc0EPwFV+fmR+KIEygf/OAlbiY+2VOKoGjaUJv/Df7Svvui04lcEdyBlawCVV/p+Oqw1c9xzn8CROkGL8O68GcwJM795/zPUtPy6qOWPG4tQZM0ajMSxbSVgYZbB+24maORsM9+7dS/PmfSpv5QbjQTBcdtq0t6lp06by3lsUZB3kpwy69ntl8tYfF3/BvyWtR7/RD7i5u/pm6I1/Pt2v+1NDnup1hU+J5WOwmnA9qgClUvoXBf4Gnng+efO241QGdxiWY0nSuRZo87sFGqMaW8bRWWX2VukGV54lVS2PfL+xrBi8MjMzfRd/93OTzTv3/dmjS5smr708/Ix8SoHKgDO0FJviWitnuPsRI0ZQamreAyL574oBY/D58PXX38h7bwEHMqS7GgHF5oi8lEG3/q98yUl7iEKpdvfzcRu06vN3w3k3hnCjVwWteMn8zLZBW05knMrgDuN88NeSMTZbLxU1NL5CCrUyVxeVa10/qnNxWKG/MWdOVCP8OIOanp046xN9pkG54rM5L1y6dOnP/JTBtehEj6YtO+YaADZkyGCaszB7Jj8amUb7r2ZvrohZ+zb9sCzbYL4s/trxZ1rzxtXi5c1sOFIGXZ96ZQCnaswEUs947aWX291/DyZ3pfFvQuNfnu0dTlipy0sndwjG2OxTqf1euofCvNBNnhv9Ncfx+PMCSoBLTDSeJX79ybSXli+Z/SYsB/lwnpy/GJvnmPs6AW708fpwemPVSbF+OT6TPtpxLZvkVyRFxSTl7yYqB1vXLf5xy9pFISwNWBEg2KiZf1OqUxEUjFMZ3GH4PY6ZzLdI+PwEWTJt6Ty7OV3p+ebyWtGBGc0SXRhz2mAy3epAd8ALnWrBjyH9eMA6VWJB33oUGuhGsx+piXniYl9eiCknRYAzvcTPHM8SzuvHWG7Kh5wUgFMZ3GGE/NZzpbwqUPAnRMv0GQUGFmYvYv0Wt8esuvIg3yw7/ItD5OuhocdaWqeC/3AghjxclLTmaBxteTSDZs2aLfaXNlAMEHnTSQE4lcEdBifuoUrP3JOroBTsUVdyx7mvyptlSqCfBxxy5Mmpdx+mz0e2IFc57v2hyDQ6GpVOr3j+S/MWLaFrkZFioJEj3Fw1trkVTsoYpzK4A2mY9hLn/bwLPAWXuqE3niu3xuEW99RwOP0YvQU5ebVLdZI+7Sjk5dFjacP6DfRghwfpq6+/ks/ITrPGVYs8tdlJ8XAqgzuUxpZxitCkUekYcWi10tEBZ6EG6S8lNNKPLjdFANQqpfTLL7/IW7dYtWq1vOaYr7/5mh597FHasnULvfzyy/LeW+zcuZOCA7wc+gF0Uvo4lcEdjNrXxbMJTVA0pnFC4BRD5aHBePpyR6/PLHLd/Llnn6PXXn2NunfrTj26W0Mn2nP9ejQmPpWrYvsv41QGTkqFXl3uidi8Gb5VikbHjo49eB89epQe69YMIwWdlBNOZeCkVEAJrlUZS82ffMSVi8aCZi06KV2cysBJqdHynhpxK1dm6/ksFiv4Hp0eCM3lJsxJ2eJUBk5KFVQXVq1aJXwcFoeVK1dRb76HvOmkHHEqAyelziOdm0ScOfGPsBJQ9z98+LB8JG/QG7Fn9+aUXl2aOBXBbcKpDJyUCTWq+KU/1rXZFYSSO3funIgLkZOLFy/SsmXLacP6X/Vd2tWNuCe0Mnw0OrlNOBtonBRIYT0dOWLn3vCqnduFRimVSikz06iKuZnsDvdowYHeOjcXjbmo7tHtKQ1PR05u4bQMnBQBFVmKKB3bNYrC0mRRKNRaraVa1aC0KpUD09UarcXI+3KeXxRxUro4LQMnBWKzDOTNConTMig5TsvAiRMnAqdl4KRAjh8/vtdisVTogqNly5Zt5VUnxUQx9MvT0oI+fmQuVGwdJ3cziTqiGVtSgla92NA5U9CJkyLiP9PS5tlWNKSOH7WQdxUfLnpjU6UrXx5TrIl6Q4n4n06clCvCOPj0sYpvHCi5TmMpRbc1uJ+Y+1uK97zTScwkmr3VaRw4cVIk3jJvGNRU2WvVYHm7lNkYTtTrW4uO3le5y7ucOClzcjUNodAMu2kkhMcJv2kSyxPRRopLt1oP0SlmOhaN2NPZcdMo6N2dyeTtohCFrs4oUXKm9ZqEDAudjDGSmm9+LdlMKv6rMalmrqlaKIrvN3VzEmlVCnHvcPlv4zmOXTeQ3iRREp936oZ1xAu249LNdIa3cV6GQeLnM4jz7cG2hu8JyQn+1g+H052GgRMnTkqOWdH18yfl9SJgZv2TzqrUXhzxCOJvqpVu1i0nTsqHXMYBauc1fdX016VMquGnoj/O6CjYU0Vf7E8VBe3BSD21qKyVz76FyWy9No0LaxTHJt6wFdjrz2VQvQA1/XYmg349nU7/Rhho1bF0cbyKl0oU8mY+/zgbENX4b4PpW5OpOf+dWDZK/NyVdIj/rpqfNkVvoWg2LLDfyH9z6YE0qheooUw2Guw5F2ukbw6m0Vd8HPe2B0ZKjl1OnDhxUq6oXyXyfDu7KN6QDzpxcpu5Y7oVbKQbLCySMFhKwtHrBqrE96ji7RzvbsPZreAkL6ZPn67s1avXcV9fX2fasMNNbbHUWBraOWmGUuGDsMb58Okeokl/ELWoRiSxvj0OVz45Gza50iJ9IK/boZjG/8xBNcqJk/IhV8tBQRjMEtfYrdVutNgfuKoX3QT5YSxGNd3EmQeX5bzUQ6vMZhjgWQpj2OB+9rSsoi2yYQCjJCKp8A598Oh4PrwzJ06c/HeBjpr0K9HHj3LFZCzRsfG8EzoJ6sRO3HM3yjpxclsosnHgqlaQCwsMg9k7kumEPBbgcKSedl/W0x9ndaLZfsbWZPr5VAa5axQ0ZWMS/X4mQ4wTWHU8nfZdNdCif1PphyPp9OWBNPr6YJowAr45lEZf8XqmUSINl9vodrDJB7tSxN/MiZafBd0NYFNYJu2L0NOOi5liPMHs7cm04mi6eOapmxPF89xMN9Mnf6fSXj7vtzM68Zyf/J1CS/h58Kwrj2WI9Zw2+vl4k2htOHfTlPWs37LgXaALBPfG2IeZ25JoPb+DxXtTxXNjfAP+vhMndwtpaWnqEUOHdjp25EhWPO7IyEi3EcOGdYqPj9deunTJfemSJdljBpcS8KH9xmuv3R8eFuZ55PBh39jYWBf5kODatWtuE8aObfve7NlNP3rvvSZu7u7mUc8995BarS4TC11nVCqvvWHWe2d7itzU/JDIy5No8oPyDkb6iOXj7JJeNoFInTgpMkU2Duxr8y5c8GFg4c00C3m4qGjHhUyq5KnkGrNE1XxVYmAjTm0SoqUeDdwogwv9DrVcaUu4ThScKIw71XGlAc3cxbiAG6kWMbAR4xVyDhZEIewInGc71c9dQZvPZ1Kwh4qU/MsCPZRifAKet011F3qiiTtlsnXesY4LbeXz8AwYz9AwWEOd67qKGv7lBCO5afk38DWo8C/iQh5/uVGQhjrWdiFXubEBgydVfAM8a/0ANZ3l39qsspYC3VXUrykioVrPw7PZ3heuWXms1OINVBgkSVKw0v6CxcDrueD9Z1gekk/PBu8PZuljNpu/4uVp+RKH8PGX5Muc3GYaNW4cv27dujpGo1GhUqmkz5csadSyVasbOBYcHGwwEyky0tNV48eObQNj4r133mmakpysfubppzteDA/3VCkUEq93SkpK0iz77rvaq1eurBkTE+Py7ddf1zWZTIqMjAzV1q1bK8HIwDkvPPvsQ9ifGB+vCQ0NTahVu3bG6VOn/KLYKNHr9dn0WI2aNVMe6tw5uvsjj0TafO1ptVoLGzQdo6OiXPfs2RM4fdq0lni+d2fPbubq6moZPmRIpxs3brhcjYhwX7FsWS1xo0LAFRNp8CrJ4jKV/8aUW+Lz9i299MMRoqibRNffknc4cXIHcMeNObhdwJCwDpyUdxQDdL9U5PdclDEHXFYrWNIVCoUYRc0FAC1d+gXt2rULBT6/KwXOIV9fX+rffwD16dNHXJcTGGHXEnR08FIibTkZS2eiUunyzXRxPRcgwgBbPLI59WwWjPut4/2vsTjDsZUz9mMOUNgvmj+/0YzZs48PHTSoM4yD75Yt2/Xh++83GT5ixEUXFxfLsh9+qPPAAw/EHj92zP+FF1+8cO7cOU9/Pz/j1199VX/y66+fSYiL0y5ZvLjhrDlzjqH2v2ThwobjJk48y4aFPozP3fv330EXLl3y5WvDqlWrpmPj4h7c29/f37CKC+/hzzxzee2aNTVatWoV37BRozQYDnhOtBzs3rWr0tDhw0UagVEwcvjwTstWrtw5ctiwjt+vWPEXCu0RbAx89d13uz94770mRpNJOXPWrOPDBw/uhISH32IwGApVccKYgzpfh3buWEup2PaCdd+JaKLmnxC98ACRq4Zo4d9Er3cm+uAR63GAZ1h30qoT8gI/6EoS0aQN2DIPp/fUy7HmxEl5UCTjALMVJq9P4ASvoHd7+ImxBCg0bddiHaAQXXs8gwa1cBczCtDs//sZHfVqaJ2NYyskcZ58iahd267H+vKj6dQ0REO+biqq6asSx2w1cHvQlO/H56ClAn9n0vpEerOjDwV4FCpvO7GjsMYBF/4JrEP9sD5gQH8RWIlrkNS2bVt6/vkXqFKlSuI8cPLkSXrvvXdpyZLPhKHw+Cf7hAFQFBaNaE5t6/lRfJqB6gZ7iH1oZeBC6R6x4aTMyTkgEQaB2WzmZGA1Au335TyOdVvhbX8OQHM/rrfty7mN83EP2/XA/h44H+u2ZwCO/obt+pz3B7bjuI7TVbZ7FYTNOGhfQ6lYM9S672wsUefPifYNu7AnxMNs5OeXMk25W2nV/Or4OdRnTxx6ts/Apy/Iu504qRAUqQTF4Lr3H/GjGV19hWGw7XwmvbM9mTaFZ9KfYTpy5dLZ5lfgYjxG2FiBEQD/Bii8bWMHPv07hY5dN1KaXhLjArDvs31p9MtpnVgf1tJDTGWEYQDy6lYAtf3VwshYdzKDGlfSiu4EJ2UDNCsrO7/58+dR375Pkl6vp59//oX++GM9TZkyNZthAJo2bSqiK8IwKC5aTjjNp22jrh/+TTUnb6Q4NhKUSmUTPAsTKJ/mpByxFa78/sU2sC9w7Y/bF+z25wAcs9+Xcxvr9teDnOfbPwNw9Dfk1Vz3B7bj2J/zXgWhMymVB4Zc+vuFxtcObT8aIeR6VMSh35+K2O/najHp2T5yZBgAk0QKSIZF41RYTiocxU6UyEM9Q91oGhsKvRu6Uq8GbqL/HWMH0CrwZmdvru1b8yCW49p7iWuwHzWBSQ95U8sqGnLXKmh4K0/Rvz+2nRf1b+ou1nOSX8sGBhfi3ujrhxMle8OkMHBB4xQWhUJJFzMD83DFImrrKVh+++239Ndff1H9+vXpt99+F8eKi9FkoT8mt6ULc7sJOfpO56zZMPbg+2YaLfRKl7o07IsDFDJ+AxsJehy6yc+VydJanOjESTnjobFY7q+kS7uvkj5LGvjpdfJhJ07uSMplzIFGqSALWY2G/IApIbopHBgHZYWGa6WXrlylgIAAsS3bM6Iwyo+8zhO7+Z+Cri8K+FsluV9hnwnTPc0m0z8qJYkpKLVq1bpfq9Va2/Ht6N27lzDw1q8XnaFFIme3wuuP1qdRnWtRq6k7KUXn2KhDtwLGHOSk8f+20v21/ahLoyAa0aGm2MdGwjKVSvW02HBSajj9HJQNZrNZffz48ecGDx4cLu9y4qRCUC7NWXu4Zn/2hlXxz9uTQu/uSKbvDqUL98qYuvjmxiRx7A1eLjuWIab/ffRXipgp8MnuFLqaZKYpm5No6f400pkkWsj7cW58hkVMhcQYBkxbtI1ZwGLZkXThrfHvy5l0KcEkph5O2ZQk3C/P4b+P6Yurj2cIgRvnq0lWV9Fw1QwBFi5NIxJ5v9jKTgo/eyL/fVxzId5IatWtQvhCnFGsoxUFsx+iUkzC5TMKZzxjVHL2QhD3wHm2wUlRyWZ+ZutMDyxtz5Cmt4jzLvLfA1i/xOv4TZF8z8v8O0Ek/xZcA7fVuEcmW1upfG1+2JpT/fx8g0NDQztBUlJSPJ56qi898UQf0YVgExcXF/L09BTnl5QP1p+nUd8coyNzOouWg4VPNxPvvSDSMk1sTBhpd1gczfj1rGhJAEqlcrhYceLEiRMnxabcZyt8zIV9NR+ViKnw/P2eXHjr6dFG1oGK37LBEJFkpGfv86I9V/R0LtYgphc2hbtmLi/2X9PTx739aNE/qTS5o7cobNGF8Nm+VJrPv8Fo9xtQCE/bkiScHT3V1J1e25BI91ZzoYdqu4hnWPC4vyhU153KpHvcY8nk4kvVPCz04gsvUNsHHsC8bZrzwUc0bEA/Wv3jj2LAnSNQsGPKZoMgjXgeGCwJGWbydVUKIyfdKNEPXywkHw8tRcXcJI1GS2/87y1S8Q+6zAW47bqrKRLNfWsMLfr8c7qWYKAq/I5w7xupZr6Hgg5sXE3tew8U/h/c1AouBBVsoJiFnwdMn4QR4alVUpCHiq6xcVDTXy3umxMYPjBkPDQKqly5Mrm7Z4/lkpmZSVeuXKHXX3+N1HxiixYt6e23p8tHS07OloO3n2xAc34NFwX9b5PaUJu6/lRt3GZyteuGzavloN+i/XTgUgK5a1W0d2on8vfUouXgkEqlul8+xUkpURFaDmrEPdXc1XhKDIQtLcwKL8OFkMN7rRFhyh9ny4GTikq5Gwe2mQqlBQY52rwfYt1GTo+IeYG+9oir1m4FrD/z9NN073330Zhx4zDqmZ7q04dee/NNSkxIIJ1OR0/07UtnTp+mqtWq0YvPP0/rfvmFvv/+ezp25Ag9z4YFar3Hjx6lAYMH07BBg4RhMe+TT2jEM8+I+4967jlxTV++7xI2BP7atUsM6hs6fDg9N3Ikfb98OT3asye9NXUqJSUlUXp6OnXv0YPGvPwyfTp/Pnl5e/NTsyKz6TI2IBwZAXkjUe3addjwQFsE0fPPP0fx8fFi22QyCcFzQn7//Q9xTmmS0zgwsfH35H2V6cGGgfTvhXha82+UGIBoz5JnWtDZ68l06WY6fTyoKZ24lky95u6lGU82ope71BHnSJL0BT+z0w9CGVExjIP+zV0zT/hRl1IqyHcoyKz2ZuPgkNM4cOIkB9m1cBmAMmj18XQ6cM0gCjELF9o5gyQVFXRHoGiDrD6RQUejDGIQGwwCm9iD8zaG6USXBDwZ2vbZuiEAnjM+IZGWfr+CJr/2GvVnI0CjdSGtiwu1eeABatehA4WHhdH1qCg6eeIEHL1QpZAQUdPGj/ofF+b16tenff/+S526dCEXrVYYAfYtDqilL1+1ihITE6lBo0YUVKkS9XrsMTpz5ox8hhW1RkNt2ralB9q1o/P8N728MJhTIpWnP11Ptt7P9gZthoFc1gvQTYKomBggmpM6deoKQ+C1114VXQSxsbG0evVqMeMAxsCff24UYwnKwjBwhFqloD+OxtDrq07RLwejcxkGAB43P9l8nn4/Gk31X99C1f3d6cbC3sIw4PdyP/8ehdMwcOLEiZPSo1xaDlAIo5hCQebpohTjAOCxUM8F+pUEE/1yOoP+18VHjEWY+KA3nYoxin1zevjShrM60UffPdSNvj2cJvwrzNqeRG8/7CNiHdjfG+UjpkxW90GjfXYwxRIFLMrLBf+k0gttPIWHx3M3zeSqu07BQYHCqEjRE7lpFeSmkoQx4e2q5tq0Ncx0PNsVvm4wbrjGwfdBK4GbGvdWojlb/B309dcO0FBEkoW0SolCvJQUm2ahEE8lXeJjlb1UorsBLuTcXfg5xewO67VoqcjQm8QSfeo+bkpxn9q+SorLkKiSl5ouxumpltxlgGL0YoKR6vhrxI/HWIMq3upshoIN/Pa6deuK9XHjxopuk/vvb01vvVW+btuK4+fgs2da0C9HoigiLp2+ee5equTjSgaDAQ5uxHEYB2LFSZlxJ7UcnI7JoCYh2bvLHOJsOXDiJE/KvOUAoEBGYQYwqK6Gr1oMAOQyUvSZP3e/p+j/xxJaHuME4EY5JsVM2y7oREEO9f/MvZ4iKuOE9t4UdtM6SM/+3li4WCM+58LWsoDzx7TzInf+uxjP0LiShgt+qxtkGAC+rnwPLtQBzknnwho+HXCtB5dFeE4YApLFLAwD/AabYWADU+6qeyuEYYA4EYHuSmFMiPDU8jlaFQlDQI9Y1zKsKIQ/Bwvf24uNKJxb1cuqtgLcFaQzsHHhrRLPIM7nRW02DLCF21T1cWwYXOf3qNWyAcHYxhTo9ZnlbhiA3yfdmrYI2T+zI333Yisa0q46Nahs/c56fn9GtlYt+FgMBnYueboFbZjUXhgGQ4cOoYEDB9Du3X+J4/z+3xMr/20QE7A9S7LYusVoliDrqmAcyyGWHSzVseNuQTn5X1Kw3PPRcbFUTPqXTkZbWwqdOHFSNMrFOMhJABeWIVxQQvdX5cLOx9UaywBLgIL6tYe8yZ/P++ARPy4oSNS4bVEUUYhjUKO16MgOBuQ52p8TFKyowdtA0zW20BKh1ahJo0FtXCHOwTHrOdZrYLggOqQLnwfEuTI1/dRZ98VvQmFvK7DRemFzEgXs720P9uM3AvvzsY5jtvvbGwK28x2B96ZWW58RYwpQ0bYZVLebAE8tdQgNoFlPNaQNrz5A5z/uRtcW9KCIeT3o0qfdhQGRczDiwIGDxG/YunWb2JYk6TGxcnfSW17a87y8BANYlrJksuxhgTFQleU7FrCY5SbLZpZmLMtYKrN0YbnGctfQ5x5/ec1K3UBXTvvOMIdOnBSHfIqU0gEF2Ie7UmhzeKYwBrCN8tBWJmJpK9jEunwM+7DE+eg/x8h+RHLENiQn2PU+/x2cu+GcTmzb7gGy7sfrWNpLijzNz8gF5wvPPgt3qmJ7144dtGbVKrGOAXoqlZqUKquBgul8r06axPsVFJuBu1rPwbVY2hxAoYvAth97rHtvLeMzrC0H2BbTKcXWLTC7wL4glyvTAkf3A/brOB/TGM9HC/9FYgoixj7g+Tdv3iT23WmsWrUSBgE9+uijYpvXfxArdy5oA+9rXc0Gpolg5gWcOGBgChLmPJavWWzep3qyYC4wCvonWLazYF7nMZaZLM+ygB4sJ1gSWWA8UMeO09Xd+48O7zZgzK9PjnwDxoKA32fOZFjhOR+no1+Px1MlLw1Jcx8QcjEmgwLf2p/V0ubEiZPCU+bGAQq21zt5U49QV1EQv7czWdSmZ21LpshkswjbPJPX4dkwItFMx6ONYpzB1M3JIvQxBjKipl6ba+RjHrB6WXRU68WuN/nv4NzeDd0o1SBRTKrVDwHkZIxR/P3fzmTQ/zYliVo4wioLg4WvxTm7tm+nF19+mdIyMik53UAPd+/BBegWklRaGjZkqKjlh12No88Wc2VMLvxRIx8/sj+5urnRoAED6aZOIQYjThw/XnQTjBs9mn5cs4ZWLFtGC5cspZg0s/h7aOoHaK+AjwK2H7J+F7oxMB7DhvUvWQ0ZTFPEubF8H5Cit0awTGAjAl0n+D2Q+HSz6ILBNeiiqOarEeMMwKpVq/kaib744gt6+eU7axxfnz6Pi9kd9957L7Vp0wa/w8CG14fy4YrKKXkJXmOBYymbBz307cDV4zdi6xboM0HhPoPlb5ZoFhgHE1iGsBxhSWB5nwWtAugi+I0F57VggREB4yLnfbP466+ZJjZcl3LKa52alrq9a79XJEi3/mMs2/bse9BisVTi91vhq97NPj5Ooe8epd9HNaKYGffJe/lXLWhP03rVINc39lHPpWflvRWfrk+9shgGmk3k3fmBQNDDWJA+rDUbJ05KSLlPZaxooFZvP5VxyaJFdPTIEVHDxliChUuWsB2goP5PPklrf/5ZTPv74bvv6NU33qCxbEgsYEPhyccfp983bKDHevWi39avF/fFlMXPli6lmW+/TQZ5xsLjffqIaZK3C9gzEQkm6nRvqNi+ceMGPfvsM6IVAd0N6B6pU6dOtm6SisClS5fENFK0wsDgWr16DbmxMcaKM56/2e2OrYBCvCPLOZaGLPEsCMEDg+VeFnz8Jiz1WFB4AxTsi1hQ+8dxFO4oyF1YurN8xnKapS0LBgAWKShPxxEjXDWZXr0UFmmoxWzpo9GqP9u4asGknoMnGsxmQ2qgn9+m1i0abpn48jCMPUCYZUv3geNiqlTy//u7BTOW8HvN4DR/lZdXeZnMYq4wAxINJ/yo+mROzCpKrPQ2+b91jJRqJZnf5seKt45ByUVIX1JM5cTPSi7pg9bkY4udfG0umZUVa0Aiv3NU2FzG/O/Dt8LOR0xVq1QJG1cvaDTohf81XPPVe3/LxxHfxNEDo2UIXUerWZ5jQXx49LXAMRi6m6wZ/xZIt3m8NCf/dcrFOEAfOUb255xieLvA2AHUrgWKW8aBI3Aeat93GzCEatXKHrYeERSjoiIpMdHqsbJiIFH9+qF0n51RxQoygZ/f8QcrWxAFEq0ACJ07lgUvEAX6MyyxLG+zNGeBM4rdLKjZ2zrCYQhAWUN5I341Cny4mUxjKTTdB06qLlkMI7VqxaUNqxau4AJfsphNXMiYLC4u2kufzX3ziQAvrwQPDw/ktiosXvy+4DoznguUWF6H5afmdQOv63mpe+nN96t99t4biKnhx9uYSgIDIJPXs3JshXCfrEBERQV5e3n6vbgxscUfp+Jp/pO1qXeV9H9NZiXGXOSJu4vSa/11t/teWXeRWtfwok3Dq5+NjUuIwTEFGW9bDnc0W0H8SP5GvIR3OE/+DrRl936XJV/9uDI9U98W3ZubVn0KZ1D4Rpk4n3FkLIxiwcCcSyxXWdCq1JWlEcs/LPa1gBUsMCL+o9VEJzkpF+MA7osx2BADEeG2GJEY6waoaUAzd3pnZ4ro25jT05emb7G6Nx7f3ltEecR1iM648li6mFmAY/Bs+OYmFF4STensI7ok0E3RpZ4r+bgoxRRIRHPsHupK3x5KE10VHz7iS5/sSaH4dAu938tPNOl7aK0DED1cVLT35CVqXqdSrroDjIKkTAt5833vZli5iNYDD08vXmqTTEYjCrEyhf/mEW9v78IMiMNnQq38ZzYIrP0iJQeFOuL9o1DHwD18+pdZ0OwDpQlBQY/CFTUrvA9bjAk8AwaeYFAgIvSjmR/jAVArgzGA8Q/oBviJpdCMGvWF5ob+usdv389M6j5gzA02WoP5JcGKo1++frfquKlzW2iU6qDpr446FxISgOdF4YGZCbFcMODZMFsBBXwG70/lfeiqsBV66IPKq7ZpK4zwm3COtb8qBxXBOEA6rV2rVkuX1w75oBnM/PG9yRcuR6AVxvY78wXX16tVvYHLlBOVzUYzRUxvmamLi9xXqIvLCEfGgSP42aGEtLz04G/kg+0XJ73zwJWomM/557vzG8iY8/Lwuq07tUZ6yEubY+oGrGykT7RQYSzLzyz/sjzJAmMJ6cBhGnDy36LcuxXm7k4RgwPrB2qoYZBGjAGI5sJ64RP+9M3BdBrSwl0cn7I5mQt7hfAZsP9qpji3PsvDdVzpjU2JFOCmokkPeYmC/sv9adSjgZvoYz8SZRAhmwc296BknYWCPVWipQCxGbzZQHmxjadwM2wDNei8jAM0w8Ph0t1uHNhAy4594KWyAoXUvn373nv66ae3yrtKExTSORUtavdoQkVTPgr6F1igGFGAo2aFGQEYyAc6sVxmQR8+zsX2LBYYAjbQr5s9QEY+oGDdeyb+aUmyvMCJrJ1a60IbV37i8tiwSeMNRsOY4ED/Ld07PbB9eP9HLrDSR5P+Tb1eH6DVar143cj70niJ7gqMU4BRYOZt/H3kWgveJy/LlNttHLi6uLgtPEFtPt51nV58IISmtFEf0ul0RWp1saFWq10Op3i3HfDDeUWDYDc6PLrm5ajomxHy4XKlsMaBI2AgsKB1wZfTAFqrlH1GTHpfl2l6FLqLKze7Rz03rO+TXVujNpUznWAQ7EEWKDfkB8x0gSMU5BOMU4FxCcP4FxZ0czn5j1GqxgG8AcbFREL5I+USabgyo8hesGJ+PxwAVSTgUMc2QyEntp9yJ8EKQ3wDiI+Pj7y3YO4Q4+AAiy08cw0W1IZQY4YS2y+vv8OC3wBD4WOW72VBMz4G6+FjwxjASP43WNqxcA2MXmdB7b/QdH9yTHNSSUNJpRqwefX82j0Gjl3Cv/AlNPO7ubkeb9ygzvL3pzz/m0Lhir59tEQE8/dBDR2GB2pqOt504W0LL6GQDbyOZ89KdXhf8upt4zYaB1L9OjWbK1897I8+vowP70u7GnHlEL8T+XCxkerWrNbIa9rJEB0rpLNvNTepUq7v5W9QTtUkKyUxDuxBkpJXYTCgdQFjcdCipOE0uZETULBksZh9vb3H/fj1e5j66qiVqBfLnyxoWcAgR4BWBRjSDViQPxawYGqsk7ucUjUODJkZVPMzA83oFkxfHkqhm/O6UsNKvvRgl86UfD2F3HxUtHXXTnrysR4iFsHfe/eTiQ2KQUOGkLvGgzQKC7mz/Rt5LZlrClo6f+Qw7QsPk+9+94Om/d4DRtC/m36khOR0mj7nI1r3wxI6ce4i3duhCx38a6uYSonBg+D1yWMp7GIspafHUMN6DclgUVJ01BWqqr9JcX5V6H9vzrjTjYM5LKjdH2WBQgphQQGLgX5fssC5D/r4fVlQy4FyA9+yYAAWF9R0nuUjFig9GA6FggtD9b5zN3tvXrPkt279Xl6jVGsHCGdXbHhpNKoDG1bMe3T06x/e/+bkEdeqV6qElgl3Vsro90a/LpboK0ahjj7hdF7HPlshj9yWZzN/RaS4xoFFIcY+FAu10qDdk+DZ4ZlVF6hzqC+tearq8fik5HilpCu9pjyVp3SdfDp1XnRcUdnHhS5MqnM5IibtsiJHpaYoKKX0Ql9cWsaBI2SDAc8CgWEcrNMZA93cNJb+z7/xekqa7gmJLMfbNW/Ub8Zboy/y8ZyGaGMWTPNAdxta19DlgPvAkB7MsoYFLRYwGDayOLmLKFXjAEGC6tbDoOyKDVoKElJ15KnFQEl5ZzngLYImlR///POPiLxYWCqQcbCSBeMRMB4Aygk1fTg1gHe/LSzwiIiaDQZZQWA0iMFlhQFKs/vAMQMtZmkaP0ojpUqjIMlybPOahQ/0HDT+QJC/z5aRQx7b/nCH+xP5XKQQ3BsWGQYXQuGieR+OI1LslClyEGpi5dLMX94UxziwKL3NDa9XfpiUnO6DHLlxyIeAh8n1g/qkN5godk4LCoqeSBTPZZQxms5Vid6utKSgoCoZCldL6PWaXYTJ1nofBb6rpPh0I+2feA+11vHfK+rYvAwu31P20oVKh/+2KD0L1T5alsZBTmRjAYJ3hyUUUuCKnza17dHxvqvLftrusXH7nt81WtXUP1fMf4fPh1GR04j9iqUDyxgWdMnZxuPYDAd8aOxHKxgG6Tq5Qyl146BOKRgHXEAhIctbpQvui2iHnODlPeVHUJC9F9uy5w42DopNj37jH5CUlkFms2mYWq3evWn1gr49h0yymI2ZJi9Pz133NKy7cdYbL8J1sFBcnB7QEoG5/KjZw0EQCj9+RAWUHfr7jbxuYjHzukg0eH4sc8LHYcAM4GVbLnCCuL4WpSAFBjcu42vQp3vHUiLjwLU+F76FL/v2XE6lBxecpNBKbhT2Zkt5L3OiK1HS9tI3DqD7Ols/KdwtN/vgGPm6qSnxPVvvVSGJ5nIz/IUKaxw4Qk7TeJdiKgiDgj5kzJsfTvD397466/WXvus+YOyeoGDf3isXzznJ5yj5nJylBQbpYjwP/G9gcC620dqHVju0KuD+MCbQ7efkDqFCthxwhilT4yAhIUEMRARY5oyNwIm/TP6+0ziwwu+3yMZB/1emeybdvNlPoVJqtqxe9GXPIRMlCxuRiEPB3zD+1ZeH96xVtUpMvXpVoeEC+PthWh4KdIwhQH8/FBSMAHQtiClgvERrAJSjSAB4LiwLC997Wvonp2ZdmbyN7YCCfc9I/Gfq/PoEufSp0Zc1LMZI3DGUl3FQafohik0x0Gk2ChqzcZCNcjAObNSac4QiEjJp/fONqHdjzBosBHegceAITtcYt6Dh/ICpjuI979i9/94FX//4GetK8+/LPunee/D4iRtWzYdDL2BrXUBrHwbywq8HnDI9Lq/D7wdmA6HFAQN70doHPx74wDZnYPCR7mxpqECUqXGAgDliwqD1f8owWMijECP/i2oc4FxOnPJW/uBce+MA2+hmgIMd3MN+vbSdATmNAytQJI6Mg64DRl9SkLK29VMqaHjfnk0OnTgemJCU0Wryy0MPNW/SAAU7FBeaMlHgQ7mgpoP96NfHHH3bFD4kICjoUu/b57+//rRibm+lmARRPFTuGqqf/uIUNhLelXdVaMrKODgSmU73fniMSGPNj24qBWV8CN9PDihH4wBEJump+ozDpNUqqX1tL+pSz4emdqsmH3XAXWIc5ITTO/IT8h2Ma8xyQOtB5rgpc8edDb88U6lUqTavmV9p3KvvBi6cOyV7/PncwOEXWhYw5RfGxBcsU1i6scD/AowI5G/4BbH6R3dyWygz4wAFPCIAYhYACmAsTVzTc3XFdGzHJGWaydfV6gUP10TcSCYXrQsXWEbhEY9LFcrke8D/gIKPu2s1lJCWQS5qjbVgNxrJVasmo9FC1YLc6XoqoieiYy1K7FPz+SlGd9KlZ5K/p1Wx47lsxgD+pm1p35qA7eICz342I8NmHCBOhIsGus1ahpnFy4fr45KXYfAFERpo9Xh7pxkH/J4xjxsjo1FVwzNASaAw0vE1Kj6GF4QmfjGND/fhZbli2nFDCu+yVt4qGWhJCI1+3qCp7FF8K6OcKCvjIPDtgxSfbh1gK4AL8E/bIavnppyNA6B+bZ+o5GTBegRumR1SgY0DzjpQQussR5Mev/nOQUr7N4oM11NJ6aIht4b+5PtEPXIf0yhTHeg2mvNVni63bfD98IXsHTWpd+/er5r79doVGTrDAyqlir78aHK16tWrw+8Cuud4kS2/otUBUyzxt+CACY7FYCwcZ8EXQXccZhTBfbiT20CZGgeY2gg4UYjCFrod6zASUHNHACBs27ieYqIq3uos4+BkWAS5uLqTm6cXGTktqtRccJvMpFCruEDndS5cUaAitC98Gbir2DDQZ5KB71+rkrdsHFjIxPdzVaSQlyqZr9VSYjJmBniJv2l7pvzAOcUFvxvGB7AZB8mZkqjW4u/iL+M3YN32d0oymwp38Hez/r07sVuB30HWx8B58mqFwHQ8wRzefDmntLzTi+u9QVT70ECxHtHpF8r4K0qs5wUMhIYZrySp3DWFbLu+PZRlt0JChokW74mhDnW8qXO9fAbt3gbj4HxcJoXOPEyk4W/OhsviAXXplfYY/+qACmYcIC9ZMkxJ5zyWeCvEhIXCgTTp90QoVf6l53ucB/8n7y4QOe+68BKtefC9oH7ltffvvxgR+TlrOA8+Qfdgu+b3T5v4AqagwVeH/UtHlwMcM2G6JGqQCA42iGUuSz+WSiyvstRmwRRmdEPA/beTMqJCjznYe+g41/Y92IjwJG8fbzbazZTMhX+a3kDwlKRmIwEVfBghZrOJVJh+xIaBMUNHj7S5h6LY2EBqRc3cZDRQkGussElTdQrSaL1FgXzx4kXRwuHh4SH+LoL6YPpfWlqaMGAwwwDH0QKAVg9MN0xMTKQmTZpka10oDM5uBStQCmU1ILGsYAPusQsBX/9uSrB1keYFDD8zNZYmFMo4AN4dq1OVXY9XVSqU1+VdFY7yGnOQL7fBOCgSFcg4kEyWmDPqBZW4SiXvKR6e7apQtX/6DlIqFJi2WGRYj9scNflwvoflp31ixORZGZnGPtC/SoW0u1Pb+4a/Mf5ppH17g8E2PghdC5hKCX8kGNy4jwWuy9Hahvti1hCcOaGV0UkpUubGAQr5wiLqY5xgbMZB+NUE0rq4klqlIK1GzUslH0bFDXawRDfiE+lKzHV+dmurhPVaC+nhO6FzGxHtUKOShNMlVrx8joWPp/GDJrPB4YWOMxqz/iadmT+ctGoFXbt2jUJDQ+nYMUS7LTxI5D5+fuTFBkZ8XBy9/s5MGt7nKfnoLbJaDpIT2AjJEMYNrsUzw9CwHwdRHHx9g/hazlXaO7NboSLD32T2GcW8qYpCDTw0Fck4ULqpqUHGS635vUDJVUhKZhyEsnFQCv5KTnDFMmlrxTUOYr4jCnvmthsHxr9uSOc7oizPu4ULaRS/GGcUlKatxu74NZw+UZMvNpyHbA8EgwFjFwL5npj+6N732ddmpqVn9mBFaPL28pqw7pv34aMEYxvs3yPGJUBn/MrSn2UhCwY8wlETfJtg2jNCnKNlwea+HC7SccxJESkz4wAFnG1wHwp7FFj8ocWxvNCZJHLjQtpmHOTltbAwoOsir+vjuADH/fE8ktlIT/5sph+HhpCnysAZRUFurloRttkVz8zldWamgTzcXclgNPAxGKu5wfnufF2mwUiJ8XGihQF/wx6bcWAwGUirshbgQO5kEBkVYCvntYVBmSNCVEUyDtj4sfyfvasAjOLowu/84koSkhDcneIUKBSHKm5t+at4DWmp0dJSp0iNKi1F60iRQou0uBSXQAghCXFPLqf/++Zu4QhJiJPAfvCyu7Ozeyuz87558+aNg/zgg6+K5KDOhabLz+WcQBTjgoGKFBVvU9tzdKHzT5S96xK/18L1WPWpd5D3R520/FzKlZSVBiUmB7FMDopflAsGF/FT1cuQHMQyOShjhAfcPHJgyTJFnnL7OKygMoe6JvCdLhQ3YyevWana8+0o4L0udEIxv9ByqqvlTbUjxnTmjxeKuMzA3xUqLVQMEHQ9BOQYDNW47la9MPezFkdPhC+0WS3/3dG68ZC3X5yE8OL8mVyxLiDuCCKfwpKAuVJgmcDsps+xALBGYKgyhlB2YEE0VZCSYsVFuV1RbuQAyhmmeElJYwmi4OHhUSBJOJdkpLp+2mvIAc4pOfRJxxVlFIH0e1jiOOmcUNqYdhnrSI+/dJHc9Try8HSnHEMuBYaEEopexvq15HG/vfUPpWZKTyGXt5L4t+3XYOTnZTXZKPNFP2I+Q7m5Bkq9HEMhjVpQTHQMuXi4i99whkQOsrOzhb8FyBOuobymSL7J5MAWFhbWRq/Xe/3888/0/fff0ZtvvkXBwcGXEhISzm7fvv2NcePGff7VV1/V37lzJ02bNo2aNWuG9zSV3zvMh5UOVpvt+EnFR00Ka2lZ83l0ymsmv7sWjlbZZ1wO4KVdaVESciDjxihrcpAyY68t9p2ihxOo/s3d5DGwFp0O+ILJgd1ymR9QThvbph5jctDckVQugPLnBQRMBUv4L/iv+n1Lh4yMdJdhQwb8M+Th6cdVStvs9csWzOZ9uGhn52RMhIYuCAxVhn8CJieDvwJGSWDeCCwR7RFesJjZtXC2fxujTMnBT4eSaOIAzGpbOjiTg5JCIiV5gfM6k4NjR/bQ2T0HqGO3bhRWrz4d3bWdGtQLIc+azWnFR3OpRYc7qVazNnT60B4asKcleeuZoqZyOUQr3WyjhGnulJGdS0qVmlLjYqmmtwulWBTk4R9YIDmIjY0VfgzwYcB1QtCtAOsK1rHENnwpsI7nITk1Ik0aBQJSAaLRuHHjK8TJGTeZHFjr16/ffdKkiSrcL4B7mz9/AfFHzoRLRUwSaMECbrE4rn3w4ME0atTo7UzG8BFXSjBB2HVSMb9jaftyBZhoNjZOfJfvH5VZpYZMDsoHZU4Opu2xxb6H6UcKh9JPRw0TH6eIdqvIsP/G4QUc5OAEkwOY8SsUDsIAEgCWjS4JPX8zARNnvPNccmpareWfv/VYn2GTtnp5+9z/4xeFBmpCxFV0Vzj79mBINMjDahZ0VchwoGCqWAJ0rHHVVF5WCD+8m86dPi4US0ZGhrBGSMsbwWQy0oXD/7IyzRYWiLS0NKFM0WKXYExIotiYSKrTpBnFRZ4nvcpGnrVbk87NgxQuXmRWqMjV05P0Lm4U8WgWHRqVTUlPpFHuLF/KedmLjMmxpEu+SNVc1VQn0Idcq4eRmvMWBlw7ric6OloQCDhBYglFXrt2bQoJCaEaNWpQnTp1KDQ0lGrWrCmWEOwHGWDFS7Vq1aImTZrkSwwqGnz9Nr7+RmFhYa11Op0byA1DMWTI0CskCYTmueeepddee41eeeVlWrhwwZVrx/vt168/8oLNgxy1Z9nB8qjIUEnAtU4nriRdQxch6q7TELxiABVtjR/6mpqYJvHtV35iIKPqwOPlVjEoXwUBZbaxbRLVj3iYTBfSKXR1P6oX8RC5D8Is5gVDH+KNZvxNsW7xN4K+BDgrInhZNjceENjszMfvzJi47LM3H+R6PX3TqkWtJj08yPvesc+e7TN0kpnrkRr3P/TsVF5iCLQC23zMSywgBs4EB8QAADGAAlshtmSUneXgYqqFVh9MpPdGY9K70sHZcoAllw5hXyoOoGyKYjk4HX6R/Ny1pOJWuIY/HGHLcky6IoYY8j/sgw7Lyk4n0nmSSudGgV5aJgbRdDkmhRp1vtrQzWSl7+5mJwf4DbSa88Y5ADkBMRDdFY7hnuhukUiClI6uB5AZWBhAbOAsKVkQCgLOXdEOiazArY0aNbpr4sSJytjYGHHt1asHU3x8nLgXvItnnnmWevToAatHKhOjOL7Xf/nauvI7qDdv3jzavn2beB/Ii+cEqwLe3wMPPEBjxz50mPc5xdGtPOD39ZJxzaU3zg9bQ1YDfFaufz+orNXerlRrywOkaeNfYs/vmwzF8uXLx+DblFF2wPPkb+S3sWPHwuu+TJC7Ptp2bgD88cqm0YDy28Q2dS1/g/c4kiol+FvExycmQWNB5Z85ceY7k86ej3pDoVSpN66YX/PL5ctzHx81Ko7z8u1c6YqQkQ+KRQ5Q1OIyuaJTKcjX5Xqjg7PPQWngTA5KisLIARwSASgjKNNqAYGUnJFJgT5Fn8FQQmZaKvVakUnp/Fz4hPiSxIPC02kbqqY3O1vEiAtAIgcgAfB9KA/cDHLAJMbb3d291ZgxowURwnOV0LBhQ3rrrbm206dPb+VKUGhOfJTODon8TsCejA88cP81xzLnEO/wxx9/Qh53Pl4eriRDRhFgy7GknXBZ4FmU0TWFQd/Mj2ofHTmev0vMxFilAALACylQEwLbaP/664Dyw6+XfZ9rNHVCw6Vdq8Y95sx86h++v7LoSr2lUGzLASsOevvvdJrezVPoQWcUhRxAORcESTFI5KA8gPNK4ZPxe1CmOrWVjhzaSyqNWgx7bNW+h8hXzfvagCxJ4UeJGSgpuPWu9wumDJOVLKZcSo08T0EhgeTpF0SWyAhSB9cghYueki5FUo5SdyUqpLPlwFkJliVwbsRsACrY5wAvzFa/fv1uzz77rDoy8oIgQevWrScmBn/x/V65YV69brQC523GZODo8OHDhHVk1KhR9OCDg3/n9fscWWTIkFEMcB2msSQZMk77f64rno+Mjdy7hVCNbQ9+zd9qperWKy34maCLAa0nDKFEoCbdlBfev+PkuQufKkSgJmtOWPVqD3654DVMzoZJ18pHEVUBlMrnAE/t6TUpgjDkBVp96enpon8dsyDCTwDb0BEFSWrOtSZLON7BrI6ARNLx2JaCEoGMQEoLH99A6npnL2rdqAW1a9KMvNxcydvdjczMmCAS0vi3k/hasnSelJ2ZQT4e7qRVa+jE3h2UY1LQ7i9eo0vJsbRt/a90fMvvFB1xEZrQcfRVnD9/ng4ePEgbNmygffv20ZYtW7h1/KMgRWh5l0YkYlDR4Pdt8/Pzq8nvUS1ZRfBOAVbwN6yZ+Nqr491Kx+j1LiBw3flDvkskyJAho1jgb8mk9nfRN6WnFY1skzxZdtffMJg87gwllZuW62+LsAbrwjwp4PGWVO/8w/BHmNWEpijCtg/mw28tYgDwPdm4XsllSWI5x0knF8x9/ofNqxYFbFy5IHjT6o/vYGKQMPzxFz7tM3yKlcXWb8TkbW9/tCSM6yIxc6X9THb0Hjapi4NwXF/RV3EU23KgFWGLmVJZbKRWKsjCLWypke9sOeCHJZSdBKyDMIg5EgpAmsFCXk5zK5h3X2aGUMw+TsRB52PVfWqSeRMrZ75eZ8CPIM3DROq63kIRgWgUp3WdFyA+hpQEMdeD/THYfw86TqN3JQOXmbyWA7SooQjxvNzd3a/4HYAEQbHClI7rwvXhmXl7ewuLAATOigUBz0xYQhzKuaIsBx4eHv587c2ef/6563wisL169Y8UHh7+D9+LOC8+UGfLAaejJvpx0KCBV7pEJIAE/vHHBqxilriSeQDKkCFDRhHgUPKSuPC2H9c7nrz0eHLa2wMvRMW+SFaL2cvTcyoCNY2d+GqDuMSU0xtXzIdjYyYL5oFxaMSqjWKRAw0r2tf+TCU3jYJe6OFFb2xJo+e72U3vsB4s+Due3hjeUmwDUFYS+IGJpXNaXtizXI1JYDuVSqaTSaQKdCVLbBZp6t84/LwNM0HyTyjuqEbWg/Fkjc8hG4Yd8vnUgW6siGyUqskhZbC7uCZYJAICAhA2ndSsyDRqRFJkRcnXgMiFGo1aRFLE9SASI9L0Ombd2OY8ySmpVM3fT+RBl4OVKYL9ToVnu3A8zEsOtkVk09HLuYLHIC/u+97GblTdzW5Bwbml51UavwtYJnB/xQH/dhFp4lXgeu+55x7l119/RRs3buT7DKBJkybRq6++IqwZAEJSf/jhPPLxEe8QjA8FQX3q1CmaOXOG6OYBfH19afjwEfTZZ58xiTLQRx/Nx6iNuUwyihzjXYYMGTLKCly/oTJGBQULgSvXzQG8rLb3wMkAHz+Xy5NmfLgb1aarq/7Yb0s+wPwQSZzn6pC4KooSj1aA1WDmHyn04T2+NGdLqiAJ644m07je+Q+DhQK5Eez68NoIiWYr6xEoSygP1qZSK1tSuAXBbLYHQbLwS8O5ED4Zp0dLHHMjABI5CAwMFCMDcrg1r+PzQlHhd6DYsrOzeB9IhVUoe5wELXx3dw/RSsd+rZUbtCwWvQelZeWy1uN75f8h1XwoOibmOnKw7lQW7buUw/dmfyZ4lmNbe1CYp1JcM65Xel6lIQe7du2i2rUKH6LkjBQD0Rub06stf7JRicay8zNy4Wfj5unpKY7nbQwLGn7ffffe8D7wLNeuXYf7vp+f/29I4/VW/I6KF8tahgwZMsoRvYdNaaZQWGfptJokL09PQ2igvyksJMgWFOhn8PX3utytfZtdrCoiOGs211/FbmxVFpSYHABC2bKgYQ49BzN5PUe3AhS8ZBqXFB2ULtbRtYD0vEjPtZKnTnkNOSgpQA7yOx7ndR7KiJELGEaodJjDYT0AYDkAkEfluG50SWCJ+wBRwG9kZmZR/fpXu1LS0tPJm1vJEmA5kEzlEjmoKFQ0OcgLfh62Bx98wLF1lQBIQHkZNWrkla6IunXr0XvvvRfHz7yAae9kyJAh4+aDqzbET0AwJin8Kao7EamRgZgMRpZi9olXLpSKHOSFs88BFCnoA5ZoGRcHEjkQClucp/gQLX1YG/IA58VohZuB240c8Du4mz+QP3hV880339BDDz2EtO5MlrZjP7/nJbGxsQ/BN2LYsGFIiuf304TfmxzSVIYMGSXGb7/9ZvP29o50bMpgsH6uPmDAgCKPoS8WOVCzrn1xQyq5c+v+5Z5elJRjJQ+tgpKyrVTNTUlRiRnUplkDR+6SQyIHimQjnbhwiMxqDTVp2orTrMIaIeVBixPOd1gHQAhglUB3gNStwMpJ7JOA80qWg4qGRA7Onj1DSkuuWBc971rE7Ch7gAS5uRb93JgvItdgWK9RKRwXV3bgdwMv4etYYkEk7maCy5itS5cu10+rKUOGjCqB1atX21q0aPG3Y/N2AjSKDfWtWq1mVajRsk70cXd3h7OXj6urq2TpuAaw/CcYLKRTKchbK4b5K0plOTgYbaRMo4161tXTvJ3p1KeWjbrf0VDsM4kT2rsUVKwToIuhp+0WBTg3FqwQJHJQ3t0KFQ2JHGz5ewcN/DOQ3rrbj57bnEY0ty4N6jeAWnboSmcPHSBXb3faunMnPTCoN4WfDad1f9jDAfTtP4h8gquRLcNAnt5euElKSLlE1avXo08/WSTy3M4QPiZcdv5Y8wf1v6e/SHvtzbn02qwXBEmU3vnM56fSoRORpKQMql2nCamYfP686gd6rM+dZOJ35OoVSi+99FLxzF0yZMioNHAmB1wv2LgRyfrSqmDiX7laImUIvj9Lo0aN7kb8nf2JubTjsoEOJRkpItNEqdzyQ9OsX4grbYnNES4BeQGC8G3XatQ5UF96cpAXzt0KUM5oEWZkZIof9ckTUKgwlDc5QLwE9H9XNCRygFkIm97Rmd+GBSWXFAZMHGZ/XTeDtNwqAAEA8AydyUBxgDKMUNXNmjWTyYEMGVUUEjngVrNlxNChd6/88cctXOdj0iZauWJFWHpqqrZbjx6X69evn5WcnKw5f+6ce8tWrVJZZ9hSU1M1Xl5epsOHDnm3btMm9eh//3mZmVh06NAhGedg3aLAPuStHhycExISYjh75ox7ekaGul27dinI47iMCoVEDhafTqcPj0GnXI9ewS70Z0z+8xIViRxsOmvgbRv1b1hwTIL8kGMwUFwcJrkqHUSV7qjgSwpJQeQH7OMH6diqOEiOdyAmXbt25TUosKtmdVxXYQpNyndhTCs+1H79Nn5xNRb+SWq/29iHj59ZRtQ5UvgGifcKYogRIlgiKBSeG0aYSGRR6obCiBQ4iyIdaRixcvr0aRGHomXLljI5kCGjiiJvtwIU+tOTJ3d+dtq0wynJydr4y5f1g+67L+bpKVM6fvr55/9mZ2ertmzeHKhnMmHhvJ5MDlq1bp0KHTL3zTebxcTEeBhycjRLly//67Fx4+788ptvdjLp6PnjL79sGT5kSE+uZ0yoh1JSU3XLV63aejMIQoWQA+D3EzkU6qWiO0K1tPF0DvVv5CoIg4zSAYXt9PGj1LZbDzJfPE0KF3dSaPll8PJGkKIfnu2iIZvVTEoXF7Jm51Dt3y6SxjeATMlMzFg5KnRM6ky56Hgipd6NbLnZTCLMpAmpK46/XXF4706q07gFeXoUbMWSyYEMGVUfzuRgysSJHTMyMvR16tRJmT1nzmEo7sf/97+u/I3HT3nmmVOTxo/vxN+8pn3HjjFPjR9/9q8tWwIkchAeHu72zltv3REQEJCVkJDgyuTgbyYDd4eEhGRwQ9j19Tff3Mf1snnmtGkdzBaLsnbt2qkvvfLKEW5sVHj9IZGDs+kmOplqH/KfF9VdVBSbJxKxBGj3zgE6qqYXvnr5kwMNN3Df3ZZO07p5CUKw4YyBWlTXUHUPe8tXRskBcnDm7FlhOUBrVbImFAepa76G0cEOJgCevUcyUbgaNrkwq8ntjG2bN1Knrt1Iqy/YIiaTAxkyqj7KyyER/gt/rFtX/Wx4uGebO+5I6ty5c1Jh1t6KRIVZDmSUD5zJQXGB/nABKH6blQuDTZCLylI4bwbQjYBuA2kJwGJiJ092R1g8o8zEy+TiW40Uai3F9HQnlZc3kTGLrNnZgjKLJ8iEOmfG16RocIdMDmTIqMIoL3JQWoBccD1VphW2yWQSFV+5kIOP7/eVyUEFAeTg2KkzJSIH6EOXUUoolJS7e70gV9eBP45IfTUy69xkciBDRhWGMzmA4+BrL73U6nxEhI+bm1vu3Lff3ufu6VnhlWlsbKzrp59+2l5qxJQV0DB68803/2KSYAU5cCSLeY+OJJtYcmlPQi4dSMqlDtV09FtktghLgPhDzpXcdeTAkS6jArFt27acbt26FR7/WcZNgdytIENG1YdEDjBaAT4Cy1auFE6CaLnPnD697YsvvXR4/Zo1IX0HDIjx8fExPfnYY12//f77bb/+/HPI8ePHQSJMGo3GOn7ixHA4HsIREU6Lb73xRss5c+ceHP/EE10G3nNPxJrffqvz3ocf7nZ1dc2/I9+Bffv2Baxbt66JY7PMAYIwa9asHTqdTlyHo2uZk+2NIK1Wq8vMzGzIz2Q+b97PgmGFV0P55gG4QYV7VMq4CszrEB4eLpRRscAvPDExgS5GXaLL8XEUHRVFCYnxlJqQROlZ2XQ59jIlJCVR9KUoiouLpYzUFIqKjqXLlzlvTCwZjLl06WIUxcZEU1xyOqWlJVM8nyc+/jLFxSfYTewyZMiQUcUhmdwBtIUR7+BiZKSHn78/whvbcnJyVDDzQ7Bv2Q8/NHpz7tz/nn722dNTnn76DJQrWvrYDwsElklJSdpGjRsnPTh48KVvvvtuu+cNrBA//fRT/fIkBgCu8a233up66dIl4XyGe7Un22E2m00JCQlmTp/D0pbFm6VAiHPgj4yKhWQ5OHnypBhKh2F26DJAtMfGjRuLPvLCYDFbyGK1EBdbUiuYIXLBwOvEjJEmk4HP6SrM5lDyKrVa9MGrlCoyW7gMM6MUabyUfBUwTwRmnMzFZFP821yWxD7MKWHkdJvRTAqV3ckRfNIu9mMwFFOn1YlzYzbMTCYnrq4u9pJltZFGq6FcQy6pNBr7efkYk8lIGg0iW5pJw9eCwFhm/m0MKcQV4VD8Biawwm/gOkwmC+dVkQqOAfh95OX7tZmNpORzWQ1ZRGoNX6daSEkhWw5kyKj6yOtzwPWsFcodQxqPHz/u8fqrr7Zb+eOPW2FJYIhvXQqQpNfrrVxX2WBpQH4ch+OxreR1I+eT0hgFBlbCuefPn982MTHRw5FUIejdu/fpLl26xDo2ryAqKqpRr169ijyHv1wB3gRI5ODw4cNUvXp1EXQHYZ/9/PzEWHsZNw8yOZAho+rjZjskgjy8/vrrXZlQlLylUgpwI/Py8OHDTzk2BWRyUAXg7HNgzEgljd6VW7sqbsLLQ0VvNmRyIKMiYT0ZzM1WJ6t0koETHesMq9J7t+rOi50cmzKKiJtJDvR6vWX69OnCMdDLyysHFgSxo2JgS05OdoOV1sfHJ+vZZ5/dK8VckMlBFUBpHRLRBYEQ0PzyRbTFnJwc0TURGBgoJp262bgy5LISAV01iJp4I8jkQEZFwXqyyc8KU/zVOc1TjfxxO5iBkmt5dZOeyjv3/mVPkFEc3CxyACIwa9asHuiW/eCDD/5k5dzL0YVfYXj77be3/vTTT/UOHjwYplarLbNnz94G3wuZHFQB3OqjFWRyIEPG9bDZ/lIT3QV/HbP1VM8WCvN//5HVUcwyzUQGhwVBz8ygUxrM0dazZ23aBg2UZT5L6q2Om0EOMjIyNO+9914XtNoR4G7evHl/PvPMM71Q9/Tt2/fUHXfcER8eHu4FfwbHIdcB0RZr1aqV8dFHH7VLSEhwnzt37lZW6m6pqakFTrUMv4f69eun4ffnz5/fCcRkypQpu1NSUnRLly5tjW0QhnPnzjUpDjnI15FCRuVGdnY2xcTEUHx8PIiGmGXywoULdPbsWYIfw6VLl4gLgkiDXLx4kbhwUUREBCUmJooREpUZYNr4wG4G/P39hZOoDBllhff3n/Lv/PV+W/dv3E1Ex0XBViiOXiUGBusVYmDVuJ1RdE7nT0BhYbH9b8eB1Du/PWib9uuBYJFBRqUENyq8P/jgA0EMCgI3mrghr7bWrVs3fcWKFS1ZWkF++OGHVnCKbNasWcqJEyd8odQdh8ASbF2zZk0DJjrJsEosW7ZMHANZuXJliwYNGqSBGHz11VctJdKBa1i0aFFH/j3Nc8899y/q0xkzZvQUJywG5NbRTUBltByAXaIQlQzSGAM7Smo5wO/v2bNHFO5OnTqJsbsgNgAmSYLwx3BllEVxUFTLAa49OjqaGjZsKH8bMkqFVzcfC/sz2hiptJrp03GuumaKZmIqWOvxmucVlqzaIpOFy3JKLhd+G1lcW0/N0N7xnUh3wFtlVChafJrS7dv9GRZSut/hRw0W3NPmrGO3jAJQ0ZYDKPGZM2f2RD0D5Gc5aNy4cTKndUY95+3tnfXCCy/sxmiIy5cvu6DFj3oPddu0adP++eabb1rCcvD+++//ifNyXahEffjwww8fbNSoUSqIwhdffNGCG3rVcL6AgID0UaNGHZPODyD/u+++u4XP0Z4blNrRo0cn9+zZs8gkU64AbwJKSw4uJJhIZ02iXZHu4gVCNAoj6cxJVM0lg7IU1cioCadano3JRW2lnKzLpHerRhqVgmxWI1ltCsoyEJ1jguqiUlNd/xxyU1ymw2Yvaqp1oZTkOLporE8tfS5SrlVJGhdvbuRYKCsym9K1OWTIMXKdpqT6DRrTzh1/U+u2HchDmUJ+wY3E9ZWmWwEFuyTK/0aQyUH54vvvv9965513cl1nvu29ahMNVtcpu1I7avl7W9LNa5uNlFcC5HjTuiD/nDeaiK8W5Twxnx4DR8mzaTQ2ZdeUa5qiPZccSM2xkFdLX32bz+5vesiRLCMPbka3AoY2zpo16y6uv5Q3IgcFoTBy4MiSL/KSAyYrFkRNxLEhISGpjz766BHZ56AKoLTkwJSbSQkpaZSSpaWTCYgfoKI7wxLoeLwPK34VmSmWMnKCqElgNgW6m0lJJn7TWkozqshTlU0WhSsdi9NS88BYSspKodQsP8pOSqBqxuqUU81KdQNVZFPy5XEhw/wNWq2aLGZmE3wOhORMjU8goyGDMpX+ZDUbKdnsTfW906hBk5bi+gojB3CgVKvVwjoAS4DElpEGpot1HO/p6Sn6/iUm7kwapCWOgXMm8kgfXEEfnkwOyhcgB507d7bezuRAw0V06N9pPZQ2K63q6bfNiI/HCUqFUVXP2qkriUfkKF5YWJy2M/lbNVjIpg9doOx8aqo98Xp0+XKvzabR0r8Pt5LLaT5gctCV64+b8mzWrVv3Gddrje+5557ua9as2YZ6zc3NbW/dunU/d2QpFJxfderUqcUgGPXq1XvFxcUl2rGrUMTFxfViGcl13c8DBw78aO3atduZsLzTvXv39agrdTqdbejQoTsc2W8IuWDdBJSWHBgN2bTtRC51rJlEKRkGQQ6U/CYjc6J4r40uJXUhpTmdtJZU8vK5TD5u3hTq4UVGqwtlmC9TbHY8slGYly9lWi2Usk1LYS0SuUIKI3cdK283f9qbmkUdvDxEsCWlSknZrKhNFh39G+lFHUPiyGAwsmLmvEr75E8azlOrnj0IWGksB4j5IAGKXiIHOCd/YFemrXYmC0VBUckB/DkuX75M/CHL30YxkJcc4P3s27fPp0OHDsnSUKqyQtTFiy5cCYqXGRQUZAitUSP/mWRuAIlIohxdjo3Vu3t4mN3dmU2XAlqlwvr4zpTu6UaLakhdjwsPhmkjLLaC61mlwqSqZ7yzK1nVXPiNfFFMkN1fdVe2mpbvRzRu9eFBJ9NNa3z0mv/+GN2qlSNZRiXDiBEjPufy5b18+fLhjqQKw8iRI2fxb8/hb7HnqlWrSjzaRa4AbwJKSw6yDTmUmpJMLiorbbvgyRWSjTzc/+WWix95aGuTq8ZK+6PcyM/VzMrbRC4up6iOVy0xsYaOt3df9CMvFxt5J8aQf0NufVuVZM6KJzf3QDKRjswmVvwKN/J2sdLB9CRqymRB4WgE5RpzSa9MoVzyIzcPH0rm6/Bw4ZY7sw3fgDCRpzTkQCC/1r/4+aKTgby4ETmYMWMGPfPMMzDPCT+H2rVrV+Pk1iwdWf5k2cUiowA4kwNupdgeHzeu6+tvvbX3p9Wraz01YcKZXbt2+S37/vuGvM8648UXD2/ZvDnowcGDozw8Pc3PTJ7cYf7HH+9+/513mtRv0CCN8wa9/f77B15/5ZUWl2NiPKbNnHkoJDTU4Pgpevftt5u9MGvWUayDeFyMjHSNT0jQtW3bNuWbr76qM/bhhyO2/vlnYJ26dTPmz5vXEjHw+/XvH8tlwPbSCy+0NplMqtfeeOPQlIkTOym5XLRq3Tqe33d63Xr1Mhs0aJC5bOnSmtu3bQtlYhP7yGOPnT9y6JCXWqu1frxwYfNOHTvGjBo7NvJGxBQkYfKutDvjs03ah5p4XegTpI7gQ64t2Aqtta6xWw+VNUdByblk1NbP/iPhdeX99w26bk7xISsPDYzOMK3VqhU7tj3SrpsjWUYlxqhRo4ZyOVnl2KwwwBrL5CBw6dKl3AosOQrtx5BROaHlt3Ys3gWtDupWK5k6hGVQ82qtqIl/DTp/WUl/Hsyh3Mx0iorLpiYBRvLW1KecXCMlJqXQoQgzK3gTaTRmsuptlJll5Va/jty865JV5Upqrix1ehfyZGIQm6GkxjodZZpzKYsbfyarlYmGG1lyMsjFkkbxcQmk5/0pZKUL8LguC3DBThjfjWL6uF0jWWu/dGQoH7zzzjtohVL//v0pMTkdSQ1YmrK8wSIRgxWO5fcsd9hXZeTF9999V8tssShfnDGj4+5du4Ivx8XpOnXqlFS7Tp3U56ZN+w+t/bT0dK2kYFNSU11QoaWkpOjv6tkz/s25cw8+MW7cnUzmLGG1aqX99OOPNdGfKzI7gDj4ECj83NxcZa7BICwWaWlpOqvVqsjKzlYj7dPFi/9Zv3ZtLRw/dtSoHu9++OGBt9555wC2//fYYyfHPvTQqSeefPJsdmamOisjQ/3Be+81eXDIkKhFn376b5/+/WM+WbiwQQ6f5/zZsx4LP/5417nwcG8mv3ZzViEwWm3KDzp4/rvybv+t/8bm+o3+K6nHX3GmEMdugUDrhw0FMUjKpKjA5Qcu+C3fq6BrrSyDlx+8r9OXe22pBuuMXY+1V8jEoOpg2bJlq7ks1pMsVBUBNIIQlbG0xACouKuWcQWltRxcSjJRbFIqBerSycgkICkxibK921Lr0DQywL1AoaVjsS6UalCTn4uBmgZmkZars43hfuKFK7hSbhRkIFtEMtVsoyObTcuCPfbKGpW20aISFgVPXRYvNXxeM0VlZFJDTw0dMdmouYu7+C29FsfYyGa1kU+1muL4UlsOygH5WQ4G/28GpfM9AZjDYf6c56hpw9p08WIU1apVy52Tjf7+/vqkpKTfeP0fFrCGISwdWIAMFhAFDD1qyAIT4vMsz7DcVpAsB6iY1q5ZE3zvffeJflJYEb78/PO6Hbt0Sdi5Y0cg5ta4++67Yxs1aZLx3bff1g4OCcmKiYlxGzN27AUc17dfv1hUplD6mzZuDIw4f96TiUV80+bNBWMDtmzeHHh3795xjk2R90/OG5eQ4NKoUaO0Fi1bpp08ftyjekiIoVq1arnLly2rOWz48IsgBMt++KEm5hIZyts4dglfQ9NmzVK1arU1KDjYwO/buGfPHt/DBw/69urTJ7ZOnTpZ0dHReiYgqrp162b9sX59UC/+bdyX+PEiAr7A807ktDyXZvb8pLPndrKl62qbenWxJmmsZ4L2/6202ePznzp1qtN9990nCurd3+6L0aoUZ/8Y27Y7tmVUDPo8OP7+TT9/+uvdg8efV6rUtW1WC/l5e/30xNjBn/Tsdsd5znKZy+gVS9aNMHToUBUTWebLhU7cWGqAYP/www9lptNlcnATUFpyYDBk0PHIDAr2ggLPJINZTQej/ahJQC6FeKbQyXhfbvWrWGWrqCHSPAyUlqOiC8kaSsjWkZeLkZr5ZlDEqQz6KVtDr93JLfOcHFJrXCmaq+AaPln0X/xlctHlUGPfNqIr4nBaGjXx8KRz5+IpV+lCTWq5kMWUKyZxstosZGTCUD0Eje2qQw4k9B46kcJCg2jhW9No/uLlFJeQRB/NeT6gz/BJZ7Rq1Yy1P8z/irNZuULozcsUljosCFKzhQUe0Rim8SnLhyx9WV5j8WeZw/ILywGWWxrO3QqOJBkFwEp6a0Njux4ppsciEt0eto/VdcCZHNzmOMmCuQH2s/zBcpAFQJCW+izFImdWm+1Z05HkD5Jm7abUtef4YCuaNKwA8U9J7l1CKGBuJzrsm3q8Q9PGo7iBpOPvPY6X8EFBQ4GbQpTFaWhNGHhZbFPp6NGjmRuXkYX1emQuX768TCd4ksnBTUBpycHFJCPtOW2iAM94qu4bRVkGT1KqTHQutiGFeadx8/YsNferSyqlhjad9qA2gYlc/M2UYvKmOj7ZlJhupouZ3hQUH0X+zd3IwvvgWK3Rcdnisqu0ZZJC5U4ZuTry1BlJrzCTRYFpS3mZk0ykDaFYo5mCNQrWmIiPoCSrmdl1oN3noCrCaDTRrgNHqX2rxhQbG0vcYsT7gfi/+Nan4w4eOTllw4oFdwwcNfUTk8ma1rlD+wlvzHjoUf7W54oT2PEQC8apo0JD5dWOBcAMadIQopEsIA/49mBtKFYlV1khk4OiI8T8YtNo9bvHyXlOBQducXIA6wi+kW/Flh29WDazTGB5hSWUBd8UiDec6faywPGyBcsRliKDFfv45En/fHL54wOCABQdNvLsW4tCNtyzkEnAFEdimWDkyJHwuPa0b5UN+D4PrFixoq1js8wgk4ObgNKSg5jkHLqQcJ58XeLIYPEktRLTLbuQizaTXIwaimZFHeDuSwEurnQ+KoP8PWxkyM6kwOBQupgaSXuPaaihP7fusyykdjeR2YVpscFCLmYtNWxUi9INCtLq1ZScaSGbNY1CPL34czGQxaYhjSWV0m2h5K6xMn1mYmBUiK6FjIwECqtd9Z2nYfVwHsrIHx5qFbWjJSFC2rK4/rJua9clq9e/tvqLuQ9Pm72g3omzEW97urk9tX3t4piPP158bOjQobA0SIof3Qz3saxlQb8ztuuxdGZ5hwXEARXhEpZvWPxYENHsR5YqgfzIAdPNW4L4lBdE8bCZr6mDb2FyAIsbnEih4NH1BrP8AJafWODbAx+ejSz/sRxj2c7yHssN0f3hV/WazMTvFSrFENgBfH086bOA+ynmjd2OHCWH9331KOjXfncpFYptjqTbBjI5uAnYtOXvnFd3cqv0iu4oHixWExnNCJ5iPx7+LohvgBEDCquCDDYrrytYgWtFDlZsnMnGSzWpFGayWmyUatKStw6WMhWpWP2ZLRZSYDwkXKoVSj4/5orLYb5tI7XChfOIM/FZLXwu++ROJlaTGpyX09CFodWg6x3bdqBwYd15KcHhiyauvTRQ8lmL2iYw81VYhX7PH0obLChW+l8bV3ry3k4FXhk/T+yDEkScZTjWgQhoTSZbradffmdCWHDQkRlTHvmt78ip5xVW66f33ddv1oTRg1JwnBNhAH5gGW1fFd0PqEDHs6xkQfoCFhAKdFfcxRLJUimRlxxwqbEF6440tOjqoJDJyAMrFx9T/KasNP3AaxzHqig5qMVywb5K97MEsKC7DRYCEGD4hwSxYJz/EyxoPcOPB/PT/86yhgVlv0A8zARgyZLZhl5Dxn+jUmkesaKeImtqSFDQF1/Pf+ljzoJzhvDH1SOi3tKFuedSxXH5wcY1ga6uHyndNWSMzOCzFD51hUKnooaG8c8wQfjIkXRboJRVs4ySYPv27YZqfr6sSVmtqViNs8KyWsys9LngmnNIo3Mhc2426fUuZFOqhbMftGlwaLCIaVBW0KuVpJuwgcwmJ32F37pSKnhF0uIiEfscyyvJvI0kcZxj35XjHEskY584RsrngNNqSfB0whKamPgbf+h6shkMpNBqyMbPUqFiEsAkSenmRTaTkdSpmRTWdB39fv4xamKMJZWfv7g2TJVtyU4nyjBQ3SbrOC2X5vSvRi+N7FqsK3MQBiUvwT7E5AwOS4PfkpXr7/pz+577v/949jN9hk85w1ziWKCf/+M/fDZ7N+fnOuea/ksfFgyf/JkFjo8IuRvD8hLLdBa0ruDXgBC64EXIm8ByU1GZyIFSqeCXoaCsnFx1jsGkMsApxwG9i9qs12os7q5as1AvVvsEB0ajRbnnv+gabZtXv+Si15Sv5xjjFiEH+1gSWTaxwMqFQCsgsnh+bVhQdmEdwJcPBT6RpVD0HTGhqdWsHLn5x0Uv9R42mY+zkU6rPtC7a4f5U54YcYy/l2TOhjLlKw7gL5e/HzirZvLSlP3FaduFx3E5BYFLZrA7mWIyRdUTtOgu8hhSl84EfcnbBTczqj3egvwXd1Pl+VZvaZSyapYhQ0ZhgPLnBRSmhtex5PpF4RMZGVfv1fc/e/rbha/OGjT2mQ9zc02d9DrNq2u+n4fWCSwRcGLEEEq0ygaywEaKYD8fsKBFhq4H9NP2Y1nKAoIAp0g0mdA6K1b/bGlxs8iBxWJV/Hfykl9sXLobky7y8PBAACvEqbgSMCs/SJOXsTIWgbdq1KghhrIigqfZkJBUK9TPPoylnFCFyMEIFsT5QPhTOAbioXqzPMwCAovugGks6EeH7wDM77h+lMl88eqrr2p3n0ocb7HYZnm46Cc+9+SDG2YvWHEhJDBg8eyZj64PCw428reCcgNfHXwwOt5G8x4OgeiOgLMGzHCiuSGB83Q66/3Fv+a0wi0Bbr1qUI3fBpLCVU2Ggwl07o7vmRbcaLI1GzW2TR7Pv/mZI+GWh0wOZMioYHAlJqwMLOifgT8DEry4Fgx444Mv7nt6wpgtr7/zeb0jpyK+Udism5o3rz/h/ZennuNKVTl79mznlgvGvIMIwLER/bhoVZ1ggd8CHB9xfvwWnCSRjiVaeoXXniVARZEDGJ0io1Pcjp6K9lcpldS7d2/y8wNPKhn40dPatWvFbJwgCenp9hGTJpOZ6oT5pzVtWD3FislIyhiVmBysZ0HYZoy26cQCSwCwlQV+MOj+eoBlFsubLAWi55An26tI/SaXwF6w5G1c/pHvo1PmtGtYr4Zp+pSHkziLNz9/WBniWekm8LrUdM/lbVgdMDNlkVvqfHyr82HfHcqNujLqtUhobJtEp9SfkA2m2wKgUCupoWnCo0qF4mtH0i2PMi/0MmTIKD7s/EAQBihXyQyOPlm/f/YfaXTs+Nng0SPv2THk4elHzWZjupen29SfvnoPyp7rT4WzGRzHomWFrohHWVCZwdMbVobZLIitjpYeNOpTLOgHjmA5zlJilDc5wMCzjX+dDLNaLYphw4ZhYhnHnvLF6tWrBVHo2aXBJb2u7LobKik5+ISlMQs8i+Eo+BjLDdHrwYl9bQrbzyq12hVxLFifJ21c+XGTCxcuKBEvhMs2HG6heaG1L7OgC0ABYuAou7CUlYm53rwn0XamwzJeK0C18RfWKHu88COQcL7Fcso9Cq5SMGp/1ZdcHm1wW+lLmRzIkFGJ4SANgjA41jVckSK0s//cBUt6vjDl4TV9hk0WoYTVasXSnl3bPff8+LGwDlxndmUgPkNdFvQNY3z9YBYEccL54R2O7gv0FcOEPI+lyCgvcqBUKm1r/zxSC10ErDQdqRWPzZs3U3xCAvXt1uSiGhOKlBJVzeeg39Apd25YvWBnryETspRKlavFarH5eHmteWTIgIUD+nY5y2Utl8tnIGcFa0OgE3RvpXK69P7LjAAUBluETZ+25GBOzGv/OlJKD+8Bdaj6ugG1+PorrUNweUAmBzJk3ARYbbYG1nTT/suDN3ik/Ymga/gYYTjAJ4kRH/Z61OeeBhS4qneiQq9qo1QoodQFuCKGEobgIDhC+nHl5bvq902tht3b5+Sgsc98ZDJZOpHNet6vmu+EZYteR38wzAyFVdDwW8AwMjia/cpS5Bq2PMjBoeMX/aNjU91Gjx6N63ak3lysWLGCXPRqU4/ODaNL091QGcnB0KEzvFJsWa9oNBSxftnCT/qPesZis5hjmjWqu+j92U9v4jIGUoTrxdKT3wkIAXwzJF8ApOdHSiscloQc46lqizXFi29wLfAVNvpvLKla+tyWelImBzJkVCCMFzISwut848/tKEdK0aFwUVK9Mw9Hamq4w0nxOnBFLREFeFXDbOvBC3+TyeZvNhuUb83/tu7eQye/guOeVqd5b+KoEXP69++QzcfAvFuqCr0syQGsBX9sPVrT189fAZ+Cyob9+/fTmTNn6Z7ezS/AIdKRXCzcTHLQe9jke2xWyxtqtbbl40P7B/7+1876KenZj018dOj3fbp1gLKHA2AKl4nLKEu8jRE1Bl5HZEAjS5l1r5Qn+HqV1lRj1mm/xXoH1y4SMDS7/rlxpKnj6c33enWa2NsMMjmQIaMCYLXZ3jzrtfhFSzr8rEoHTXU3qhczbgJXXBidUCi4gsQ3LkgDCwiDno/DOHSPg8dOhTasXePS4MdmHeR0zmw5FFYj9PEv3p+JQDTFMgOXFTnAMMT1W47VCq1Rg+68805HauXD2bNnae/efYIglMSCUFpy0OPBp0b99fNny/B+GdcRu+5DJ7hrbLb5/Mr/J4Y/K5S0ccVHXpNnvt124dszz3CWYJQFXmIEDEYFpPF5UEag+FFIzcV5/1UBfL/vGC+kTzKvjXZNXXueTLGZpKnmSl59a5HqnhCzvpEvutie4vsu/Ud6C0AmBzJklDO4UvrhhGL+KIXoBSgc7vfWJv+Zd1DUgDVkKSw4C+uDRtbJH3CTDqMUig2+JokwCEsDL/25UvSJjo4LCAkJTOw9dOIhKBWrzZrl6eY668mRo7/s06dlTkEKo6zIwa4D5wOzDRb94MFwhygcDz30EGVmYu6r4gNDFr/55lv67LPPKD09jaZPn0HPPfcsffcd9EPR8Ndff1FiYry1T9fGUcU1u5SUHPQeMmG2QqV+ZeOK+X4Gg8FLr9fH9R464Q+VStMNgYFsVkt27RrV3/v8g1lf8rvK4jdRg5NhQULLH34A6DoSBYvTytQZUMatBZkcyJBRjuAKWX/53j9yUtacc6QUBBvV3D6YMn4+T4Hz7qTwsG/JFFX4UPvACa3J9+MuakclX2rwtea1MnjxueH8CI9z9eBx01/KzMntj+5/lj+aNKw15cPXnkVkPMvSpUu3lJYcIBDRpu0naowePapIPgajRo2kZcuWO7ZKj7FjxzDJKXB4fr5YuvQHurN93VhvT9ditTaLSw7uHjJhFT+RoY5N8vXxOtm3e6cvxo0ahNEn0gyVCKAFUwIYE4gAHAOh+MFdKoUvgIyqA5kcyJBRjmCl+sRJxcLPC/vU0MfZ2DCJzjVdRsZzydTENrVI5EChVVKj3Am9uNLHJDXlAgdhgAjCwOLKaQH8mwiG48br6Ju+yOTg99KSgwNHLlbLzLG4snJ0pBQOkIO3P11KYV6FW2Te3xpF09bYnT4LQh0/F+pyZgF9913xyMG///5Ll2Ojzb26NrpUnO6F4pADfsZ49njewSwh5yKia2zevqvRrn1H26vVmv+++uil1zkdhABWAJkAyCgToNDJkCGj/HBeUw0zvhYEG9U5yC1lnYrqhY8VxACod/ER8n9JmtQxf+hCMSGWCGpUboCyYYHSQR+0iSVNqVQidDMiMO7m7dO8hFNjqQBfg8TkTJdatfL1tbwhAif9QTWe3kC1n9tEE7/7j5btuuTY4wSoTYuT7sQqwn6XAojGmGMwqQsjf6UFnj8vwBTx3LfVrR2y/KmHh8xesmj2fV/Om/UakwcQMM4mEwMZZQeZHMiQUY7gCvvPuhsRUK4gKCiizUo6qVgk5IRiPtlMVjob8g0lzsGIwoJgo1pbH4AbOZwHKxxQWCwiiA3WHcmlAoaO6fU39MXLF6wgqWWYF3Wo60Mms5Vq+rvS2cuZlG109Liw2vxuTEPqWs+b3h5Umx5tH0Rv9KtJfRv7in1mJgklmWu/ooIx8TOWSBqeN0YMYORAJhO1dBYMJbx+/mcZMkoBmRzIkFHOULT2VtZeKs0/UzjgtHhK+wmZY9BdXBBsVG/LUFLWciu/5moFAyZ5nUZtuXwZAfSKj8HtQiguLZf+OZNMF5NyqH6QuxBXraPLgZ/UQz+cph0RaTRzbQR9tfcyLfwnhga1CKIhMYvo/uRlFBhUne659x57/iIiISFBnFuGjFsNMjmQIaOcwa06m8uYuorGtsmn4V9QGojALLbJe7V3V7/lVFL9OoGpUVFX4jwVCRm5ZjqXmEPPD2pAKyZ3oL9f6kYfj2vN6RaRDoHyblrd7RpZ8UhzeiDxO9r49qP07Tff0vyP5tMH739Aa35fIwjC6DHSTNqF48iRIxQa6JUpze4oQ8atArlAy5BRwbDZbJuie/7WO+2vC8JScCOAUPjc14Cq/9r/RyYaVzzWKxPKYiijSqm0/b75SK2OHTuIvvwb4Y8//qCPP17k2CoeHnvscVq7bi3Fx8fTd0u+I29vTDRox7333UteXl70/Q2GNWKiprVr19GgXs0iRezAYuBmBkGSIaMokMmBDBk3EVabrSZ/hK+Ykw0DbBezgzRWNZlUZnQZxKi8dL/ZyDZHqVBiEqVKjbIgB0B2tlG99d/TISNGDCe1Wpp/qnwxYsQICg4OJr2LXlgC1q5Z69hTOL5fupTataoVH+TviUBCxYJMDmRUdsjkQIYMGaVGWZEDIC4xXb/v8IXAyjSnQl4sZWJQv3ZgasO6gSUKryuTAxmVHbLPgQwZMioVAv09DZjYaNmyZXaHv0oEk8kkiEHblrXiS0oMZMioCpDJgQwZMiod3Fx15nt6t7zw919bratWrXKk3lysW7eOVq/+ke7t0/JCULXidyXIkFGVIJMDGTJkVEpgBEDvbo2j7u7S8CLCJP/6K2aRrnj8+eef9MOyZdSmafVLA3o2jSzNVM0yZFQVyORAhgwZlRoqlcIGpdyzc90Lv/76kwlm/RMnTjj2EuXm5lJERIQIZbx582ZHaukQHR0tug9WrFhha9c8IHJgz2aRLnp1mcxhIUNGVYDMgGXIkFFqlKVDYlGxfc/ZoIaNmungtAg5evQoPfjgg469xUNcXBzt3LmTDAYDubnqTV3a1bmsUavKbbZC2SFRRmWHTA5kyJBRatwMcgAkpWTq0g0uQefOnbO1bRF6+eTZOJ/U9Gy9xSJNRlgQFKRSKZkIaE2N6gUlVw/wyuFjKqw+lMmBjMoOmRzIkCGj1LhZ5AAwm60KrVZlrUq+ADI5kFHZIZMDGTJklBp5yQEp1DZvw6+BchVTMIwKP0O2tmO6Y1NAJgcyKgvkL1eGDBmlxnXkQEaJIJMDGZUF8mgFGTJkyJAhQ8Y1UIz+8qSNbOXmlCujCsFmo/BlTzSt79iUIUOGDBm3IRQnwi/Z/N1l48HtDpWCaOrvKZlLH2/q4UiSIUNGUfGEzfWOlrYhI5rYBrtpFFendywhzBabaVeM8s+Nh7KXJr/rdsmRLENGhUBx9CwTAzeZGNzuADF4dq1MDGTIKDZesE7mqnRBu1AiF60jrQyA6Z//iSSyKmybaY6yjyNZhoxyR5UhBkpWXNZizpNeGFR8y2L4swwBmRjIkFECPGHTkB8Zc14n0pfTrNLes4nScmzd6R3ldkeSDBnlijJjBEo+02/Hs+lAtJG2njPQbyey6Uazq2abbEKg9AtDSo6Vlh7k8zm2S4uELCvNWJ9KGmhDGTJkyCgpvGzdGvqXHykAXu/NfxT0uH1Lhozyx3XEAErY7Giap/J6XKaF/os1ihblpTSzkMsZ14cTP5doph719NQpTEf9G7rQviijUORQ+kdiTZScbaV4Phe2IdF8ng93pPPSQv9cyBVph2OMZLLYfzuWf+NkvEn87oUUM91dX4ePg8KTzHQ8ziSuEcdgHefOCyh9iDof6nOaz/vBIJ8rvyVDhgwZJYLCotaVkBRkGomy8kh+cBXnt5VhJ4UMGYXjOrWJboVNZ3NpS7iBfF2VgigEuKvoKCvg7RG5pGJt/NPRbFa4rJUdgIIFeTgYbaTodPMVhQuLwZKDWdQkUEM/8jFJrMAhpxPMdD7FQjkmG609mUONAjT0wfZ0quOnoTf/SucPxkZnEkwU5KEinKpzTZ2wQuAnlx7MpMacfy7n23Y+V1zjqiNZpHVq/SPf/ku5Qk7Gmx2pduA3/4owkKUs+yVkyJAhoxiY9BuRxywid2d5geibA44MMmTcRFxHDKAvI5JMrLxNQvn/dCybmay9dQ5nmDBvNU3q7HHFqgCgZd6gmoZaVtdSNTeVyAtgCQWMrMhf00dNK/7LYoJhoIb+avLUK2hgYxcmAlaycqPfxj8wrZunIBaYLEUCfhdbECWfVFgCVPZzwk9gbBv3a1r/OPa/WJOwVITzvTh3abhqFHQnEw3n88uQIUNGiWAt2WyMydn8ByGhnEVDlJjDSxkybjLydT5Evz8AJQozPgiCj4uS0gxWCvFSCUWdF2jl67hwo+UOUgEyoOPj6/qq6ehlE9XmpZtWQVGpfD7OE8AEAueu56emU5wfVgAocg2foyGTjKhUCxnMNl5X06FooyADNbxV9OH2DBrWwlVYIaDbT8SZyMTkoEWQpsjOiTsicqlXfT3l8vll2MGPV3Y+lFEgfvjhh0t169ZNt1qt+XTO3b7YEePjtvRSo9AjUx0JheDPcKL7l9gbX0amE05tmSt4dxDRtDsdGw58uZfo8V+sq+ht1XBHkgwZ5YoqNVwRFohNZwzUp4ELf1ylU+q/HMumIS3c5C4FB2RiIKMwLF26NKJDhw7nZWJwLdafd/f9+nRwi6IQA8V0Im83opo+RBeSiRtajh1OkImBjMqAKvWRQ4ejpV9aUgA80MxVJgUyZMioEByP4z9c3ex8iujwFKK+9ezpMmRURhSLGECPQqTx/3BEhDNfYShprACjxSbkRoCfwY3ymUt4Dc5At4XkAFlUwO8B93/ju5AhQ8atjBc28h+uO5oG2rdbh/IfTFAN32hJjETNAngpQ8ZNRrGIAYYPnk8209/nDWJ0wTt/p9EnuzKEDwJEGhkAJYp1BBHafDZH+CRoHBpVGkYoreM47HM+Bssv92XRa5vTxDZyY5kXICnrTxnEdeB453NL58PPLj+URXrN1aGL+V0Dzo+80jF5gWtsG6IV94JDkQ/ZIFjHOQDpOeD339mWTv9E5pLhBuRJhoyqBK1Wa9Xq9dfQbZHGgnUXF5cSOeQVFXt27/aFo3J+0PN14fchcDC+dOmSi8lksn+c5QBchakId7v2GFEPp1lIZt7Fx37A8r6TfEjUv4EjgwwZNxH5qNuC0TRQI5wFYc43mu2t4cmdPYQSnLUxhVYfzSLUDL8dz6HfT2TTL8dyhKPhV/syafr6FNKpFTRvRzp9vT9TKNhpnPb8uhR69c9U4bCI0QrvsTKFFWBiJ3d6u7+3+A0Mmdx45voOOeji+5q60Ku9vFlZK5hIpNJSJgFQzgiItPFMjlDMGMHwxZ5MmvlHqlDS3x3Iovf5d3ANGPb40sZUWsz7/zpnoG0RufQZrzsDv/NneA59wNeO+/lwZwZtY3J0jknSn+EG+v1kNt9HsrBcvPBHisgHa8HLd3tR99o6cmFSIkPGrQCVSmWbMnFip9HDhvWUiIBarbY9Nm5ctwlPPNEFaf97+OFuUNDigDLG9Oefbx8cEpJjNBqVX3z+eT1cj2OXuI4xI0f2ePXll1u9/MILrZgU6P/avDkoOjraxZGlzNGndk7aP085NgpAeCIrfX4a7w5wJMiQUclRLGIgAQoVoxPacAt65ZFs0ec/sZMHRaZYRAv6eJxR9OE/0MyFFbuN/tfWnXxclSJYEutVMTQRXRC96+mpnr9atOQR3AjkQOoWwG/AIgBgRETfBvlPVS7lA5kY3dpNjHqwcOL5ZCP1a+hCXWrqBLkY19ZNWAdOJZjJYLaSN5/TzPnGtHYVRAc4k2ims07XgOvC/eD83WrrRcwE/N7ULh5iRAVGbxy7bKIHmrhRuxo6ccwDzV2pQ5hOdF8gr/1MdkhWhVsd3Jrzslqt9gdSQvDxNVmGsCyxWCxbWf5y7JJxk8EtcVuHjh1jLkVFCYWblpambt68eTzW+X0pxjz00Cm00qGod+/a5Xfo4EFvKPC9e/b4xsXF6Y4dPeqF7ZMnT3r8tWVLgDR0GGmbN20KjLp4UZwXJGP7339XO3jggDfOFRkZ6ZqelqYLP3PG48Tx4557du0K2bRxY6AzOQBenzPn8IuvvHI0JCTkSmsCvxHNRAHnz87O5kNUNvw2lsbcXOX58+fdkO/0qVMexbEwaJVWm6+rY6MAvLLZvmwbYl/KkFHZUSJiACBOwAZukUPRQ9BSh0LFCf/Xzp1bzqm0i1vraC3jq/XSKynQXSVCJ59PMpNWrRAWBHetUuyr6a0WQxT93TCg91qkGqy0NTzXsZU/0BWw+kiWUP64nofv8KAXNqSKAEfuWvs1gAy0q6Gl5ByriG8AKwPqJJj+Pfg6EGchJsNM/kwAUDN8uTeTcsw2sS7pdCwQrOksk4jqHip6rL07zdyQIsgLiAC6HHBfjrruCnB9z6xNFmTjVgO33rqwQjjIhECAk1K5IjY4Nm2s1L/khcae+yo4zZWPa8DyPMtmzpcsDmDw8RdYVrM8pFQqe7Dc5ThMxs0Gv+LHHn/87LwPPmgOxfrhu+82Gz9p0hk0EPg92b756qsmOp3O+vwzz7Rzc3U1o3UfHx+vW71iRb1ffv65Jit568cLFjQMP3vWs0WrVqljRo26C6b/xx55pNt9998fk5qSooXFYeSwYT0bNm6cnpKcrHvtpZdaBQcH5/DvWdt16JDctFmzdC4btnbt2ydzubnytSFtG5OJf3bu9Odi5Egl2rZtm//PP/9cqz3nf3bKlE65TAbW/P57bRz76y+/hH7w7rut8JvvvfNOaw8PjyJ3hSTxFbm8zHXIrKuiYXnXaVaDFf8Rdazj2CgBpAaSDBkVhRKrqeZBGnqzrzeN4lY6xuQ+29WTnu/mKRQwCMArvbyoPbei0dKGUnycFSjiBjzZwYNe7+MlFCQiGo5o6UrjO3qIVvZLd3vRY0wq8n4IIA7d6xTeAIVVYFp3L9GaR2s9zFtFs/kaEAfhfjECwd7Sh4n/Ob7WOX28hbLHtbZnsjCMr6NPfT3NvMuLr8lN3Mcjbd1Jz0o+l+8P3RAgLbAyDGnuKu7PjwkEYjO8xus96+oFIcBzacmiAztxAkJENwkoeqyFqgBW5tVZcjQazU6ukFs7kq8DK4tHeWHkvH+wHGPJhvLntCw+7jTLeyy9OJ+POMCBUzEZ9O2Oi44tGZUJOlaiKSkpehAAVvpuXAb4C7sKtVZr43T3O9q1S+nQsWNyYGBgrtlsVj41fvyZZs2bp+/bty948LBhUX5+fsb2bdtevhAR4Xb/gw+Gj3vooa46JgnxcXHaJk2bJgYFBeUOuvfemFOnT/t4enqauZyQr6+v0d3dXYQ05XW48F0BOGWLli1T+dg05JWw5pdf6jz3/PMnvLy9TcNHjjwDa8HQoUPD/966tdr2bdtq8HlyQGr4enJAGhyH3RC7Y/QeBiNRi+pELYOJWsEqwCX7h0P2/dHpvMn1xzul6Eb4aj//USi22rdkyCh/lKr9CqVZElSUbizsd4pzDVoVPmxvGsMkyKkRcgVFOdcdoVphSblViAFX8rO44o1hEf0w//zzDz3xxOM0cOAAuueeQTRo0EAhM2ZMp4SEBHEM5+3H0pTlSp9vWraJDl5IpXfXnaUHPtpDTWZsodApGyls6kbq/94uevWnk46cgojc51iVcZPB718x7tFHTzwzZUr7iVOmHDWZTNfUJTYroplaRXcASENWdvYVUyA4IRMKs81iEY6KZ8PDfWqEhWV37do1YdnKldveeeutO/yqVTNejIz0wn5YHLy8vPgn8vwGn0fyc3CGj4+PCeLYFKgWGJgdGRHhivxHjxzxbdmqVeqd3bsn/vbrr3X9/f2z773//oj58+Y1HD5q1Fk7Zy0GWPH/+xST/4lEeycQeboSxTAhmPQ70YBveD+frlste1YJmE755+OFy4/H+LjP+Zwxtlyaq+Q1GTIqBsUiBmhhQ/I0hm+IkuhC55EDhQHuAJKyRe7yUrywOBS3vnAGji3N8ZUJXHG+plKp5mD9zJkzdP/999EHH7xPiYmJsA6IPKz8SaVS0tmzZ+mFF2aKNKPZSi+sOk53vbmTGjy/mQnABmrx4l80bOE+Wrz1Ah2NShd59BoladVKwnBYZ/A5f+XfZp1jld24biKUarUoyXf16JEQExPj1qpNm1RsgwBAqWJpYmU+9913d48ZMeKuqRMndtSxQkYXAr9Egvn+vQ8/3PXU4493eWj06LtGjh59BmmLFy9uMOSBB+7u1afPBStvD7rnnvOjR4zoMXXSpI7zFy36F3k0OAcD602bN08YO3Jkd+cREuhqcKwK4FpxPS/MmnV03ocfNn94zJi7AqtXzw4MCspFGQWGjhhxrmOnTsnbt20L6di5c7JILCYcbklXkJhF9PEuoiOXiZ7umhWflpYW7Syf/puTMn1dbvq0n5Nsg5da9w5eartOhv5g27sj0jqb3lLm72AlQ0Y5oViRD+EgqOcKOyrdLBwHobfxPUAZ4xODToACRShj9OOHetrDJ/9yPJsGN7eb86W6HsdgHd8m0gF0OcAxEf4H727DzItmMQsi9iNfXsWK/vy3t6XR6FZuYsKlqDQL7YvKFab+W6VlXlHAuyxK5ENWym25Qt2H9bVr1xBX5qiMhUyePJm6du12hRykp6fT999/R/v27aNvv11CGQYzNZu5hQlf0cobYOKXH/lRXzoenU71At1J53DSYAUUwr8TIzZklDucIx/CERAWA6Tnt543DWQBitw5HeAyA18SYX3Atp1Mqq7J43y8tH2j/Hl/Qzo27+8BKs5vcWznPbYoQOTDZ/4MbnERfgYqez3YeB6Ri8qYtWfE+T1wVsg1K5V5qyP+3mxKhcK2/8CBbsNGjLzO/0aGjJuJotfQjFo+agr2VFLTAA2ZWPO+uDGV3v4rXbTsfj+ZQzPWp4rRARg2uOifDPpibyadTjSJuQnwwaBOn/1nGs3i46DU39iSRtP5GMzIGJ1uEc6Cuy7mkpnpd4+6+isKHtMqYxbG/ID5HEAKgKQsC/UWkRHFpoxygEQKDh06RF9++aUgAUOGDKEff/yJune/6wopADw9PWnixEmCFJQGR6LSaOCH/1KtZzeIbgcHfnMsZVQwnJVnfut50yTF7JwOIN05DQQgbx7n44Gi5HesCjgfm/f3AIkUAHn3FQV6DTdl1ERhbxIFvU4UyJKcxYqfm0zZZoXSkA8pALiKU8Cv2SpqRhkyKheKRQzg1e+pVzI54BYiF2hPnZKScyxi8iTEB0DcASj8F3p40RMd3IXHfgN/DXWtbXccxAiBZ7p60Nv9fOhskn2ipfn3+tCW8FzS8sfl76oSUzDDLIdJkeC8CCuBn5uS7m9a+JggDAVc+V82E4Vi3ZKMYoAr1k+xRIX80kuzRIvtf/97lEaPHiP2lxe4ZSUsRnqtkv73lX1eWv7ttnw9pWMcMmSUEr3DslOW33Nx3w/3RO6XZOnAqP2bh0Tus49nkiGj6qHEWjQ6wyIUNnoBoMhPxJvo631ZlMUEAUMUvzuYRRtP59DZRJOYXfGr/VlihAACGCGgUW0ftbAuoJsAw5y2nDVQoLuSVrNyz/s5JWZZ6aejmKe0YOBcw1u5Ug6mWpRRLlAqlSKUy+zZr8F5jGrUqEH33nuv2FcaYKSIv4eWqnliOmxHYgFIzTbRn8fFkHlcz0NMDtaKDRkybgLQ8m9TzZDVNjA3U5J2gTnXRkiTIaOKoVSzK2J4Hlr9qNjRR42ogNJUxogNgDUrZ0A6gH2SQyGOQR7EPkBrH+QA+5COczoDR0j+C86AdWL2llR6oKmrmLYZAZR+P5FDT3Youvc/Wr2Q2x14LVN+T85c9niTfH0MbDZbI16IIQIYeaBSqWjVqtUIQYukIiE/H4OG1d1p3fOdHFtEd7+1kyKTrnYbwcdgw/TOdPe7O8hNp6LXH2hCzy4/Sj0b+9MPT7UXefjaPmSS8JzYkFEukGdXLHtwvWM7ePBg1xEjRsg+BjIqFarUtMv5AWRC9DU6SINELoqKPXv3UmhoqBhadTsD1Cghy2z11tnC+XEKpsTPxOrq6uru5eUVFBYWptJoNMK34PXXZ5Obmxsrix+QrcjISwxy+aVFze9L5+Oz6c43tlOYn4sgaQnpV4NZSc6HzgCJDH3mD3pxUEOa1KuuI1UAjpH2vgYZZQqZGJQ9ZGIgo7KiQogB9AC3y4W5vzAUV6mXBfbt30fNm7cQxADasCi/LtkX8ssrjA+8o6zuAudjPVhiFPV6kO1cktFS01u5HVYeb2/vwICAgCZ5rSmffvoJbd68mfr3H0CPP/64I7VoyEsMMDTxIhODE9EZ1Pfdf6+MOHBGfsQAOHwxjQbO+4ce716LnupRh4K8rlgu1HzNcAaXUYaQiUHZQyYGMioryv0jz2VFv/poNr2xJVUoH+gZpUPXYAnBJroFnvgp6cp+SZzzSevI43yePLpLwDm/tJSyOf9GeKL5SjqGWGbmshgLtx5czrCIiZ0wVwLyY1glBOeJSDJTfNZVvSSduyBgdMclx/EYfZEXkcnmawiV8/mwLm3n/R1pOzzRRLF8vUWFxWK11q1bt0tgYOAVUvDvv//QokULhWDoIdCkSROxLA0wmiUqKYeahHjQ7te68XvJexcFA++OGQAt2XmRWr68hbJyRSA8WI+mihUZMmTIkFEilDsxgMJvVV1LfRq4iMr8o50ZYogiTP8vbkilN7emiaGO3x3MJC+9glvuRJ/vyaSXN6WJ4YxQvHP/ThchiVMMVjGV8Uc708VsiIh1gNb0qiPZnO+q8sTa63+miciM+C1M2ITj4RCZabTxsVn0/LpU4YcgyEGSScReQHhjBNfRcYsWKiom3ZKvlcPLMTrDhc+P+/B1VVGYj1r8bnVPjNewK2Yo5PPJJmEFuZTKxIETEzIt11gA8HxCvTCRlEKEWL7I+TARFMhHBt87JoRCfpwvMsXMrXoTExaJYu4AAP/0SURBVAgLJTD5OMfnjmCBnwbWkzgd14Nj8bv4PYRxxrUWBnTFAFqN2la/fv3uarVai+158z4U0Qvff/992rp1q5DUVH5u/JJ8fa+JXlwigBh0eX07nY3LpBAfFzr7fi9SO/kfFIaXfjpBSrw8hqtWRZuO2R0S+V56iBUZMmTIkFEilDsxQN1dx1dNd4QIXUPerKSmdPGgv88bhMJ+vbe32PdQGzehHAEouoGN9GKGRgQtqsvHQ2kfjTGKGAeTO3vSgEYu9Mgd7mL64/2XcllZ248FcBqNyq6Y72viQp/uzmAFqRT54GTnxpcyu7eXUNhQiXX9NELZ6vkgNxcdi1aku1gzyWK8fvImEA78htTAhZKGMr96BXZyAoVbh8+dalKTUqOliFS7BQWOlM6NY+hltVojErEOkoFJmTx0TD4cwy9xPuhMdLeAiIA0QOljPZqfERw5U7JFYDkxt0QtH/u8DFhHrAcJ11wj/xhiDdSpU4dqs3RrVU+tUqnU2Dd8+DDasWMHgr4g7Cy1bt2a7rqrBwUHh2DSJHJ3dxfnKC0Q4bD33H9pxorjYvv9kU3F8kboUPcqMcF9Ngi6cj3/OZYybjHYSMcltmzFcWoZMmQ4odyJQV5guuJPWFFjAiUQAP4v4iJsPGMQrfkV/2WJih4tXwhGIuyJyhWKD3mlUQshfEyQh5LWn84RBMF5xAJ/8fRYew9hNbizto461NAJBYsATbyLladCDKkUsyDyNlrpvq4aeu/dd+m9t9+mpx5/nEwmE23ffZBOnj4jzlkQcD4/Vs7BnmpxXSAY6GLAdYL4xKRbadpjI2jV15/SS0+OoMysHPGb57nlD+Uu4dsvPqbY2Fhx7QCuDc8Dloy9B/+jjAwmKbxP71DyyIfYESAKmD0SpErMZOk4AQiCMwkAkAbrCNKh7OvWrUv+/v7ieQBms5kyMzNp3LhHxP1bLBZauHARrVixkl5++RWaMmUKLVq0iNav/4Nq1AgTx5QGsMYMaR/MSyv9ut8exNBDL3jJDTF9QAPhowBHxCHtQqhpiKdIVyqVb4sVGbcULAo3a8PLtXo0jC1bUVozr8zhIEOGDDsqdFQCWuvf7M8SgY9ACqD8pOGNUHAOg4FQsHCAs++xBy+CvrNyCqZKxrHIitgJSw5k0fsDvVnhmSk1x65o0aJHoCTn80tDK2FxQMsbpAOA82HLFi1IoVTRkAceoN/WrSNDTo4wl+/cvp38WHFmsLJs1qwZubq6CsV58sQJTP5CLVu1Ehr69OnTZDAYqG69euTp4UF7du8mXz8/oXhBHaZMnkILWaFGXbpE2/7aSqPGjKWoixcpJiaG2nXoIM4RGxNNAYFBlJmRQZ5eXrRv715q3ry5+M15H3xAdRo2oXpNWlC1gCBBAC5nWpgYqSkpyyysA9DtuFMHL8gXoksjzUwtavpQtWoBjlSit956i3bv3iXWEbkQAqvATz/9LOIVlBUKcj50Rvc5Oyg65co0+nzN+Tsf9nh7OwV66mnFBPuQRYBJ0VS+9gWOTRlliJvtfAhi0Dg2tKcInFJIGS8yUIGwhAce2GFVut8UZ1Um5LLzoYxKiQr9yNHifaQtpmm2f9mS0gagtLANwTqyCILAgvxw0oNVQDoWf5sFcSufSQGUPLor2oZqhTTldMD5/NJ5kSKRAkAQDha0lsf973805P77KfzsWXsrmuXrL7+kJk2b0rixY0nLSvIyt+rrN2ggyMOPq1Yh1jq9+vLLUEpk5Rb2qJEjqVWbNqL1D+99nBtAy/a3X36hNm3b0eqVK4krBHGeEUOGiJgAf27+k1JSUsSkQ9Ofe46a8m8+8tBD4vwgJ00a1qMGNQIowENF7jol1ffXkIdWIUgBfgK/UxgpAEC+mnDLWiIFuAbEJNjP5AjXAAsBCFF2djbNnPlimZKC/IBuhM6zt9PSf6Jo+e5L1OHVbdeQAgnZRgs98sV+WrE7SmwPmvcvhcdlXSEFfM1R/PxbyKTgNkDQGGaFXNBLK42+dpxQhgwZeVHh7F9SlGUBEAWpC0Eod16HOHcrFBVQ7H369aOly5fTkm++ES12pD08bpywAtTh1j/IACwB786dS1999RVd5FY/CATM8rAe6PR6Md3spPHjael339Gxo0fFueGw9/HChZiNTnjzr1u7lgYzIfD29qZ77r1XWA8k4Df/9/jj5OHpSbVr1xYmfSho9OmrNUwCHM8PS6wW93FWr15dLP/+++8rEQxh/YCD4bp16+n339fQhg0b6c47u4h85Y349Fx67edT9PLqk5SUaXSkXovz8Vm07XQivfDjcQqeup5iUw0UNa+/2MfP6xiTmjAmBfaHLePWhq2MGve2a2ZlliFDhhPKnRigpQ8fgVVHsoT1DqMMsCwpoBCNDksA1ndcMNDyw3zuQk5q4rpk9dEsMRETujMAtJ4lYA0KHq1VtVpFw7nVDzM/CAYUNYAlHPGenjyZFn76Kc2bP1+0sJ0BJQuS8P2yZfT1kiX0LLf8ARCAiXxco8aN+ZxWofQNRhNpOO9RJg/BISEinwTn3wRwbTDvX860+xzY08TiOiAdk0ldzrjWGRKQSEF6egYTgffEOXv27Ek//LCM6tatJ/ZVdni6qOnA7J5inZ/Peb6H5mJDhgwZMmSUCcqdGMC9L8Ngo9h0qxj+t/DfDPoz3D4iAdubzxpEa/9MoplOJZjoZLyJMGnOPxdy6a9zBkpnInEx1ULbI3LF0L51p3Jo9bFsQTag+dJz0G9uV9Bw1kvKJxbAp7vTaXgLdxEyGb+FLoV3/k674tNwkY+Hklz4zus0fMhQ+u3X3+jugQ9QCl+3wWqf08GmUFIit2jHT5pCwwcPpgUfLya1yu63JJnczWYLPTZhEg3l/f97+GHaf+gIpRqspOJzA4h9YGYy8fKb79HEp8bT2FGj6d777hP7YMoH8cgxY9igRjgm4pqMfGude/alGc8/T6cP7BA+EkByllU4HwLoXkngbQk4xjGs/xrAMgBMm/bcFefDSZMmi7Sqgntb28kNwISpjmNVhgwZMmSUESrE+RCtWKn1iqmYp97pSVlGqxiXD2fCCF7Gs9K+q65eTLzUr6GL6BL48UgWTb7Tgz7fnUldaumE8utYQ0fnOX+zQI1Q8M4Oi9jGcXDOcwYC6iEdVoIsVrhf7ONr6OIh/Jh+37KHenduJfrWI1OtYnjh+SQj1fJVURQTkhpeGG1go+Qcompu6M8mikyzUi0flSAsoZ7Kq/3zfA0YMujtphbkBkSimpuKErJZ8fOvYcglRleAT0Txb9X01QgyAYAEoBviQqqZ6nB6ZIqJqntpKcdoFpYLXzeNcNbLYa0PHwMA1hdQAwxrxG/HZZqpuofdqx9PwE4b7EBXREBAgHCSxFBE3O9vv/0ufreikNf5sCiA8+HhN3vSkI93U/cG/vTK/Y1Fem5uriBk/NwnM6FaJBJllBsqjfNhtZFEjZc5Uq/H+SSDKPd1/W4wh0fsYm6NPCk7H8qQkQ8q5COHRRyKCwIlh5YzFOdnrPDhDgjigH0BrERHtnITCh7Wgp719CI/GsmYjbFLTZ3omjifZGYFCbV+9bwAhgmmcws9L0AKAJwXoxM6helo54VcoeSreygpKs3evLbZrJyGAER8VXxOKCWL4+RQ/OiSuLLOJ7XPLWnflqBmpZ+WbeKTWUSXhyAvnE/L6Vr+bYwKsJ+bzyGdkAFFjV/CPmmGSJzXTaMUsQiwLkZq2C9HnBcWEkx9DVzk8wY7SAHgyCaeHUiYl5eX2P7tt98EkalZs2aFkgIAzoZtanmLSbXwbEF0pPspDD5MirZM73qFFHz//ff0wQcfiHW+h9fFioyiwN+xvCUR9Mp+qjvnINVjCXl1P0UkXx+DRIYMGTdGhbP/x9u7C+sAlObMHp4ivkDrYC31rg8SYNcSCFMM5R2ebI8AOLa1GyVySxxKBK3utqEaEQUxL9y1SvJxLfyW8AttQrTUNFAjWtVQnCFe9vgGiKeAS8ASvxXmza10ZGBUc1cJZYz9gsjwz4d4Xj/mHtYFT709+mF13o+j/fma3PjacM81vDktz7mdUZP349hA/j10neC3JODcOsQq4HVYSoI8+Dp5HeerjfOKXNcCrhSIrYCuA+Dw4cNiWRbTJRcXmAvhl6c70Kl3e4khiOc+7E1/vtCFXnuwEd3ZwI/83GEhQdlAl8tVEuSM6Oho+umnH2nfvr1im1tdpQ/BeGvgERZ4ZDpHiPJl6W5fFQhk+ZEF0aSmI+FWwe/HUygukwk5PgyWmAwTbT+XJroBZciQUTxUODGAokNwIliT0dpFGGBE5kOrWPqEO9bUiaBDYaywq7PyQ9eAdAyUBczzkLzAfpjqiwKY36Xfk46QHBKlJeoYWBgkYB3Xj4BGGl7PW+VgH8gJui4AHI/rQT7scz5X3nNLQD78PgTrzkB+nA/JCCcsAfnyXosE+CqgOwQOjEB8fBw/QxsFBQWJ7ZsJdCnUruZKY7rUoG+fbEN7Znen6IX9RGyDfa93p4UPtaARHUMdue0ICQkRQ0sxWkNyzrx48aLdeeL2xp8sf7A8xIJ5rBEBsjXLaZaXWC6w4DkNYRnPUvrJLioRziYYrn7IAK9Hp5muWN9kyJBRdFQ4MSgKoPPgU9A8yB7WtyIBBYrpheEIWBBAKqT9MMdLShd/JVJRWeBMgACEQMb1pqenO1IqJ6p56mhAq0B6Z8T1IZLR7YLnDnIAuLi4FPyyqjZwX/kxuH8cS5iB4F8xlCWYpQULLAeI5zCIZQvLZZYlLIks+1k+YfFmQb5bBlO78WOC160ErjgebleNy//1DQgZMmQUjnInBlBKWUab8M4vKeCTgHPciCOgzx1q2XlCpeIAcQLefvNNGjlsGD0ydixdirIH1MkPs195hcysmFatXEn7HTMOFhfwn5CAK4aAY2B2RoleODiHALoynIM2FQUwpYJcoZUNhIXZQxkjjkFVBUgBfC6k7hF/f//royLdGkAJmW9fJT8WKPNWLJ1ZFrJgSMkklmdY0LeC7oFslnYsDVjSWEawPMHSlgV4heV3++qtA/gs7ZnWivo29Kae9e3+NI3mHhJLGTJkFA/lTgzQV4yhh5/vzhTKDuZ+yQourUP5YSkJgCX2Y9/729Np45mcK9YDKY8zML5/S7iB5mxN41b7teeTzo/zAc7XgAVOC2Xz2ssv09Dhw2n5qlUiFsFzzzwjhiSihQ2HPeSRLAXSsuc9w6h9h/YiD/Y75wGwjjQcDzh+Viwx+RKuDetQ+vA5gHXc39XuO4B9cFaUAGuE1P1g/3sV2JbSnNcvpVrEEM6M9AyxPWzYcGGC378fjceqh/Pnz4tnqtdf9TrnZ1/Vo9X84lg6A6b+F1hAAjxYJrJ8y/K9YwlS8BULYlkfYIE/AWJHwzoAKwMEhGkVy8ssEmA5EOg3bPI9vYZMTBgwfPKMZ9//vEo7JtZ58yB1+OAIvX9PTdryVBN6unswZZqsNGRJ4XOdyJAh43o4VGX5AcqsfyM9vdTTSyhjTIO89FCWUOQ/Hs2m43Em2h+VS8+uTaFXN6fRB0wCYF1AfINF/2aIC3x3gA8NbeEqHOkwb8K8HZwuaT4H4KfQvoaW/tfOnVy0CjF183+xRtp3yUirj2TT/mgjTVuXSml87rl/pYspm9H6RjyFbFgjFEo6fvQohdZtSOHxOZSVY6B2nbvSiYhY2rB+PY0fP5F++vlXGjNy5DWKf/ffm2jn3sO04+BpmvTUU/Tdyl9o8P33k8mmpISEBHpx5kzauWMHTRg/iXItCuE7gd9NzMYoB7uFI5LTso32wE/Yh6GKWMd1gQzBWoLtjFybPUAUb2BaZfgPxGfap2mGMyYmqEJ+WBwkq0NtP7VwZExNS+Utex+9RGJ++uknkVaVMGfOG+Lau3Wz+9QxyYkVK1UHmBb6HZYNLJ+xYNIn3EPeb/ELljdZwCjhK4BQlOhCeJcFxyFtGktvliyW/7HAr+B9FvQT/cACZ8MCTXV/rFywbszQfq1MFuuco3uPJvQdPsXWZ9ik4/eOeXbiq/O+8eZnW+71Q1ngrS3R/M3k0uA2ftSsuqtIm3d/LQrz1tFPh5No/Ul72b+FgSBf/VgGs9ijqsmQUQpUyIcPkzmGGQIYYdCyulYE5zkUYxLKzGJTkK+LUkw1HOylprOJZqEMMRsi606hQCWzO0zjmLZZsh5IwDYcFSFobsdmmKltqE6MQECchC419dQ4wD5ceHJnD6rPChOOfHBsdNMpxAgAJbfqPbRKoVBBaFz1uE606hU09emnafCDD5Cbh/c1wxMVTCi89HBGVNLgYcNowMB7qFPnzmQz5dD8efOoVatWYn6F7MxUMpF9siNMvYxRDiA3uD/cOywBuCVcD34f+VyZ4OAFefD1YR+2sQ/AKAcvPk7qVsU5MGoB5AkOkCAVACwQWEO/vHTdM2bMEFaDJUu+pcjISJFWFfDLL7+I8NKY4GnChAmOVBrnWFZWYNrHJ+2rAmjlb2KBNeAplodZFrPczSIBr1maPvoNFqwjDeQAJGIPC/qvEEMaXQVwLgQh6MWSyYLuhELB71/xyGuvaVf+svlrUtjMiKFhsTCxtFqbuLro733t6Uc8OY97ZScHcRkmmrXmAum54P/4cENHqh2RL7dBwaeBnx3n+qRAflSp0GvohMcHjppyB9aL8ew3sqBMoYvIPo5XhoxSoEI/eigoTBuM1j0UWOtgDV3OsJKnXkGhXqzUPVWEYEudw7RimOJRbvHntQzAYrB4b+Z16c4ASZjQ0ZPe2ppGF5kUTO7kQXO2pIrfw2EQX2lYI29EcZ50g0UEAToRnULB3hpSafS0c9s2qhkKny6ilCyjIBvaq8YCAek6QCSgfKURCVDIiHg4cvRoGjV2LC1euopSM7PEzI8YjYHgTm68xHPIYCVuMNtfBqJB4ly4fzwwDOcEecLPxKTbLQMgSTgP7i2UiZTUvYA03HtSNoIgXTtqAuQmNtY+tXGHDh2pYcOGwvIxefIkBK8R6ZUZn332qSAyIDSPPDJOOIjyukWpVKJSrCyYxWLv4L4KtN6n2FcF4CvwF8t6lmSWB1kwhtSZPODVwS8ApOJRlpEsU1kQswFDDQGUxNksX7Jc7W8qAL0HT+jQ68HxS+8ePD6+74iptv4jpyz99rXXTGartbObq+u/+BDwow8MumvB8sVvfsrPFl0RCOnpKOGVE9VfZX7E30PSnKuzbDrj/KusY/kOfF4El6oCsCneNJpt+3sNmWge+tiMCfweNEUgCKikTrKgS203C7qXUKbsU6bKkFFMVOi0y5URe/ftoxYtWgilnpWVRU8+9hjVCAuj6EuXaOaLL4qZFdevW0cNGjSgho0aif2fLl5Mb7z2mti/nclDYFAQubi6UsT583R3r170/rvv0qQpU0SUwamTJlFzPj9mbPzq22+veNLfDKTkWKhmcCD5+0DfEL3yyit09OgRQRpMJiMFBgaJ6IiVCTk5ORQeHi6IAN5Rr169aRI/U4ArzJZMDI6IjZsDmPk3s8BBECMAoEjRaocVA5roVRYADh7wEwAwigBKPoEFfgGwBkCrwVEQ1gNYAB5gAUazoEugOFDc/eDTtVUK0ziLwjZcrdbU37D8I02/UVM/NBvNE/RazYm6tULWjh4ycEu71o0v8buPH/XUy/MTklLGLv5g5pO1aoSAyMRyeiQ/3zheGlhslSbyoUsjfmoDWXrSnT/UpH/Op9N3o+rRWB/0sDhTYQeULvTehSdp+poo6l7Pk/4ew489YS1RFheblM2VLvIhP3PFxq17Wnz63Y9Ls3MMzR4e1q9ndrblQqi/JmbAgAG52I/jHNmdgbL0GMs8FlgO7LOM2Yev3s8CZ1UQUglwYrUHNZEhIw9kYuBEDAC0oiGY7MhktM/2B8dB7OePUoThRTheeMTDpI19SAf4gxXmeigxiQBgHXkwKkAaGXAzgWutUaPGNQGPXnnF7puG68Q9VDZIXSBz574tZqcE+D6eZ1Jws82muJg+LFDoYFv3sKBFj4eIQEKIGQCsYcE+ACMLsI1KuQYSGKyphDXgLEsKEoqK+8fO9MvOyejLpXOCRqX6c/2KBbP7j3rWarGYSK1URgT4+/717cJX0c2QxIIPvQY/O3huIixgEr/v2L7DplzauGrBXZyOiSjQIY/hONhnlJRQpSAGl5kY4Go0AfSL23/04LcR1KaGBx0Y9CZTmRX2jPmh1nPUYuXDdDQ2k74dWZcetnbku48Qu8IDKh0xULF48b5qTIr9XVxczANHT/3KbLE15UroSPu29Ye8MX1qOPJK7yYfIEQohquie2EMC0aiYB3+B7BqYYIWVG72SkCGjDyoEGIA8zqGE+UX6e9mQAqChOvJSwzyAmZ7aTTDrQKueESAIzc3N0cKUWZmJh05ckRMJY39lQW4RlZIFBgIPzo7+PrGMimo6P4PBAfCg4GnP4IGoUMbMQJOsGC6RxACBF1AGszwGB4ICwIcBvGgL7GAAHCTVwwnrMYCq0GRMeiJV12NycndWL0/sWnVwgd7Dx7/h0Kt6Qf/AL609CB/3+XfffI6HBbhY4CIkAH8rNSsQLJ4Cd8EXLuet3GAgdNy7x8zrd1vP7y/h9cxjhUlPZH3p7NcY9q62cQAsJGGm8tkC64R1sFjxm439OOZ326dcOZCzDGlouDLwlifRnVD71A+v9/Lxt983Jz2hpS4S7uxQ0Gmm8aEodjzmyuB34WSRcf73Xjpgvfx5HNvPRRxKYYJnkLr5+P13vLP5rzO6fAnKQjwRwEZQNn7mgXWK4xouYsFxA+Oq85sCp7IcF6UIaP8iQGUL4YRHoox0qweXvwx2EkCnAjRP49JlOCY6NDVfEV2ZQwygVpYUsySrkIfOhwFcQz61L8/mEWjML+C4xw4P+ZGkPr6wUVwLHwT4JyH/vs5W9LEUMEPB/nQv3v2UUsmBrAQ5AVCN8MhEsfcioBlJDQ0VHj5VwVwJQnlewdfb1kFwYc/AEz4zkC3AEz9aE1tYznFgq4BFAL8PqwEiDIIawC6C+D4h24E5EM/DEYbwEMcwNBBWBNKhD7DJrXUqDS6Ph17/7d+10ZW5FaycTnHp7B68Ru1l/y0xr1hSG1bv3534gViFAEOQ0s/HoqF13EPUPDZnAayICl7kdGxxH3pHQoIzzWHl9e1oCsDMQBqBAfWCnrzdK30bBOde6m10ZRyaRffgHQ/BYLvz+ZTvdadgS/v1yi4QjHNbRl3LvISSN1N+7j5ORc4iRJfLq4LgucNgUXKf/kvf3QYeX+/8KmzPmx7MvzCRxqt6qV1Sz96y5EX/QzOzwIjVmawgIjCFwVxLvBuQVLbsKAbC5aD5SxzWfJ+CzJuU5Q7MUBdhXkOMLSunp+a3v47XcxAOKefNy3Zn0lRaRZ66A43OhBtpHOJJuFlP6unF73ByhuK/KWe3vTOtjThsFjPT8OKWkHbzufS3fX1tC/KKBzy9MwC3hngTS9tTBVEZE4fb3pja5ogFfX91dSnvgt9sjuDmgRoaEhzVwpPMgti0rCahvbt20cBtZuSv+u19QO2otMtFOJlnzfhVgVXQKigyMPDg5mC3uaqVSZYYIcuRyQmJobUqVNnEf92UQoeKrsfWcoyIlNdlnMsUPjfsCBiYAcW+AzABwDmfpjf0fKHSRZmeDhywdkPIwjQ2v+NJZ4Fww+fZ7nIApIA6wHWr2eahWDgkCdD1q7+LKb30IlfcOv3UWZr4t0wJ93/x4oFPYeMm/7i3Xe13z7+4SGwSOh4H0plDD8XE69KDo8gAGhFYviiVGpxHVZOz7cU87HOCshSUL7KQAxcXPSer/5ravPN3nh6qXcNeryJZY/BkJvj2H1DqJRK9b9pXnc+9EM4NavuRtsfCTqWkJJ6Ja5DRQPPuqizK/J7UrPAagWC4Hbw4DHlqx9+M99oMvVRcKNHq1EvWfP9h0/xOQsK9gVrAMxuIAKwDoEw2OeLt1uuUKZlyBCoUB8DNLyPXjZR8+paCmcSgOGKR2KN1K+hni4xQRjd2k0QCFgREKgIUyS/yQQiPddGEclmOsvHHLlstA8tZJnL++b/k05PdfAQ0RE/3JEuLAaIZbDycBa9zAQj3WgT1oKPdqbTgEYughw4A10JLVu2IAtYhBMw4VFshkUMmbyFecEVQDOcSzJaanort4Mr2FPLB0ePHu0+ZMiQm6VgUBnClIpWfzcWOGmhMkVreQALlHw9FvS1f86C4YXOUXLQ8m7JEsICp0F4veGcxbJirFq1SvXl6u1LrTbrPUqV2g3DXr+dNyNw8svz7jHlWnp069hqw/hxgyNcXFyMrBDwm1BgcGCEaRiVOwhAmkMR4FkKAgDhtGKRkqLgZhMDvidlpkv1O9t8cEQZ7K2j01Nrh8fEJ+I9Fqus+nh6+A35OaU5Jlj64N7aNLhW7u7c3NyClGm5ojjEAHCQOJBXkAQ+nNz5LEHjp7/zbNsWjXbce2+PnaMee/HPgACfgcs+nnOU8yjzlAWUU/gcoEwjwhm6uxBOG9auoyyIjfERC8jncBYZtykq/CNf9l8WvbAhRbTkD8XkimF10Mkw/2OJ/n8oecyiKPXtQzGjCwFBkdrX0IkYAG1DtKLVn5BlpXlMCDAjIkb5I2pgoJtKWA7QjYDuhp0XDKI74M/wnCvDCyVgOy79et8jTJEsfBGKVe3IuMlABes8oZI0uBRdA4guCMc++AbgrY5igdkfFSKGA2J+gbEsn7LgOPTBRrM0Y4H1QAK8v+EkCAsGSAFQKCnoOeTJJncPmfhJryETLiKIUN8Rk9cNHTqUi6vifr1O81/b5g2mv/fy5N6BgYFhq794Z+MvS96b+cz40cf1ej280EEKUrmCz2CBheAcSwQLRg5kssBBECMHsDSzlDkpuNngZ0B1atZo0ubd/5T4qC/MbJoaHZcAc3ixv86U9IzELf+rdVnH3/ZzP59jqhWY/zjHSgh+t2ADeMd430xmFGn8bKI/eWf6nEfH3Htg5cr1Dbg+80xISD3Sa8jE3OFPzPwf79eySM8J5RSkAPiXBeV/JQu+AQCjFhA5DN/COhbEysgzQFvG7YCbYjFoUd2u1OEHAGVuEeZsOzGQAKUMMoB8KNXYDyUOAuG8D+QBFgYQAcnJEQGR7HP+g1LgN+xxBpAfxzlDWAwK8DFIzrEQkjGTY57DbjngGd0CFgO0qDG8D5XaTBZEFUREwO2OdXQJwB8AQfRhGejKgpb3HJaBLHjNaFWBQKBLAPnAGq9njgVgwNAJQUYbjSabYoxKo2q1Yfl8bf8RU+aaLZbntFr18ZqhQRvGDL/vj06OoYJcaWMkACY1wm9gWCPMuugSwPh1FEoTlAEvoRBuWjG8WRYDfgYUWM036I7PLjU6n5hDOyY1tQVa4ndyepHfST5QBIfV6uAxfZ8elYr1/bYZZ85F7OfnW67lPi/wPotjMcgP/BzwPmBBQLnFLSj/3Lmv7cIvVn7sotNErFg8d1y/4ZNf3rByoX2MLx+C33WsA7VYMPMmCC/yYHQMfC/gS4PvCT4yy1gw0kGavEvGLY4yIwb4pi5ejCSNc4NFc/1suFDueZXzzQRiF7i4XH+dEirb9RYFqEwxxK9atWpivSioIsQAw/vQopFGJGAeAbR8MN0wlhgiCM9/+BAAT7NgXHdtljosW1nQasIEQwgohLwwrcJ/AMoZY72LjIGjZvqYTVm9LTbrU2qVavcfK+bP6j/6WavFbIYpLsbPx3P7ornPzfXx8ZFCHmOoIGL24hrgJJgoVey8ju4BSa4ovTyV+E3DzSIGOo1GtzpS32na7xdoeGt/mne32+GMzMxSxzhWqVTK00bfbgO/OEW1fXV0dGrtiOjYhAoNA4p3W1piIIHLEb5ZCBxOUZYxKsVt5dq//L7+/pcN2MMvbu9dndoOnTH1IZTHvEQT3wS6zHAtGKFwLwtGLcAXASMa8C3BgnBteEkZtyTKlBhsOnCGHtrmGFaWk0i06E77egGANzxXNI4tGWWBAf16kYeHni7HZ9A333xzKxEDVEhwvEIFhQocTn+Ps8AhEAVtPMuvLDD/oxUex4LCiHkFEHoYVgRYBTDtMOIpY9KgIjuePfHEE5qoVNf2FqvlsU0/LhzXe8ikHxQqxSiMEuCHbPDx8fh95eK50y5ciDfWqhUAP4BAfvaoZOEIiIoYTnJgoCjwufy9oF8bJAAvSEhlIQH54WYRA4+A0I7Brx7Su+pVlPpqs6iISzEYw18m5dPD3dX76S05rVYdTqTnugfT1NaKAzk5BvtsYxWAsiQGEhwEAcMdQRBc+TewbZz4wjvPnQm/+JJCqbRtWrkw+JGpb9RYsuCVA478zgTUnQXOxyibsBzAogaHWxAFDHXE80cXBKwM8MGRcQuiTInBZiYGr50IpdEtPOjN9afJsqAr9el9N3n71SeVOZ6SUxOoZoNmlJ0cT0tX/ESurq6kd3GjAcPuJR+NL6kUFm7Bp1CuKZO8fWvQgnkfOs5+6wPBhdDK37t7F7Xv1JkUSg2tWPItjXxojCBPD40aTCt+XCOCKgFeXqE0qP9dpNBa6FzEZerYphmtX/srPXzvIIqKv0RRaVZasGBhVSYG6NtE5RPKgpDCaGmjOwBhhDH8ChYARB3ENsygUPQYDYBuAVgPMJoAEQTRZYC+U1R2UNJFwsCRU+qTQuO5btkHB+AXIDQ3hgvyyivP/a/pwaOn1J4e7upxw+/BCwFhQWWcwt9BHC8RKwB9u6L/n/ehcsXv47mKU0GcKuNKj5IQAxt6Q0hbonu02UzUICygifbF/4KsFislz+2UFRcTs1thtSgVzKsc2UoFLua22qG16/jNOVQzM8dEh59vYXPJjt9mJV0pWitWLgg5RXpGeP9lTQwkOBS+EF4HSfDj3/MOj4gKqVe7RlzfkU8fsppNNlc3lxm/L/ngPc6T11ER94Bv7jsW+OOgHIPwoisOXXBwgoQDI7q5EEVRxi2EsiUG+8/Q2G3V8MWRKjeRLIvg9F0wnCME3u7A8+OPU6w7W1IQa8DsiJiIKaDNjiiABaFWaCip1FaqXa8JLV68+Mo5bwTUIJWIGKCigcMfwgsjrgDmQ8DcAgCcpzB/AMycCB+MIC5wlkLoV4zDhhVBMosWCf3GTa624ZuFCb2GTniLtdkLShE4A3usJzeuXNTpwXHTXu7evtXfU8ePhjUCfbn8WG2X+Z3BORCkgFcVsAhk8Db8A6QKFksQgFIomsqBkhCDammv1/LJ+QF92MVHwEDqtvU92hGeSktH16bRuc1YBSVRtrZzwiXfb6T5IkoFV9Nht9DE4e3M7Y6SZqZ9CL/tPX6du1rY1WIJYCW9Jbz6se1ks9zwG+JyUW7EwBlcJnEt0nBHWASU2/b8p5736Xc/ZOeYOqtUatqwfB5icMDJFcNfeXENaYWFDdESQcTxXaJCwvBGTASG2Ahw2gV5x/DfYywyqjjKlBhcuHCBOnTsKOrUctUspURGRjqZWL9KQZAqArCOQMlXFOLj44X/BH/kjpTCUcmIAVr2iPuOwCsAugZeZMGEQ7AEoLUCcyasBOhPLXafc68hE7/nKnMQV4reXHhpw7J5fsMef2GAwWAc1q51k7WPPXTf6erVqiFiIJqn8fwUPbiMY7ZBMFmMBkjldXiHo0WGmhSMTSICRXvoVQglIgbpb9X0yVpSm4IQFqI4UNDv5nfpvq/OUptQdzow7gK/gZ+JYr+lLH23+GjfL2DiLjX0pv/cwhKHtaOAUbTH9VPq+NEx8nPXUuKzzP/i0StVTPD1WZQepnPVD+2sTMRAAoopL/D+RFcD/z6+n4BnXp730Lw3nlnce9ik3VxyLzRpFPbg/DkzTr/66qvK2bNnO5Na+OrA/wAjfDDrJ4g5RjQgngecZuHci0nCMFMoLAsyqijKlBhEMDFo36EjGcxWclErRJhdAJYBvR7h2YsGzEUglhYbWY0GsS3NSYBAPBarfShjdnaWMK3DeRB5MI8BthFGF/nzA1riaemZlJBtperuSnvDsAIAYuAcgri8ERsbKyZxwjMrCioZMQBQWWIsNboM4CldIvS978laNrVqvFVhu1+p0jRQkPWvDSsW9u4zbJJBrVYdb1Sv5s9DB929t1P7lqjYMEoADwytIbA4WAFAOtBFgHRUqAgCBHJQYDCgWxElJgaZTAzuKt5jQhRT7dR/+Q0oyDYP/qUO/KWgLJdyIAZt9jDta0+Tf4mgRTsv0+g7qtHSUQhlUUxsVZBFXXmJgTO4HOM9orvLja8DAbJUTzw/p2Pkxcuf8ufPFZUt++H7+jcZPXoghoXmFyAL3XUg7HtZMGwXJAFxEBA8CcHCYLFD+nssMqoYSs8I8oD5gZgqGCvurMQhOiYFKFVFFZjSIS4alVCmvr6+5OXlRd7e3kLha/n8KmYGIAl+fn5C6fr4+Igl8oCISOfIK+i6AKkIqkBSIKNEgPLF6IMik4JeQ5/w6jVk4mO9B4/f0WfYZJhE1SpX/XCrUjFdrVZrgoP8Fj/18BCMUqi3adWiaut++GjkB7Of2dyxXYsUzivmDuAKEOZUxAk4w3KeBTMMIkywiCrIZQjr1w0dtNpsmJfgZV7utFqssRaLJYrXN3HaMyzoq5VRRFR7aZ+wCV18FfF3Kg4LH6hNgR4a+mFfPG07h0kmb11w+YUlAOUdQ3MvcRm9tPj9l37ZuGpRo2efGj3YRa+/zKTA/YFHnv+638gpb/F+WMZAjCXCA8YGCwKsehjSCDKArgSQanSvoRUEywKCJyG0uIwqhLInBmUhTCrKS2TcGhg64VX3vsOm9u09ZMKavsMnf4w0tdotVaFUfqFQqRp7e7ptjIyMabFu2Uffbl61KPCP5QuGfj3v5R/u69ctgSs3Salj5EI4l4vTLCADcGRENwY6nDGREMgA4ggU6CPAp7rHeDbVFnPXb3EnFPNfP6mY3+WkamHQKdXCUF7vfVKx6MO4oZuzjDGZmUwUEDFRRiF4bNU5SjNY6OV+YVTDGz5zFYvLrzEZsdrorgVHKRdBU25hcLkW/i8sRhBeTsrm8pzSt0eH3b999z667JT8KDytVprZd8QUa/+RU//8ePU6jLYRkRfFSewjgeBfgIiJ6DNCqHCYa0GGEQgMcUQQURQjgoCrs6HJqLQoc2JQ1cAfhWPNjrzbMm4+UAkNGDW1Ve8hExfyurL3sEmfpiWlZFjJsoE1fD9XF309Tg95beb4GptWLqi3ceXCe1Ysfuu9sLDqmMIWgYLMLAjziqFWqKzgRIhIgrAOoF8UoYVBAoQlQBJOLxB8PrUlzZgVHvrN7+H1v6P0bVFMahF9E6K8sg4k/3iazgZ/5RbV+afDVqu1QsfKVyUci82mr/6No2BPDb3eT5qRuuJx7tU7+K+CfGfBSn77gMs8SAK+A/gMRHIZj/xtyfuP8DcV2qhe2Edmi7VH75YtwuZ+9PUdQ/73gogYyXkkHfIzC0boSNOKoysOfkFHWH5n2cECnHQs4SDsDFgZZFQSlBsxyMy1UA4LWHeu0UpGXhbHdM8FjnJycoRkZ2cL3wH4LMCXANvw1Mc69qMvvSTAOY4dOyamGj5z5owYLhgVFUXnzp2TCcJNxKCxU8IGjnymPZcBRR8RQniq1WS2HiKlYtLWrXsbD+nfZ/59fTu337RyYfPNqz/u/vM3777BeX3aN6+HUQLoEoC/ALoBMOk+Agmh9Y8uAQj8BVD5wUdAzCvAUpyiiW6DupYtcaZTXh+7mqJhYLhxWQFZyNoVSyeV88OMERkWJggV53BSybH1bBp9vTeemr9zWLTWo9Fqv4mo46unVweGUbbZRgO+hCX89gG+BRaMOkCXGWI6ZPL3lPHRG88t2LxqYYsGDWrQP/uPfpaelbm795AJpmGPzxzP+0HAwYJBuDGEESMfcA7MQArLAyZwkvpm4LOAqccxdTmAOUcAWBQq3NdCRv4oN2LgrlORTqsitVJJGg3694unaLlQCqdCCHwHtFotubu7i6Xk4Y91ODUWx7HRGThH3bp1RYRALOG/EBAQQMHBwYKYyKg49Bwy8ZVegydY+wyfbDPm2iKNFuMqTnbXa9Sf3Nm22VButbRlItCxZ8/27o8/PChn/CPDLvI7gh9CMi8xmQ6CCIEAxLNEsmA7ycknACKRgRK/XP4t19yvw8PP9FrFyr74o0xwzNnaXynprMMz9zZH8OwDdPenJ+jRledEbbR5EqamuPl4rU8oNQ50oT9OJDM5OEn9F5+kyJRCp8S4pYBvxCH4ZjAKB0of39yFtUvndZ85eWwzN3eXYylpWYvGT3/3eU73+vzz32E1AKuriXMwYHrBsGLnUUMYdowhjxhyiuGT6HrA9wuygBlPAUxwJuMmotyIAQAuAEc/LOHqVxg1QAA5Z3BBo+R0A6VlGSk9y0SZOWbKzrWSgVVBrsnGwkvmpAZezzRYKC3bRMkZuZSYlkvZBrPYl2nkfbk2Ssk2ksGca99mka4DnvtHjx6lU6dOCavBoUOHhAUBAkfF8sKvv/xCp0+fpg0bNtBffyH2jgytSrlbq1Vtbdm47rMLXn+u16aViwZzGaj12/fvv/7Sc48d5nVuqNvQPEerHz4AqGxQUcE3IJolhd8ZnKngEyDmF2Apc3ZnuZiZef5RBFEsHtF1BroYTjb8mmwWG8jLbYuLrGhjU1nZSo+SGwPv/AX9UzlwYnorfuE2+uNkKm04nUq1XttPCVlcsVRx8DdTh6UPywMsXaw2K+ZEKBD8HQk/BF4F8Ua00Jyed7aP+eWb94ev/+HDLp++O33HuKfnzPpp6+as3kMnHn7j3c9ESHI+d96PBDFAEKEUVgRYEBCQrBMLJnJCNx+cjRFdUXbWvcko8+GKHTt2FNsw9yMNAqB1zgVFjBjID2ms9L109uuAiR95LyVk8fFWPkaL+caZBFhIq1UjlJcw+5utVlGnqJUqyjWauMXP7TGVmnQa/l2lmrKYNFjM2eSrSCKtXkkx2YGkMFwgNxfMIcDfPJ8D1gdcI34PkNYlAaRlSYBREDgnfgcjLFi7UXSGnZxgZAW2cR2l+Q0JVmZXtXy0/HtVb7giXyc8njGuGqZFNMXRPwQfAIwYwE0gv2j581K0/HlZoeDLeOOkatFLIlpBGUBfz5tqnR3TU6lQVHp2WB7DFc8nGajunIP2loMDnWt50D+TC7AalPNwxbz441QqDVh80v5xODC4hS/9+HAB0wVU4uGKXHbvN6cYvjZ8ddYnZeUZyjmeSJYcI2mquZF7x2Dyf7Y1qe8KxFwi9/F13dCaxefD96rjvOgSgyLPfnTq68OiYuLn8Y1xda3eve6HD/sqlMqChneguw8jGDDsESMcQPpxLoQ4x1ToGPEQxFKaybJklBClZwQFAF0AMPEjtgAEZnqJHOQnntprvyNOolyTmc5FXqK45AxKNxgpJTmJkpJTKC0ri3J5v5kJqZGLTQbvMyA6oELJdQyTA0drHwrXgxuXaTYPys01k57Lu9qcc8V2AasAlOfly5eFbwHIDII0ZWRk0KVLl0SQoLi4ODEUsriCoZQYOol7cwYsIzU8lZQccYTlKKVfPEGKtGgKcbNRTW9N6cRHU5WHYMJsiRbJBRYMFcT0wnAYhD8ARBoqWOgogfKE8aeoIpACJr81+d0/isnpCn8bOeHJZDmfgWhytyXq+OnJz81JJ/LH/PMjeX3Sbh6CPbX2isgJtXxL1m15s8ANjwbGy1mG8NBvfjnju9gnato2ytwfy6QAvXAKMiVkU8qacDrbYzWdUHzUM2XaHkTvxORihQLfIAvIO0byiG68Lz96ecWm1Yta/G/UvQ/NmvrwO3/tPNC497DJtv4jp7zM58w73BGkAIBzIsKeI5opgBEOYGn3s+Q3igcFRB7ZUM4oN2IgOQXCaRAWADgKQuBAiIh8zhYFSGxmHmLIxSctOZHq1apFelcXJgFKcvfxI7XelVQ6F7IpVTBDkFWtIpVeR16siHFQJp/b6AizDDKSzmUo16IhM2nIU5NEOjf3K/U1lDZ+GwocvgXIHxQUJHwXsA0FjxgKIAjFleTkZEpISLiuSwJTRKcauGXfqBWF1GtGIXWbkkdAGGXyNSI9NcdKKTmWEoqV78fxQ1UM/B5ADISVgOWaoYKOfTeV83BZGRXxiBSVOX/YmDXU+OM+qnfhYar+ZU+xXRjgkBg9bIPKarOidXRbInFOO1o+tj69O6gm5czrTIEeFT9EsSC0DHZl4UYs2DzXFSr+tt6/R+o+r/xgUvBkyjP/nj4b9KUOTrIob4UB/i+X399HxxUfDTTH5pj4eJj+C4Tju8T3ie8U84Kk83cSM/y+Xls7d2h1yt3TLUurVm0wm62vY7jjgFFTMQtq3nNigjM4JCKU+TAWKY4+hkEetK+KiIovs2Af5k/BqAl5lsdyRLkRA5jOYTWAtQDdB5KjIBwIIXmjAAZ7XOvIBf3m5u5JkZHnKSczg7SstHV8DpxPwco2x2iiuPR0usySxGTj9MVLpOJ0V1b8Gs4HgOyrbTnkolOzgs4lk0VFStXVUTEgAlDcWHKhvrINcd7GEtYOLCXB/qJIXiDpUspxupR6gjIMlyg67SSlZF+gyOQjdDpuLyXzuo+LqkTi54ohclUb/MxuOgnID3xBr1gyCx/94jm4PmWujaDoEZjaoWjIOhDL70yBSu+2xYhW/jStRzDpKzJGeRFxeFpLipndjk7NbE3m99EdXjXACnrGaZdFn8V9dPCGhCAvlEwQTldfrE6fuAsjfIrsYcvfLbr64KiIicQi27VsfH7tD/NGb1q1sGm9WqFf1QgOBAGo1mfYxPPDnnpB9BdxPuniEEYZ06YjxDLCKi9hkYDREZgcbTsLHHwQVRHdjjLKCRX2JUotZy40YnkjcIGhy7GXSK11IU8mEWZTLiWnp9GF+Dg6FxdH8RnpZLSYhXUgKSODDHz64zGx9N/5CEpMRjAvuxK2qV3JaNVRbi6TClboFhPIpx0pKSlimOJ///0nWvcHDhygmJgYOnHihGj179+/nyIiIujkyZN05MiRK+voXigNmlVvRk0Cm1AN7xrUOKAx1fatzS2TltShZgeq44cIwDIqG3KPJNa90eeS8VM4pXx8lBSI/Flk2Miaaeru2JBRCVHdU0MNA+BAXzXAdWe7+Ie2vm0rnMcWCmHN+mQP2VKMxRo9A1IPgsD1PQImQTDc8fLHb09/6/P3X1yw/d9DNZhk+6QkZxztNWRC7oinXhzH+xGaGR+NZGJDJY1ZUQH4HGAirhgWTP8M/wN0PWBGVXQpOMXMllFWKE4NVizAlA5JS0sTChhdCOg+KAgRyXbzvwQQCBd3T/L2ZvKoUJKni56qe3lRi5AQ8te5kCUrm3IyssmcYyCbIZfMfO7srEwyGHOZCNjLF3yaXNVmMqdf4oJuoIQ0zm+52mWBLoRGDRtQq1atRBdC27ZtKTQ0lJo1a0bVq1endu3aiWGMTZs2pZYtW15Zxz5YEAqSwgDCs23bNtq+fTudPXuWduzYIUjHpk2b6d9//6V//vnHkVNGZYLiXLaaW/aOrYJQfHsNKmBzam7VsU/LqPSwHE7Zm/h96SegRNfCKf/PdVab7RNHUrHgIAnoYkD3IMIun+/WufXxTSsX1Zw+eXQPV1eXC6mpmR/wvsCBo59GLBLhgwARJ7ADIZcRGwHkuS9LYxbMy4AbhBUB+6SgSQBmgbxtu+bKCuVGDCQnPE9PKHdv0XWArgUoxvykls+1CpWTyM8vgHRaDbnotGIb+Yys2MP8fKl5zTBSggQw4TAZcshiNJLVaCKricVBDPDXYNGQziuUjLp6ZNLXJYP16kgYEx8TNvMveuD++wQZGDhwIHXv3p1q1qxZLOnUqRO17t6HmjdvTi/OnU0q+D8UABCeJk3qUosWDfn5uPExDZiU+FCbNk2oQYNa1LBhbUpIiC6BgFDLKC8oTOXXu6FWVUIb+u0Exa0TV4fryJfOdlzOSr1gkgrfFyuZhdhu5PRv5SbV4jMIYlTkLoW84DpPDHdkgfUB3QKGu7t0OPnbkvfv37BiQa8so7Ga2UIv9h0x1dJvxJTd8+d/V4N/DxFLcROIMIXYCAhWhiFvX7Ig9gG6FA6xIHYCRi9IWM2CvAA8gAv1k5CRP8q1QoIil5ZwPIRSLEgQd8AZnEQ6jZq0agRJ4gvl5j8sADqVknJNBkpPTyVvrZI8NSpyVdhIZ7OQq0ZJrlo+RqXg4xSkV3I67/PQK8ldqyA/Dy3pXVGG7NeFoYIZi4fQ4l/+pujoaPqHW+xovaenpxdZUlLT6djxE3Tu0F6KjIyiT9/9iHJyYUErGLi3CxciRZfE+fMR4jxw0LRTGTgQwimy+IKRFDLKB2Z/1ItlTw6YFpNVZbt1Z+xB1f43/ykLKa/aan+b/H+vuFJwe6DCYDmY8oYttxBlz/Vio6wJ1NT2tJBGWRPJJmYMLxjnn4TPIM0VG6UA1/OSsyJIQiLrhQssEa4aTfTGFR951K8b/CI36tqs330QYcP953zwCboMoD/44YpJ1TD6AZM1jWFB5MRvWRATQRqlgBELz9pXBRDTGlGpMDTy+vGoMgpEuREDjN8HIcCoBCzhNFgYoCydAbJQO9iTagS6U5CfKwV468jPU0ve7mqq7udO9cICqV3LxtStfQvq1fkO6ntnO+rTsTX1ZakTEkR6Jgm+7lo+RkdeLmrycmXB0uXarzcq3UKTfr1MWVnZZLVaKD0ji7KyDWRiRY11k8lMOQYjZfL+/BQDAjipmLHkGAxXQjMz1RHLguDjU51atWpPTZu0ptatO1K9uk0pKLAm+fmGkL9fKPnysrji5xcsukEqKfh7d5hxqij0nQLTocQLB3JYyGay36pYF2SvYGC/OsAFLZ9bDxjLj08BtUxZCJ9LYTMX/nEVC/w+y/j6mEJi7aaAGzohl6fv5LWCH5Ha34Uu3v0LHVfMY/mQlFwnBr1XuIsLXqIpKmOCY7NMwPU7YpEYWBCiHD4F5oVzpi/ZtGpR6+kTxgzl7YDte05c7DVkgvW+h54X/gasR6TKG4GQMJzxCRbM4IjgSwCGDS2yrwoHxs9YsB/TQ8NPQQ67XESUW4Cj0sDeerafUyIYGAmAdTgxokvCGSAfUMpS8CSJhEjHQgDENYAgPwArhpvKRh5enpyXK2g+TgkfAc4OkmCzoFLH8VZadMBMv5281keiRYCGFvT3ZMbNG2A2LDaTheLT0kiTx9dACnAEpGSnUFpuGqkUKiYweq5TEOjISkqFkkxWEwV5OFvGSoZKEuDI6u3tXb1atWoN+V0qk5KSzrFESQGOmCus4/QBfI2IXfAAy2HHcZUOfI0fHFd89Cw8tguC+6BaVGMNGjBXkbk+kqIGYk6Z/KFistsg7QkElcFEM5UWJQlwRAo1l2pN0QpgEQFiwLVCGZVPBVkV+jIlrGIydxtcoW8MfudlGuCIy+iEk4qFH9u/5qLARvXjHqOszVEUM2aTIy1/1PqkN7lOaFRW9cJ14GvHuTFrIyp3D342mt27D9NbH3+3LCfX1AkjzoY92K/p/4b1R4wTTIrGC0XesoVIimH2VUIQLCmYCHx4MBQSMRMQjrkVS5VuqJQ3yo3dwukwNTVVOB1iidgFWC8I5/M4HwJoZIIQQOFjPT9SAGAoJHwZsM95PwiGNNwQAsfAvJEXueai35Z8RUaY/5kMKLj1n/X3VlJkZJBSZR+6qFZr6FxiLu27ZBCyN8pAOyMNdCzGQKbsTCYQFrp4ZD9lJieLUngj6PhfTe+aFOwRTP6u/uTn5kfV3KuJZVmQgsoAft7qBg0a9OQPuPHTT09VDh8+jPz8/BAqVXyQnO7KH/aAe++9hz755GOw+UNM2ipzMPpX/Yc0dazmDwxVtLfErsrFgRiOXTBqLuwFBVGpSUGJwUpcactRlqWUHSkAbJTfb5RGikoKygk9b2ShcoZNaYO1ihJf2e1IKRipa8/hmy23IBNQ8iyIh4BZTzHsK6ZDh5Zxv333wfDNqxa2CwsJWMakQDtozNN/9x464cyEp9/B3Aq4JufnjXoEXQwI24zRDDNYglkwmgFhl8F+4OOAhyTP5lgIyqQQ40u9lMZK1b4p4OXlJZwOEbNAcj7EekGo43s9aYYSd1bsIADFAVrpOA7nASm4rjuD2x7b//idcow2MhkuMylQkZlb2a7d7yKLqwtlpKYwuTDR56/N5DrOSIvuVtL8nkqa05W/fy5aMBwrlHzfVjN9Pf8jMjJJsJpvrNswJBIjNcLDw0XExcjIW28m3sDAwHorV66kJ554XNwjrDOJiYkY/dEAk1QxNvz+++/ivWzZsoUGDhyACJRaJoBdxAkqGbiyyqy2utcpm5g0riBgjAGXWSeRpl7ODzaFlXQP1fnKsSlDRmlR48bdXXagm6vuibGUszeOjOcx9UjhMF3OghIudy8KB0FAPAT4IaCrAf4BFxZ/MAuxPgyh1YO+VJAiODzm0onewyZkT37xvU58XZKjIhQ+Ah8hxgGIwBss8EuAsyLGsH/NguGOgBfL5/ZVGXlRJsQARdEd8xyUIZeXAMXOhUMod6wXBzhOOh4EA0tnYCuwZk0ystLPTksnc3YGnTvwLxnSEmjvhrUUe3Q3ZWVkUGgdLmtqLb2920pPbrDStC12Zx0ERMMkMJEJqfTE3IVkSU8iYxq6ywp+EFyAhYkfkSFh3cCQTihHkIPz58+LJRwhQRowsRMEMRWwxPBGKFksMTW0lFYZkZqaGoNRHhLw/N944w1KSEgIdXNzVfB9d/32228ce+3vykEYpGhnlQ5cIbUNebmrY6u0sFHDP0fgvh9zJMiQUVpE2506CgesCjV+vZdUXjo63wGTH974GE2gG8rqDYYwlC3490ASpLDL8Ky++Nl7M3/cuGpR/aefHPmATqNNXvjWtJxJL749tP+IKW/DegDy4iAJgNSShBkWLbY+LJKjL2Z0BGEYwAI9+AKLDAfKzccgOctMahWKqUKMCigO0AUA3CgmQEFAtwMAZZQXiKWAbg0AvgYHNq+nU6dO0IOjHqK0fb/QhVxvatyoPhcpV8pJiqXqDZvTiYNHqVHPPhR3OZZcvfxJpXWhzMsR5OHlQ9W1VlKxgreYjKRQachqzKVMjRvf+7UkxtnH4EYAecDzLA1uko8Bfkwcy+/A2rBhwx5jx45ROMevwLvBveG6nN9PmzZ30EsvvXSe94mZ2SorrDbbU5GtVn6a8x8aMiWH//+ak/9X3dopFUqMw670KJGPgYxCwWW9rH0Mpp5ULPzI8QnmC5CCsN/vJZfOQXTK/1POaa+nYOsqDDUX3E1uU5qUrlIqA/A94kL1vPTm54dWv37Io9OfT880jEKVyTXLth6dmj80Y+oTGL8NB0epAsQ49QMscEhEawqzOEJRoLsB9/U0C7oaymSCrqqOcvvIfd3U5KlXFZsUOCMtNYnCD/wjtA2G9Ek+C4X5KkhQKJQUceoIHdu/S2zjeBACLKGYBPjEXnoFNWrGlXRQEFn8GlCHHr2oXsce5OIbQKcvxZFfSC2q0aAuqZLPU6NgT6quSqEgWzw1bVCLQvyYPGRnUXZKIp9TRTarhVwDgnlZuDJGICMobgyNRCRFTPeMqIoSrlxfFYKOUbt27fYBAQGY0pWqVatWg+/juhuRLDfXkzZB5uqAT/Dxal7OY9nI6+VuviwOlArFZ9V/6b9c1wiB10oCG3kNqkP+X3abUlVIgYwqg1887ix8ZJJb11Byv6cWWZIM1CDiUaof8QjVP/8If30FGwNAJjSDQkoRR7HswHUHKgpMphbPdQPmTYj48at3J2xauSCwQZ2wDy1WW3ezVdknKiopcOijL4hWKudDZYPWCYIjwUyJ0QvTWWaySHUUEyp6m6VqzZJVTigziwFmNTxfxqMSlFwgT/37N9Xv2J0MuUYxogAKBTMX5qNzrgCtUiD+UgRlx0RRnY53XSEEIAdSl4SJW/dhHxnp1Nhksuk9yWo2cosQ3RZatAzJkJNNHt5+FBLgS9lJFykz+iTpvAJIpfMgJZ8DzomWpEuUlutCVmMauXj7kl6noBRNMGl4H+aGkOBsMcB9ALgeXKukJKXrLghQuDeC5FxZkRYDvm5ro0aNei5atJD69OlLDRrYZ8gbPPjBK7+PESL169en/v37M2kIEF0ma9b8jq6FK++jcePG9Oabb4l1kCeUg65duybw8wkQiZUIXD6eSZ2668PYBXv4YRXNsoWAMrW/GEAujzXoxd/LFkdylQAsBp07dw7nslv6ykKGAJdr2759+7qX5bTLpl0JtrOdECww/09YwY01TQ1MOHctjGfRBZ//MSANTW1TP+H6aqIjqVKA6xbpgtGFAGdmDFHEzbmPemrWk4kpGQ+T1WL28HJ/5uev3l3EeVScJy8DwhwN6M5DdwWsBYiNYDcp38YoE2KAGQMX7sqke0MSqW17OzFAoxkBiUqCsupKAPK2TJ27EuAQFxWXQYGsr5lyMFXk3+V7wWWLM7BSUzFJwH1gMqZko4q0bt6im8DfxUJZcZHCyhAYYJ/Pw8DnUyo5j8Z+3ZjCGQ6XUI4SMZAUJXwD4GMAcoDrADCyAt0buH4oeFwn1jHDI5wV69WrJ/IVBJwb5wMqkhjwPfowWWs5evQo8bxxzbhfaVgonsGSJd9h1ZKWlnbpzJkzNdq3bw9P4ScSExOVjz76vyvkICQklCIizov7B5lYu3Yd7sGTzwtv4koFq80aQGbboUvdfw1O//cilyDcQ95HB3cwK/mNbEKBy3rv44Qu/I6uH4JTybF8+fL7mBTIntxlDC4L1tGjR//g2Cw1+Ft555T24+m2MozUGfbeXeT2fDMdX6sUL6DSge8bHx4IFoalQXLXbd4dtHjpj8uyc3Jbubpod/y25IMHPv54de6kScMwfwPfznXDHWU4UGYWA8yMdupcxBWLQVq2XblDL6lU8DMoukXYmRhAyUCKQxKQXwLWoawkgpCXGARXR+wLAPEKHKv5AJEXxXBG9dWRERimmJieRSeTrawOrioEq2BFRI3cjXzvShTa64gBF0qxLEvg3NJ5K5AY2OrWrXvnG2+8rkHXSF7odHooFVzPsYyMDEyXqpTiGGA/K5uF/G4mDRo0MN9RJxMnTqSePe/+ifMMcSRVOvAzDuOn/LniYna/rN8jyXQ+ncuJgrSNfUg3IJSUgS5owk3gd4OY8TJklCvM/ybYznQu2GpQHGD0QhPb1KVcdsc6kio1+FvETaNuwRIm2gBO84+Jj3dbs3GH26/rd/xqJct/7e9oMPjN6VPPvfrqq8rZs2cXbqq9DVEsRmBmhXc5A9Hcrkeu5dpUEWmQxdtNXSxSkBdQ6CW1HEjHSqQgP6BLIDEjm1Kzc0nFeQsSDGV0JgWAgo+NTjPTU7+l05O/pV2R8Wt4+/d08bxudYB4cGtfDZIlEToJ2P7uu+8Q+vkEkwKMLb7uRfCxk/kcP82Z86Yj5SpgcUhIgP+GorUjqVKCr++iUqHor6jppnCf3EThM6+jwvu9DgrX/zVQqIJg4VSMYpFJgYwKgbKTfx/vgaX34QUpaHjpMYQwrhKkAOBrhSkAToeojDK4brnE62eDAwLOPfXQkL3Vg3yf4ttqvHff2fBeQyYkvfbaa9cHxpFRPIsBGp8RKWYK81aL+QucwQ//mlEJCHCENAha7TAVQ0k797s7A7Mr1nbEMsirYMoSsBhIpnssEUb47z9+pDQThkOqqXPnzvxlaWA/EHlAOz3cXUnN26lR4aTiFrCaCYJBZ7eqqqwm0mocJmQcwveotFnJxKQgOytbkBIoz4qwGDijIrsS+J26hYWFtYPvxIcffkC7dtkdPv38/OiLL760nTp16i9+DldKjLPFQAJfp+2+++4V5QTlZfToMTR06FCkI+hJAIusWGXIKCL4u3n3hOKjaUX1f8kLdH8Fj2tN3l93BbMtfPKXSgx+DqjLIIiqyLeiABHw/3ntXx1Onr8QNmvKuNV9h085q1TaXvtj+cLXkZdx21sQisYIHIAu06mLpjMQ4Ah95nAUxDr6mUEK+OXkKxIpuBnw8HAlX3cFuWqM3Mq3CPF2dyM/Lw/yZdGI/m8FWYy5ZMk1kCknS1gDLJxPyen7/txIWUlx5OLuQba1v5OW71OJQEd8X3nBhU70nZeHwMHyZoAJSBYr/61MRg5OmjT5CrHr27cviBicB4tSzlKrVxdxDMhisUqkIIQP1fIzk0mBDBnFAH8z0xvbnn7Zb2QjoeSLAzjJNjgzDqTAi89TZUkBwNcPNiAmbuK6BC1CDGm7/MDAu/5+cfIjv0ZFXdZr1MpN3KZ5re+IKdaBo6ZiJJSWpViNo1sNxSIGeVGSyWL5BeUr+QGEoSAUtq+4aN2+F3Xp2pd69BxEPp7e5KbXUY7RSJnZBiEZ2fxtsG7TB4SS2t2HFK6e5K7Xcj495TJZiIqKIbVOTWd3rCNlv370z4ovKT05lUzm/H3M0JcO57qyFhCxmwUofyYnBmnEBeDn5w/CYjfP3BjJsDDYYX+3fEp5LmkZMkoIpUIxp9qyuzvWO/swKT1gBS2cICCqp+/IxtTE9vQ+TQNPrpYVt9ysn3xPaLVk8RJhly+EhgZGrP3ho+GbVi1sUK9myJcatboGp4f2HT5p37CnXmiGY1jXlEpPVkWU+Iahy7/Zn0WJWfmPf83IyBBme2meBHjVF6bM0wzXngd50QrGeWASl9YhMDXj3IhngAiCpYXNYqTcjDRKj4nABmlZyepZeet1WnJh8XB1ETEKzp84QpER4RQdFSnyiImS+FoMWWkUuWM9Xbp0mdLjYigrI52y0pJIq77eCoJr37NnD61Zs4b27dsnlhs3bqRVq1Y5clRJ2JiY6ENCQlpKozCAs2fPwEoEtnJDFsfH1IqKwhwoKFv2YsnP6ktOL14cbBkyZFyBUqHco6vvrWiY/uRT9aLGGYOevoP0dbyJm2OCCCj1avLoWJ3qrBpEjW1PHwlY1jOICcUtPUUxkwJYEczc8EA8BMQ3gDd64sfvzJj763cfDDcajR6cq15KcsbRXkMnGEY+MesR1EMs1+jLPveNB4lA3XXLWReK5WOQZrDS8sNZ9Fh7D9KrFTRrYyq91NOTNIhwyEzB2ceAH5ZYFhc4zxUfA8fjhpe/GBUggCXOLS3zgZScz+sSPgaGa30M0DUAZQRnQjMfm2uykJteK/wDJOB+DFkZYj/WlRo9VuhCYjaFn79ITf3555hUuHr50eVLkdTijg6Ukp4hzoH8pfExwDFFyY/nJjlqVpSPAc5fo0aNJnx/Ad9++y39/PNPV64By1WrVhO6Gfg5XHmYeX0MmAAE8/1FXzsyQUFPPfUU9enTB7/Rjw/f6NghQ4aMUoC/p7a8QLARTF6TxDXEHiYDCDl824KfCeoj+CFgWCYqMNMff+9u9dk3P36VYzA22LRyQdjwx1/otvKLuYghLUwvnM/We8iE45tWf9zSsV1+znEVjGIRA+gmLZOAXGhHBgiByTEaAYrLmRjApIzWMdKxhAKBopDGq+dFao6FvF3s+wQxYDJg3hZt/9GiAkqQsyvrePFrtZI1CkPfrz1exAa4M0CcH8Sg+pXhiiVDeloqZSdhFJ4E/B6uQ0lqD29xv7h3Z2KA5wF/ADhoBgQEiCUUIvbh+uCXAT0Kr3wInhu6CnBctWrV7D+TD3AsfgOoKGLA1ySCGw0ZMlhcnzPw22+8MQeBjTIiIiL2SeQgH2KQtWjRQte//vrLkXIVHTp0oBkzZp7lcmSPmiRDhgwZ5QSus1D3QUAS4GOB/k1vlqy+w6ccwR7+v7dHp7ZDZ0x96FLvoRPjPD3dV/701TuvcJ70W4UcFI0ROAAdA1IgaQ2JFABSmjOgFKELsITic+iFfIHwydeAT23NMZM1MYesSTlkycwVy8JE4c7KNdtMNj7OlmUiaxYfL+1PNYilLclwzcVCeaakpl2RTFausCoURdCNodHqyD24FoXUb+yQRhTMS58atQUpyguk4Xn4+PhQrVq1BGEAOUH/ur+/P9WsWVMENMKMlCANsGgEBQWJ/YWRAkAiBaUBXx/MbEUWvhcFP4ekUaNGO85wFbyfZs6cgWflUa9evU78/lUgEhJZ4dX6LOZDhw65/vnnnyLNmcjwPnriiSeRhilUZciQIaNc4ajXhLMiC6Ihon8znOugxI0rF3jUrRkyzWq1tNm6a3/kxq07m3t5un2RkZE18dV3PhvMeTxZ8m/5VjEUy2JwPM5IGlbulzMtFOatoprean6Q9n2xGVYypURR+w75dyVASeRNc4b9PPaTCYsB5zXvjydrTJY9NciF1C436G4W5+fc1V1JYeHrOWSf6AZkQd3IlxRWtMizydTYQ+SFxQAKGq17CyshF51GnALWDgvnxfXCzwBL+DjwKZncKEinRT6bPR8LSA/uT+EgPrgKJW8nJSZe15UALPgnRdyv/Z4ROZLoyXbufJw9aqD0rGAlKCni4uJo27Zt4lxFBX6TUTwXZoZarVY8+OCDiv79+wnSM2jQPfxMNMJ/Ar+P9zlmzBgaNmw4stv4HvlR2Z/VW2+9SXv37hXPCflefvkV+vXXX+i///4TzwxdEXyOot+EDBkyZJQRuE5E3QMRMzfy0perI99lqze2HzW076EBI6esNpkt9aBD3pj1VNcOLZoc4f2ZLMWuRysTikUMLqaamRgoKCbDQj4uSrrE25czrTSmtRu9uz2dBoclUztHSOSkpCRMrCNM4Qj9C4VXWIv2TIKRGlSzK35BDIDobDL+i+4EIk3HYNLUwmRaNwZ+C3GMc9edJ1u6kRNs5DK6iXi7aOk7Rz4EMZBM/BiB4O6qFyQAyt7MS6PZQq4uenEcFFV2dg4rbLtpH/lyc410+vDflJ1rphYde5PO0b8ORZeakpwvMVA8f5J6NnKnO0J0tOxQOsVnWSjnlRp0+NhJMa0y7n/QoEEFxnwoCtCVgNDNDmV/Q4CcTPk9OXPZ400Qa7zY4GcelZOTE4r7ZGByoLaffPIxbd68+Qo5QVmQhrBiumlYayTyg2f5zjvvUqNGjRL5mSFRvGw+72dMNsZjXYYMGTJuFhwkARW85vPvfmn5y/qtay0W69XZ1JgcbFq5oAnXd5G8BcfGolW+lRDFIgbOOJ9sJj8mB+dTzNQ2RMtKSEmnnUIiA1BKUApFUU5CdTgUiEQM0PrkdrtozeMRS+fB8qqT2vUQxIBPhfHwaOGL67D/glDwUEhAXmKAfViHAsP5LXwdwiLABEciBjk52azM+H6ZANiJQS4pc9JJrdVRvAhdYL9GWBXIhLkTricGr2yGJUMhrBKYmhrDPmd18+Kmut2JE8A9lMZiAGIAq4V0PTcCiMGza1Mylz7etETEAODfasTXfwrrfP0evJ7+4osvwPlQ7C8M06ZNR9m5MmESn8udJZi3z4gMMmTIkFEJ0HvIhPe4/vd3c9enBfj7GkIDA2yhwYGWgAC/1IAA77OtGjfYx3VfPEuV9TcoMTE4l2SmLKON1pzMptd6e9HJeAtpMi9RBydikBdQUpLiywvoL2mXMzGA8sUSx0nHY4m0giCIgQPICwFwLIZPSvslYoAwRUb+HXteIh93F8o0GAUhwSyLULDuOg1lGEziGpGm06hJz4LjlEZ7nAOb1kUMc7TfiI2Sk/K3GFQEbgYxcAb/LgqV5d577xEkCsBzx/sEcF3OFpHAwED69NPPEMrUnlmGDBkyKiG47kIFj4YLZs+DYyIqMqRBsWRzHQZv9CReVrnJ0iQUnxE4UNdPTc2DNPTy3V5kshDV421nFQSve5jsIZL5Hgof6/khy3RVmUuAIkfLHSQACtZ5WRRIeaGYIFhHt4YEnB/xFbIz08lkyCab2UgKi5ESk5IoNzuLjJym4DQbt/yTkpPJnJst8iHNmJMtjrVaLOTmW43cvP3IZDSK+4QJX61i0sDbtyv4o5l9+PDhK6QAwJTL69atF7J+/R/CqVJCdHQ0ygecE2s6kmTIkCGjUoLrN1TuiaxDIlhOshznbcg5FjgtVllrAVBiYgDYW89X152BfmS0kiFQxlhCSWAdrcW84qYpeuu2rADSgVYrFDmCFaGFDbIAE75arSItp2EbAn8J5IFIabgfEB1MoQxJTEig+Pj4K9s4f0XfU2UB37cfLCTSsFVYCh5//Ansqs7PTsFpb77wwotiHwSkDQGrOB/GVsuQIUNGpQRXXzZudOayZPB6qkPSsM2CqIoY0VClK/4SdyXkBT+Ia+IYYFgjYh6YLTZWpnlYww0gdSWgxV8SSMoY15QXUORlES2xuLjduhIAVvg7+R10CQ8/S0eOHKUHHnjAxO9UOIfwdeHlWDHp0vDhIygkJAT532OCMB37ZciQIaMkWLJkyZ01a9b8oaor57IE17vWyMjIo2PGjLnPkVQoikUMUnPs5v4cVvrVPa415+clBhjaB72M2j8f/VwoBDGAY55Ww63IdHJ3L94cAGiBAvkRC6lbo6JxOxIDCRaL5Q0uH3ex9GW50pfE76k5b8/ja/yQ39V6R7IMGTJklBjffPNNl06dOr3JdYtMDBzg+tWyc+fO5HHjxg3DNte5Pqxn7+CGWGfe7McCx3Efx74ZxSIGp+JNpOXWf0SymdqGaslLrySzgwCACMRcirxmVEJJIYgBk4+k9ESKPn2c6rVsx6l2fwOYpPkGrvTfw8QP5QdTNI5DFwaIgZSWFzebGMChMYLv6QpZwsg8VclHHxQEjLzAc+IH4UgpHMh67LLJXNfbusaRVKbg94GgIdcVNH5XMMtJT6NUwHuXyGBB64VBypeSkjKvV69eOxzJMmTIqEK4zYkB4sSIOlWtVmtdXFxY9bj6Yc4aTvPQaDT5OuhlmKx0OcdC9T1FjJ5ni0UMUH3jSSP3xTQLaTnhtxPZNL6TBy3em0k9qyVSB0eAo9JAEANmGiqthiIjzlOtOnUde4oGVPAAyIEzsI1uBGm4YkVCIgYmYy75vnGOMrP5KbI2Vh5YTNa/P3Tkyh9QVtI9ySganJ8ZCFLespAXmBTr/nv70qqf1tLBgwdfbNOmzVzHLhkyZFQh3K7EIDAwsLa7u3soN4gL9M7fk5BLR5JzabdYGimTCUE2uvtZt7uqlXTkgVBBDIrGCByAoyHqV0RCrumtEqTAVaugbD45Ah85I8MApzKb8DGA5HKenFwLGXgpOSwWCpVSVOjFJQXOwPNxFmlkws2GVmmjp+/2o16N9KRjAsfEjnre3YMmT3mZ+vXtS+3vaEGPPfUUjRz6oCBhIBSIqjhq3EgaNWIsjR4+iqY99yQNGjCQhj44lO5sImYH/T975wEYVdHE8ble0ishIYXeu1RBuiB2aSr2LkXsIgqIFMX2oVhQUVEpInZFkaqAdJDeaxrp7ZJcv/vmv3cHIYaQQELdnw7vvX393cvbmdnZ2SseBJIOf/IFevDOgcKTFBgaRd3atzylW2R4WDwNumUQ3Tn0dmrdtj2Neuwh6t61I00aP4ZiHHnU6Wp4pyQSyeWCVq93sWHm5G//Za0oaDQaPd+jal++nb48aKIHV2VSjz9Sqfa3iZTAsiXbRkNWpNPbO/Ppn3SL8BLggRhUyKVzav19TsGHO9Ps1ChSIxL07MpwUIAlpURKZBj9nt8BXlwYb3BX+1CV4z0WHgOmZFe3yuCzFGE1luZCNyXAYxAx8QDlWz0KimbTTLKvKN9jgEoOORck5QOlD70gAHqW+HIm4D3yvVOnI6ZmNDWrU5P+/Gez9BhIJJcwJT0GOdnZ2heee65DfFxcASsIzhdfemnHnNmzE4beffdRp8Nx+kroEqRWrVqNuZ6pASVAj6CxEqAm/qZ7DRqwPE14+ssC5T6PQbX1SkDXMz+jQUyN/oHlKgKlqU7FAMdG/oHzjU8xQAWP4as1XNnD0aVwWsntOFnpn8nlLTk9JZsMTjdfHtgG+TcOHjw4pk+fPlIxkEguQUoqBl9/+WXt7j17psXFxZnZWEBkvvGl0aM7PvHUU/+2atUqX6vVujZu3BhiNBicjZs0MbFhodi1c2egXqdzhoaH2wry8zUZmZm62rVrF4WFhdm4TnLv3LEj0Gw2q/C9aHvVVXlIeLeZj9GgYUNTYGBg+RZINeJTDOAh0J2jYnDuGsFp8Pf3J4VSRQGBQZVSCqobKBsVqSSqEwRt6nKTyWjLI5u5kI4cOSJ6ESC4EpkYy5KgoKAyy6WcFIxIeab58gSjWmKMD4lEcnkAz8DLo0d3+PqrrxLYYFTwd1S4EWtGR1tYUXDfOWRIDygF+/buDZz86qst9Hq98/UpU9rs2LEjODcnR7tv374ArnDNk159tTUbdcoZH35Y3+5wKIoLC9WHDh4M1Ol0rkcffLBrh44dc96bNq0pG51VH0l+AfiPx0DFs+MW54uMhpWpz2GV7d23T7i9zxVfxY1jVgc+d/P5BPcCDwburXXr1qRD8iMxNsKpFu3plBaUw1VevGMdZUx9GDuJcmVIDYp7b4mYv1IpzkghfVgNKjZbhEcGz9OXSAueGjQd4dmjHL89niPWoakB5VDK6tevL461Zs0aNDdJj4FEcolSOviQK3vXHwsXRs2bO7fh7Hnz/rp90KBes+fPX27Kz1e/9cYbzV4aO3Y74hBuHzCg5y+//77k5uuv7zPv22+X2+x25V8rVkT8+tNPdQoLC7Wvv/nmunlz5tS+8eabkzIzMnRs0AU0btw4//333muu1mhcblY8bhsw4GCPXr2QEvm8U5UegzKbEmxcb+5Ot1GraM9ARRaHm/QVSFKED6+kfNCUEWLQkj4EabYrjk8xKNy4jI4/2ZtUwRHkzM8iVUQtqvNjItmO7BZljoxEUuiMpAwIJoVGQ87cTFJo9aRQqUkdGes92uWFvchEaqMfV/QO4RFCUxLeRZPJJLwFvq6teIYAyoBvGwBPjQ+pGEgklzYlFYOCggJ1ZGSkDU0Gt950U+/vf/pp2eABA3p9+8MPywpYMRg1YkTHz2bNWo1vw3133dXty3nz/h50yy29oBjw99b92MMPX/3xzJn/vPfuuw0HDhp07PUpU1refe+9+x12u6Jd+/a5SUlJhvlz59Z+ady4nfiesBGiQnOE91LOKz7FoOa8Y2UqBj/0jKIblx4vVzHYPzBWKAZlNiUYNQr6+4iV7E6MbIggw4rl/MfDlXJmMe3aQEVZaVSUkUpFxxPJbLGIbpTliS+QzocqNAoP3LvEy0FhrJkRqWvWFvMKNSsFedmkjojhClDJSkPlFJFLCY1fgLhHVPCo9KEcQImCUgBQjqDTfzev9qS2ZoUJU5SXVAokEsnlAyrqP//4o+adQ4b0HDJwYM/RY8ZsRsXduUuXpCEDBvREzEG3Hj2Ssf6B++7r+va77651lQhI5G+u0ujnZ3/g3nuvyczIMODb3aZt24yvZ81qMHf27AbPPPVU+9jYWLNKrXbdPmhQz3uGDr2GvzMXvNvbh53D6b2Op8p0ltoBavqw03/X+eSdDlyHeCnTY4CkResTrdQlQSc0DQTLoV1ccu7AY6A+tIUC2vVGJooTTQJnApUdut0Jj8Go3kIJAPAY1P4pifbt3SuUByR4goUMl3njxo09G0nogzcn0b+rltLrn38nmhkQgJqVlSUUNf7jpvBwj+IkPQYSyaVN6aYEeAsQX8DfXvHVhMIApYC/k6JSK70ey7518BpA4AXA9M7Bg3vC24BtoVDMnT9/ObYtfYwLwXloSnDT7jQ7tYphi0qtoFE/59D/bgwRCoPk3IBiEBlVkzRqz1DSFYVfOmEN2zJTqXj9Im8pv+R6PwrqPcS7JDkdVrOF1q9dSdf0vNZbUjZSMZBILm1KKwZVSWFhoXre3LkJUCzuuffeI/xNrvJznC3V2isBwYf/W2WilqwUYP8P1hTQiz2CpFJQhbhdTpF9MTExkdLS0sQ0NTVVBMFBASgLWLYQTXhNCup/HwVdf7+QwF6DT6yTcjpxkVavo649+pDLbiNnQU7ZYjr/3VglEsmlg7+/v+PhRx45eN/99x++mJSCqqbK8hhIKgY8BhGRkZXuvYHmAV+cgdNhJ6VKLTwIqPiuZKBI4RkgpgAeGN+yzxuDqdNqIaVOL5puHDvWUOaofqRNqE/2pANcxhvh9efHqGLlIePtNVSUlyM9BhLJJUp1egzOFXgavLNVBmIhMK32pgRJ9eFTDJD4KSUlRVRoCC5Ehda+fXvvVv+lpGJgykglY2gEHT+eRuE1okQ6S8QgXGmg0k9PzyKXAwNGIVW3gowGA1ksNvLz96PC4mKKrhlFmYf2k39UDOXk51JY+mHKerofBd3wEBWu/J70zTuR25xPjtS95CowU/obq6RiIJFcwpSlGPD3UcxfyBgA/uZr3nzzzaur0tOAemPKlCkroByU7JVgUCvE6LrQD3DDlVYM9h5OcUdIxeC8AcUgKCyi0h4D7Cc5d1wFuWTftdbz11IKhVJNW5WhVFxYKBUDieQSpbRisHnTppCPP/qomdPhUHa95pqkBx955ND57lIIxWTixIldrFZrlSdAatGiRfJtt9120KcYeIvpeLGTtuXYaEu2lf7JsNCUtqF009I04SDF2EYwpko+hFMUgwEf7foOgx1Jzg9BGof+43sbXV9UVCw8AIg14B9TNAsg897pgGaIbSTViww+lEgubUoqBshjMGb06Hafz5q1mr+hiunvvtswNi6usN911x0v2fsAFTe8CSgTB2GwztcjAcslt/dth3UVUTL2798fNHfu3NbexSoFdcOrr776F9+D1t/fP9zPzy+Er89fo9EYvJv8h0yLk3bm2uivNIsYZXFvnk14FfYO8OQxOK9ak4Ro8eLF0d26dUvhH85bUjGkYnB+kIqBRHJpU1IxmDd3bnyjxo3zW7dunYd1ZrNZNW7MmLYffPzx2juGDOk566uv/sJASzM//bT+iy+9tPPeu+7qPmjw4P3fzp/fcOYXX/y9ZNGiqCbNm+exNW55atSoDh99/PGarVu2BM+ZM6dekyZNcg4ePBg0fsKEbeUpB1AiXnzxxZ5o+qwuIiIiTE888cSmEtfh5jpDWPxcbyhYWTCmpaUZ2rRps4uLrmGJ5Osp03sBxUDWNBcIxAycLUlJiZRyPI0y0tNEul+uyCgnN1fELRSZCkXGP4u5mPLzTWTisty8PLGusKiQy/IpNytXbAOvRU5OrlA6CvLzeNsiyso67j2LRCKRXNqgXT8kJOTEx1Z4AFwuUXny/AnvAMrXrlkT1qx588xis1nNikQaW/n+JeMB2CJ3KVQqeu/dd1t06Ngxzejn5zh44EAo9vVuUia///57fHUqBSA9PT0gOzu7ZPu0gq9dgHmr1Vq4Z8+eA7x4J0stFi1fk4KVACNLU5YnWL5n+Z2Lj0jF4AKB3+vQoUOUmZnpLak4KpWGNGolKfklzS8wUT5X8iq3WygAWq2G8nmKdWaLmfJYYXCSUlT8hfk5YvRArU4t9svOTCU3OVhFdFJeXgFLDvkZPdkCJRKJ5FKnffv2mT/98EM8mgpQgf+zalV4e67UHawcYGwDVNhYh21R8Tdu3Dj3zqFDjz03evRunjdh5MTioiI19sX22I4rT7r3/vuP3X7HHYnf//TTUl/zQllgv7///ruud7HaQH3y4YcftvfdS0Xh/cwsu1mmswxkuZ6fyU/Vq8ZI/oNsSri4kU0JEsmlTcmmBFSULzz77FXFZrNGo1K5jqelGSdOmbKhQYMGhcMfe6xTzejoorTjx421YmMLnx89etf999xzTaPGjXPYAje8PHbsVhzvqVGjOsfGxhZkZWUZP5s1a9W/W7YET3v77ZYNGjXKOXr0aNCMTz7553TKAV9Ls2PHjp23fPQDBw7c3qxZsxzv4gn4OTj525Z39913D/QWlYtUDM4zPsUAXRR37dolUvGixwFGBUSq3kaNGnm3PJWSioEYQZBnFeTJY6DGYEkOJznsdtJo1YRRG81mC+9ko4DAEN7XyfuqxHrkP0DnfQUfy1OuJgTvOp0ucqEc/7EWDY8D8iWITv4uBylUGpGYycVHV/OxREgrz9v5vHqdju+B12E7Xudy8nF5f7fLzcc/OXKkWs3XwOdBbxmFQkV2uw0atdimuNhCOp0WL7B4KaGpIzERjmvn4+g0ar4eB2n5CjAgFK/ljZykUGvJbePnodWR2+m5Trj7zhapGEgklzaleyXAatfpdKLZAAGGr77ySotWLVtm33Dzzalo/0elzrgxhSKBMkZhsVjEBxejM2KKb7BPAUAZ9sHxTqcUIJ7htdde63o+DTpc4xtvvLGMr/2Uj6BUDC5yqsJjkJWZRU5RCatJo1KQVqenwkITabUGroytdDy7kGpFhZEpL5MMfsFcr9tJpdaR3VpExXYnBfv5URHrDaFBesrn/TR8LXqukLkaJ6uLlQenWygATq5w8wqKKSzEnwqtDgoLCiKb1UUWewGRU0VRtaIpNzdHDCGdm5lJ4dHRZGeFR6nR8r42vl4Nb1vMR1KI7jF2Vhg0bg1Pi8jK+2vUbj53AFltZgr0Y+XC5iS1TkNFhbwc4EfFVhsrB3YqLHaTXuMW92lIO8bHdQolxe1SkMvC9x0SSQ6rRxFSRNUjQ/iJHjuVRioGEsmlTWnFoCygLFSkN8HZguO//vrrnYqKivTeovNGu3btjl5//fVHvYsCqRhc5PgUAwQBImgQXRXRZREVf3x8vHer/1JSMZBUH1IxkEgubSqiGFQ3iYmJ/p999tlV8L6eb1jhEUmPSio+lVUMZE1zgYiIiBCKAKYY3a88pUAikUgklwZIe/z555+3vRBKAUDz7EcffdQaXgtvUaWRisEFpODoXnIVm8htKfaWSCSSKwXXvmtuc++JdJ+QnRFu98rAk7I+wO3aPfzkIPmSS4Lly5fX4onQCoKDg4tYis+XGI1GK86bnJwcXFBQcNZZFmVTwnnG15SA8Q0wqI/CbhVBc6rA02c9BLIp4fwgmxIk5wvn3tgjSps5wbtIlMvfdOdJI8+lrzVJ1XnvWO+ipIJcyKYEeAuQzEin0zkmT578l9VqPftI6LMAXoK33367XXZ2doDBYLC99NJL/yBAUsYYXORURfAhhmquUaOGKEMeBJvNRjVr1hS9CfgFENtcKNC+hZiJiw0/Pz/vXPlIxUByvnDvC3eTsO+wwJLFfzfeL7JLrSlQXZMb5FmSVIYLqRjMnTu38f79+2u0aNEipVmzZhlff/11taRBPh1t27ZNGjRo0AFfpkVWBLbUq1evQMYYXAGge2NSUpKYx3gLer0ema/o8OHDokwikVzcuHa3HUElk5+a7CfNNK2bFAn31fYuSS4RMMLh3r17RZcoNuLcjALt/TDouMJObteuXeKZpH379ols5BVgP51O58RyWduVFigEOM+WLVti0U3ypptu2gXFYPbs2W3OZqhnqRhcgtSqVYvi4uJEkAkCFyMjI0VZgwYNvFtIJJKLjYe+34a2Zy9prwovAYBCYHV65hmXotZHyrj/5Zy6veRiBi78999//6qymnuRx4Wt+P38fc4pT+rUqZN34403Hr733nu3wxvMln4mllFe1vYlZcCAAQf9/f2tOP8777zTsUuXLmnwEuD8f/zxR6Uj26VicAmCcQ5KgqYE3xSufLyIvqRCPre+bwpvA146iURy/rhp9paPdxW4kp78Y3dNV+LbBoXCEuJdRVTM32+vt8Ct1VpVV+8b9tqqYyG7CinputmbvvaskVzMJCcn++Xl5Rm9i2XSokWLnIULFzacN29eq9Iyd+7cVmzsFULB8G5+grp16+aXtQ/kzz//rN+8efNTMh0WFRXpdu7cGfLII49sQj2AlMxlHbc8pGJwCZKTk0P79u2jdevWUW5uLh0/flw0IyDeABkVExMTRRxCamoqZWRk0IEDB8RgS0eOHBHjM6D54WLmQsVJ4I8oISFBKk6SKuXWeVvmpxfbHqnjr3x72nVNjrtNn08ku1cTwKTI+/eo4W+3X0+RV//FrvG5IWR7ItfsvOumuf8uEuslFyVw1X/66afl5ixAxTx9+vQ2Y8eO/adt27aJKMP2EPQmeO2115azxW+fNm1aOzRDiJ2YvXv3BmdnZ+unTJmyPDQ0tMi3D75VHTt2PPrCCy+s++677+oVFxef+Ghi/ezZs1tD0QgMDDTDs8zX1xzlFUUqBpcgPq8AAurgCcAy4BeUsrKyhBIAhQEjKgJUdPxyiaYHvBwHDx4U66EwQFlgbVdM9+/fTykpKXgZRbrmC1FB4l4WLFgg5uHd8L3MlXmpzwX+Q/LOSSTnTr/ZW75LNdkG1wk1/m/OoJbPokyhyn1CrATWk39jbmWNOcrW36V4F+n3e9tNjwvQPpVRZOvb+8uNv3uLJRcZiC2AeBdPCxt0fs8//3yvG2644ci99967Gd+3du3aHeOydWzhh77yyivd+Din9GKAkvDJJ5+0W7hwYQKUAFYqjmG/hx56aNPNN998ePLkyZ03b94cV1KZ8KJAt8nHHntsM+qKpKSkkMp4DaRicAlSp04dMaZC8+bNRW8ELEMQawCLt0mTJkIaNGggYhEaNmx4Yh7Tpk2bUkhICNWvX59q164t4hMwxbqYmBhxbGzjay/j9+q8AE8GvB38xyKWjx07Jjwh27dvF+W+JhOJ5FLg5rlblucWWwfUCzO8PW9gi6dR5jr+WKTCZT3Zv9zkeafdaq2LFLMfzv13VHBJ+abNT5+3iNCPKLS5r+v/9eb1YmPJRUeXLl0qGvmtGD9+fDeurBVTp05dfssttxyaOXNmczQl+L63pYFRtGbNmjq8fcdBgwYdxH4BAQH20aNH9zSZTAbvZv+hoKAAQysLA2/48OEbWKGosHV1fswwyQmqortiRnoyrTwcQFarnVxOz0BFtSKUlJKno1Y1s2lnWhjFRm6geoF1eX0xKdT+pMLgQxj/wK2gRNMxitQHkloVThqVk/KtJrKTkYLVWrZmlFScn0pqu44CIzVUbAvg41vI4dKTuchEderWJQdb9WqlZyCj4/lWyji6l5WLOFZMIs66uyJe4D/++EMoJAio9OHzWkDrxf2freegIt0VcQ54W/iPcEzfvn1ld8VKsGDBgnvNZrP8njAGhdv9qavJA3lm+zVXB9v3trEefd3tfXFvafXxPQG0r4fY0MUad06J/oql09HwJ8Kt6RqpbLMo8+bZG+9Mt7jn6JXuDX890KGDdwtJGVyI7op6vd7JFn0v3/epVatWyY0bN85CHAC+YRjYiBWCa6xWj1KIbw0bb8cPHjwYWdJLANf/448/vgmDL/H6tDZt2hyfM2dOa99xcU8tW7ZM2bJlSy1ffYDjjx07duW0adM6IL4AZTg+zjlhwoQuBoPB/swzz6xbvXp1vsxjcJFSFYrBjsMZZLKoKIPfAWHN80sT4Mokg5pIp0ylTKpPNQL3UZC6AWnd6aTQRpBRbef9XWSxusmGFNoKG21MiqAuCbnEugDZWHGwO1Xkz9sdSFZT7SgFKay55DYEswLhoAM7MyimdgSF1YihnTu2kdlsp/qNW5BLqWWVIpv0fG5jSNxZKwYA9+dTBKoaqRhUL3///ffR6OjoQ97FKxaNSuEav6Ww/Z7s4sCB9YKSBiRo9/Mr7f2q6111bW17KRyecf0pj5UCB/8Bl6y+fF9knrqN9Z9Qdvh3ureEHvh+6+27c23zArSqvUvuadvYWywpxYXKY7B///4gtvxF3oIzKQan40yKQVmUVgzwHbv//vs3o3njq6++as3Kwd9c3zhkHoPLnGyTmrQqNzkceCkwZLKb4mu4yRhooSxFGBm0e6nIWos2pRjEDxygdYqRGG28ndXpoh3p/vzd0VKTqG2UWpxKu7IKyWbT0zGrnY7uU1O9GLUYvlkdVIPyLXqhhETWrsmVZjHp9Hpq3749XdOtGwUFB1Ow0U1uBRRevpgzgMBIxD3k5eWJAaQgGEIa5RDEPfi2wRRKBrbBMtZhHu1rvu2hgKCHBsqwTnLh4I+Rgj9QyitZVFzDv7yhoOOeLFYK6gYm31xLfcjhcKl869WuA4EKZwl3bjAbd+F6okiWCK/4eWLI3OqAQyWVAvD5gFbfRPsrri+0uxr1+nLjHm+x5CKBK/I8ZBv0Lp4C//6KLl26HGGj8GB5wgrNMfwteXfDsPyW7t27l7mtT3r06HGwZK4CBDM2atQoH8mVWrRokcoGV6UVpNOrIZJqoSo8BnlZh8jl1tOaRD+28hUUpndSmNFMiSYj+eldrBSkkdsRS+3iTKRW2Mjt1FChU8UKgo1yzWrhaYgLNlOB+QAVOwNIb/ejvOw8Vi6i6JjZQo2ijeR2cWXPWqpCAXPHSU43f7BcTnIp1JSXdpSyi7UUGBJK6ECQkl5ErRpEUWhEjXI9BrgHVOIIgoSgskewHzRc3/1hPYIocRxsgzKsh8aMKeIQUI6eC1Aq8ByxLwT7nQ7pMahe/vrrr2M1a9a8ojNszdxvabIqtSiyWZgud3QL/62sh5f4vqrcce5H2uqdW/DC87JvFU/xt+Yjk/92DPx33ilfeTqL99a5m548brL9L8ig/f3Pe6663lss8cIVYiA/u1bexfNKTk6Oev369ctYQVjAlfrqY8eOvYtvF1fQj/D35WSyinLIyMi4Ni0tbQh/5/KbNm0qYlMqgHLnzp2f4lz87bpm9erVr7BB1fOWW26Bl0K8bLwuY+jQoXvF1mdAKgbnmapQDL5fm0c962aRycaKASuXoXo7We15ZOX/sgvjKdd+gBzWRlQ3IokyzJnUOLg+8d6k4l/7cE4x1fA3kr9eTUfzk8jGCoMhu5j0qhoUEU+sLLClrvenjKPHhYcAlSUqYp1eQVExjchfx0eyJVGOpQbt2rWT6tSOpaioMDIaA8nPP+SMTQlHjx4VlTQsfDwDBBT6+/uLKQSjTSKLI7I54rzwDGA9FAK89BiuOjQ0VEzDwsJEObbhP0QRfInrLQupGFQvUjHgOt3qNj61Nq+9VqVwf3lN8N8lhj0QKN3wFiiUpIBF6PGwGdy7A2Jsw1sK522BHV1xyG5o003bYdVKsUEZ9Ji1KcPqVkTE6rVN5t/RXHoOLjLuuOMO9CAxsfHyHH8P93q/Sfh4V7S+LalAnNJLoRxwEq4mXHdxPbGSJZPPO3Qu41ldOaRicJ6pCsXgWEoKmcxuCtGYyM4VsYsVUaNRRfvzj/GGDSijIIaUlhRqGOumTFMytYhOoAKLjoJ0Dtqas5PUfBx8myID/Sj3gB/5ux0UUEtPBlYWlEotZSv0rCi4KVirJqcD1riV1CotLTvAlb/GRsHOI1QjIoisFjvpdGpWOBSk0OhFAOKZFIPTgUofHgRMfUAxgLLgUyTQkwJgm9MpAKejoooBrn3t2rVjevXqJRWDSlBaMTh48KBfZESENTAo6MxtTJWA3wn3+nXrxIhj+L3ad+iQW9l3wQd/uN0OhwNpa92bNm4MadO2bd7ZHsvH9lxH+BvbCpppVUr3V9eE/O0o53hwKCS4h7fW2f4NEp/1LAu59JGLVFcfvs6zxX/pOWtjptmlDO8eY2j+Wt8mO73FkouMe+65x80GS/yCBQtEzoLziOLOO+/k187tmDdvnghEPBukYnCeqQrFIC35ALmVClJr/EijcPEHkmhr9mZWSZXksHSlPItKlHWMzaOjxdtJ4w6nBiH8LeXCA4cPkl9QGPmrNJSXZaWoWK7gHWyNk4b0BlYM1Ho+j4Ky7S4yFWuodqCV3xJWEJwqnphZoTCSuziRnNoYvii2cHhbq1NHBbYAapLgd9aKAcBHGYKK3+dBgLfAtw7lJRWHylCeYoBjf/XVV7RkyRKRAIqVkDHbt2+XikElKKkY8Lvtuv+ee7qFhoaa33j77Y38TlTZdwbHfviBB7oOGz58B97npi1bFmBaWfR6vWvIwIE953377XL+21L8+vPP0f1vuOE43oVzBcrBm0I5UNGX3YP/cpR2HXhxKQyuRvaWPYn/tijXxlqP2jnr8KxR999z0wfeTU6h+6xN2Ta3MvT2BiGNn7i6doVcwpILA1fOz/O3aurZfq/OBdQV/O1s9N133+3zFlUaT00juaTIsgWTUUOUb1bR8oMBtCMricippwBFK2oVU0B6jYPraxf9mxZIancg1Q6uwZU7QqO0FFunBe3Lb0KBoUEUGhxOeU4D+Rl15G9ky1+tIpfDRWazlYJYVQg1WumYCZ0ceXc3V8ouA9kwTLTKQMfTMykgJIpycvl8KlYwgs9OGSgJ/oig/ChYEOQYEBgo5iGivJr+yNAc8c477yBbGK1cuRIRxNDamrPcxfIZtpFUnGPHjhn7X3/94ezsbCOscVTCI4cP7/zE8OGdxowe3TYgIMDx2uTJzbEuKTHRsPiPP6Jguc+dMyf+yZEjO7Jiptq1Y0fgkyNGdJr+7rsNYdl7Dy1QqdWuFq1a5bdo3Tpfzcd44dln20FhgEwYP76Vb/rW1KlNRz/33FXe3WjJokVRI4cN67zwl1+i33/vvQbwSD30wANXG41G54ply2JxPQUFBeoxL7zQFsfEvIaPxfNXffrRR/WfGTWqg9VqPeM3s0WIOmt0q6BtVlaS71+Z112HNrwyCHStCyMnHw6Kg8tGSVFL1qgor0zXcbdZmzKgFMTqFbWlUnDxM3fu3DdYyXTAUDrfwufdfy5KAZCKwSVIXLCNLE62+IuJWsdYKFDnptY1m1GRQ8+KQghZ7Cr+1iipU1wB1QuOJ41KTdnZeZRXWERWUzbFhxbxC2SnHJuJwvQWcplTKDttF6UmJ5LZlEUOcx7ZijMpWFXMx86ltDwLOW3Z5HbkUVF+GpmL+MQuq3gJyZZDamc2GajAe3Xnhttho9zXH6K8Nx89IbmvPUgKdeU8LJWBKxJav349tW7dWiggDz300CtcjAEpZrM8yLKFBW2+FW3vu2KB8vbxRx81vv3OOxPvf/DBXcuXLo20WCzKjz/9dPVtAwce7N6tWwq/N4rcnBw9tud1quycHOHy5G3jP/nii3/Q/PDVV181+Gru3JU3XH998m+//loT630Umkza555+uv0LXOlDCWAFxCC8aSwZ6el+mD908GDw6Jde2vnI44/v+ezTT+uikmelL/rTL75YHV2rVvGzzz+/h5UR+nrOnFUWm00JJUYoMI8/3mXa9Okb3vvgg3WY1+t0royMDP8HH3304KtTpmxihaZlRRTUpsGq3MntgjcX211098q8azSq0oGEKncYvVuXHxgR/33lBT9+zK7gP+wy6Pr5hmy7WxHRKMQdM/+O1ke9xZKLHLbcu5xvjwGUXTZ0zjnwUioGlyAHstlytympfoSJgnQWSgiM5xqVeNlFuZlZZOGKO+t4OmUVoweClg5n64Slj3p8V2YwJeYaKLNQS1qlmlRcKaoDG1NYrQ4UE9uAAsJqUmBoNGn8oslFQaSnMMpTO8mmDCelJpSCjGoyaPQUHaKjnKwMcoY0oAxVKCXZArxXd464nFT85zwqXjL7pPz5Dd547wbVA4Id4S34evYc+ujjz5G6do1njaANyzUsv7JAUUAGpmAWSSnQberwoUNBd91xR48vPvus6fxvvqkPi58/VsoF8+c36H/jjce9m/6HiIiIYqvZrExOStI7+QV/ecyYlj/+9FN8jRo1TnFHBQYG2lBxT3vvvQ02/CGUAV+HmxUEd3BQkN3EikRaWpq+49VXH7fw8Vu3aZMHhQTblfQA8Efc7efv7zCbzSocV8tKAT7sEL3R6NTxMq9T47jeXcol3k9pertjyCaLw618YFV+Nw2cdl5cCq1b59zpj5TIDk2kLcPviTJzQHT9YmOGU6EObRbmjv/8lrap3mLJJcA333yznq33077v1QEr3d9+9913Zu/iWSMVg0uQUH0BW7lWKrRqyO5CFz1kT3OKJEZ14kJIZ/SjyOgIMqhdFBlgodohBXTU2ohN4xAKC9BSwygrxYRqKNDPQAqnL/sKT3kG80X8rfRkSbSTUqGiaK6Us+0OslgdrIBYyK73owM8m65yUpjeRjXZmo81Vk3FrVDxdT08jgIfePWk8LKbrbuqArkf3nj/K3ripbdo8MMvUvdbH6Vrbn6E+g99mlq2bkfBgQYMmBDNksaCP+zOLKtZXmZ5jwWdzf/HEsYymKUkO7zTK5K1a9aE3Xnnnfu+nD37r6/mzPnL1wwwctiwTtM//HANvAdox09PS/OD5+C7BQtql65o4+LizDn5+YaRo0btfeiRR/bXrl27yLtK4OL90dwAwbJWrXbl5ORofvzuu1pKVdn54BMSEop///XXOnxuBSssdaDAoMK3lVAMcD18THVeXp4mIy1Nh23slUgjWxZReir8sHPwumK7S/ng6oJuvlaFQNeKCHLxa1RYRIcjlqwl96kKDq6z56zNhU5SRvSpoYr95KarzncQ2xXPwIFPGXoNGPZEn4HDUq4d8gT/JG4VS7kJikqj1WqbCG/WeQDegnnz5g3xLp4TUjG4BNmfGUJZFj3ZTRmUk5ZE+4+YKClPRzaHldrVyqeaAVbS8/d4Y2IQf0RR27sp2OiibWn+lGTypz1petqToSYlW+dsVgltQKE4+SoYdS7S8uufY/bjj24xhbCisTtxN5erqFAdTCa3kuoHRVKC1kA6pYJVCv6vYl10z4xKTQF3PE/+Q54+IQF3Ps9f7aobERLBlX27d6Qdew5Sbl4BadRqiomKoFW/fEpNGtYhtgyRPQxRj1Esu1lasiDT3DYWNC8cYVnMAhf4FyxjWHzdxs6pIrnUYWvfeO1116XB4oYS8PiIETuPHD5sbNmqVTpc+p/PnFkX3oNJr722/tNPPqn33Asv7GzQsGEBPp5drrkmBYGA2Pf9Dz9c/fWXX9ZesnhxzaCQkBM/PtZ35e28i8h7oXj3ww//mTt7du02rVvndOnSJQVlPXr0SERFb2BLv1Xr1llocnj2+ee38jnrXtuvX6rJZFK/8uqrGz/j68Gb36Nnz2PwFHzx5Zd///LzzzErli+v8clnn63CtXTr3j3RxcfENXbq1KnSFmCghiyfdAn5p8juVh41uQLQGyHc/VFdKnJQeuj/+P36b3Ti84v2NrAq1H49agbGTejfMtlbLKlmrr/z8ZAb73qm9siR4wML1a5i/s3fZWXT3qxRnRdYW2vI34VAKAjezc/Il19+mcfv4W/exWqF3/vHvbPnzBX9EbsQVEWvhANH0ilQX0A6jZ/wTS49GMQmhou61Svk5WJadTBSWP9Ixd67QT6vslKexUibUv1IxYpCmJ+NArU2rvWyyRhmpAJTAVmsNuFODw7yjHeQnZtNFv4ca91W8gsIJ5dWSf8cTaPOweHkDAyhoqw9VCumDp+PT+QopCK7lmrVihf7coUgrvNioqxeCSvX/UuvvPGx0LStNtQ9boqvVZNuvrbTawNvvu5VtihL3kh3FuS4v4GlLQvag5FedBcL3MCorO5kiWDB35VniMgrBJnH4MxolQqXzcVatULnbmBv1cOa37TgaPiXmxVuT68NtVrt/Oeff36555574JWSnGQzi6+ums8y1TNbeVxu99V8oFt5thkL3Et7reReeMPgEU+yfdMX3wKFwrVt0Tfvd3/q5Tfb/2/Sc/jbjoIywN+DAp4m8TSPpVKW0F133eXGt7G64Ouxz507t8oCsaTH4BKkyGmi40WhbGcgCNFC/lzJI7YJbkq9WisqaygMCHfCOAgw5renGinC6CA1rws2uChOW0DvbdXSv2lK8vcLo5DgGmRyRpCpyET7sjMpzXWc/EO1VCMqkhw6DakVSuoVHUs7izNYWbCIM7hdZpYiVqRdFBxw5jwBFxvXdGxNox6+g2w2By365j16bcxwVpKKqXG9OL+RL75287WDhv8+7JmJ8d7N/2J5igVR7m+xIKjic5YsFoC/+q9YEJvgexi53qlEQkIpYILciyKpwElHIuZv8ikFklNA8ByCfT9hgWu8PQvifB5jqXSbIlfmQU6H80DhmzvcB8Jmrt6teO+Z3YppfVl671G8N+KY/yd/LKhzd98FM6bQe689czcrBffzPjHvTHx2G09Zl3Bn8mGg9B6FcsDTSg/owkrB897ZKoevCQGHnbyLVYJ8Kc8zVeExWLtvN0UHFfOHxk42p5Ky8mtS/Rr5lJtqJx0f1sXfmhrRNWn5ASN1TcinxJQ0KnBHUItaGlKoXLTzuJHC/Rw0bXkWXd9cQe3jkMhIQUqdkfZnqEij+Zfs/LLVDqrPb7SLsu0qClUa2bJWUIDGRKn8p1lw9DA1bNiMLDYXGZTFpNQGU0BwpLi+S41Z3/xGuXn59NRjQ1lJsNL+/Qc+mDpjviktPWc0ukq6+eH7GYyvmFK2fL58+XKfGxt/O7Be4FbEh6whCzKeIeYAXoVpLOEs4AcWBCxuYBmOgssN6TGoKGp3bdctnY+739xuUZ0aO3GFegy+Y/EN7PMHCz4ik1nwNwOQuQ9NdbVZMB77GywVhiv1ZZmPreyZ+fG//AdbfguAm3X7oOvrUcxv1x/h/TCCZTE8AzyPwTGh+CMu5axHebvjjjtwjCo3xvnykr/55puTQ9JWAdJjcAmSkhNLm4/VJ7tLQQo2QnTqIjpuctKuooZUoM+jXB084C4KNThp7TE/iooIpJohXJlb3YQwr5QcK/nrHDS6tZZaRnuCDF0qJbnY8m8cUUx1ghpSvF9z8lfryV+jprr+BgoymilAbxUDJgW4gkgRVwdqMOk1XD+qAlhpqJ5REc8H991+g/CwALvdgYGZcr9+f+LUJQs+iBjz5P3XhQYHrmvTskHRwmXLNH0GD8+9cejTdzRtWrcWV4TDeJcBLHVZoOkh7wEUhndZWKsSIEAR/c7xUYMLFPEJ/7I8wSK5wnBz5WS1Nc8trRRcITzMUtoYbcLyD0sLlmdY8DcEzxtA/M5oFnTRhOJdYaUAdbmzyGHarXi3Z9bH28+oFABsU7DwCO1STKvtOlaUDkucxcIGmZWnjnNRCgDv3x7HrEpgLBqNRjzDKkUqBpcgOg1c+UQZeZHkVjoowD+fAgwFFB9qoZq6Op4UxVzTtaxZRK1rZJLLaaMgrZMrdjetOWoUIzPainIoz5lJNrOLjuemUGLyEdKRg9S8r0apJr0aPRP4BeFls91NSTlGysspotzsPLIVJJMbqZLdGsosVLMKoiQbho+9hHn6saHCKwOKi4uhWZn442Lu1rH1jvmfTnlk3DMPr/zll8V1lAplrsVmmxvTrH9ii2sGLOZtfGlHMbxjBgvcnfew+JoRerJ86pmlh1g6smBo1kEoYGaxoLeDDxwHbaoi7a/k8iLYvTwq1fAaAlqvJHzv8rcs+FCg8od3AO86KrX9LAdZfmHB3xACfxEDAM+BrzfGDO+0XPoNHNmN2LRxphRZ9vhN96+IQlAaJalpX+3PFY6VmYXeoiph7ty5m1UqVbzD4agy4W9V7Oeff46cK1VK1aovkjNSFU0JP6zPoxaxW8hi50pcraa03BiKDDpOwdo4yirIoyK3lRqHR1Nqej4ZxWicDlKpjRQQYKDft2Twi6+hUK7cI2oHkMmaxfsYKCZESXHR8aTRKSm1QEexIU46kpNB8UGB5FA4yGXXk06l5j9rK+XZginTnU8NjEZWDlTksFtJ7xdAgUEwji9duJIXgyitW7duTJ8+fV6D1cHFeOio/PGD4aOGsuhnX5n2yNHE4+2/+3zq0D6Dhh9SqZRf3NC/5/NPPzSwn93umsPblATND/AaYLAHtJUCfBRhDSFIEZHu37PAy4BeD7CM8GG8ZHLh/6cpQaH2Pj5JSdwKhVvhfTAK4j/gElzGTQkI2oWH7GsWNAtgLAhUZktYELC7lQUfj3Us6O7blQUehDITPpWm18AR9yjI9YpSpa7NlSV9+cF4Z0HUXJVC9Co+e1xkp6bmJ/IVBvUVl7NE/uWeZ6AYdO/eLUWjqZxigAA/X5fCg6krRQcnF/8R5JujyN9YTDp1Mfmr4igp7xiZ7AZKCDFQuAHjI/CfjMvGlr+DqzgD2svJZbGQ06Ehh1bFnyYHFVpzKNo/hI+vp0KLiww6NR3LNVORNZ9qBQaTv44/YU4l6Xl79EAglYEOmc1UzwjF3kZ5+TkUHJpAwRiP4RLnyJHDdODAwVNGV/TWcL6/FXxt0GUpRKFQ+NlsNufAh14cb7HYBmALLi9+f+LI+IYNG+aU4XqMYfmbBd3PXmeBBYWcCWgfhGfhBRY0OaDrYxwLFIUDLBc9pRWDYOsfEXpjUKgnDFZSGqWzQJVMN+5SsNrtLbocFQOkE4dSAA8BlGXECeDdR9Mb/r4wpPAKlrEsUIwTWM6YnOeuu57xS7danmMl69ml377v33fIiFlsOF3bsG7cx29MefZwZvsfvyrahBQk5446VE/1sh+6R6lQQKm5YpCKwXlm9erF0ZP+0abkWyv3wcTYLp7mKQWZbR7PEVdCBCeCw6khldJOKoWOrE47Obg68tNq2NT1/Lw+pQJTNA2YCrhMpxK5DtQq0eEQW4lQW7ZmeBuifIzporCTUa0RSoFGhURIfAw0HPCxzKxgaHmqIqfYT6nCNZxM7Vb6xSpZLubxDy+U3q5ylLAJThy4bFy8EnfgVKjKPKdS5GHgbRxumt5HMaZ91x6nHUSJnzuS9CDRiZYrf/gqcebg2d/90X3Br8te+vnLt269/s5RH9sdzsiwsODHvpkxeTlvL07L2/uuElreeK8gJ8K1LLCYEF38EwuUAoy1v51lAguCsC7azHelFYMgVgw0Eb39laeMICvxobIe06Ram+67DBQDIwsqc7zXBhakE8f7ms8CLwDK7mAZygKltxdLHguaElB7QxnGfLn0GzoycNGc6QV9h4ziPyU0Y7rZUFH/++FrL9wTGxuVzptoeUWkM8O8fn/UTA2+VadDoVKQtikbMfy3btmdyd+D8pob3NRww12kas867hXEFXWzFwNQDOYeCEwpLpGvh19orzfgZM3m5v9EGTQCLPPUO1tlpJus9OfuXPEW1AwxUJ1QA9UM1FGayUZGjZLsfL6QQA3l5NspWKugDYdz6YYOMbQ/tZDcTlYq9CpS25wUGeJPqXnFZGWNJJrnswv5O8EVrUGrp0KblWtPFwX7G/gL4aSd6cWUUCOAjFotpWTk0/IDOd6rOQuUWkrbeT2542qTm//IlUYj2dOPkVLvT8rAEHKk8bwxiJzZaTQj9Gb6MHwQ7drLxkvNBHLmpfPuev5Ca8iVm0GD4yfTOsTw8HG2PBYypk3n0ysGPnyVPYMvC7ooBrEE8hrlg6Mmdkk+njGFlZEgKHThQUHD5n4y6QtWDBC/gP1K/pr4kMKFCiUAblS0taLNFWME4OOJ7lq1WJayTGIpGZNwUXCpKwZFxTa1Tqt2qtUVS3d8rlxGigHeyzdZ8P6iFw68ANksUHjhEUPMAP7IkSQMcQLohYDln1nKQ9Fr4OP9FW7lJK7IW5HLlbp4wQd1brzrqQ8evOPWz2+5/hoL//2hyzD+nlL47wrBnPHJPX7+1/RXEvYvk6D7G1P0572ocNEx8uvJl65S0h71e+UqB5ooP6p7/P5ebFQt9xZd9px4KSXnBzQlNGnUMCXfhP7/bjLqNaQ3GtiKL+SKTklFBSbyDwwU0f92m50/Fgr+kdzkFxBMoUEBp9Qm58r25HzqNHEtn5dfA9+BfdoHypAhyYfHXeEpE7PeZSRPgItCrPduj3kxi20x791HlPEM5sWCb/4sUeroGCsGdoPHC4DniXMp1GzMs1XhdjpJHV6T7CmpNCP8Rno/fAjtZcXAFaBjhQEefMblJGdWDg1MmExbDY09isGIsJfadO4+xbNBxeBzQ7PD10XD83BkoItTgNlsTnjipf89MXns4+9PnTYrfvvuA19pdLopM9947rWYmJhi3pY3O+FFAItY0B6LAEZ4CRCbgCRKyLyI4yMmAX2pkV8BH1nEJMA6u6BcLIqBUolniX7dTmWxxaou5grfBVcRw39LLr1O4zTotQ5WAvhNdnN9w8+f1/217kA05nt1aZiMKbavTi4DxaAvy4ssb7MgnwcSe2FgLOT7QOAt4gh8XRHRbIZ4mnIZP36Fev3+Hx9pXivm6x2pyX1dDsUCt8uZF1Mzcs5zw+/+tnH9hCz+W8nmvxkoBFDE4akwcRnef+SF/3CP4r1H+C3g2bJRx/jx9yCfXwh4N53UxP0kHar7FdkOn34QOM92o9bxeao0V8DFTLX/AUhO5dtvv9VGREQMw1C/Fxo0Q4Rh/OZLmEx1cDmfgZPoXFYysOSoA/+zPZpCgh2FpEHuFH4o6WbXb/169IDFflagsucJBB9KxCPAk6D/esFvxgW/rHjVYrP1RnOMglx7F81/vy1/cBCIWJJjLKj4kScBaU5hAuFDCGsMPRywHgEdTVkwpgPKkJkRQ60iUBJ9wNGuW/q41caFVAygDEAROJyYFXA0OTvIbncpXUj3zUoiV7asm3o+cwjgRfY5LCOQV8X7xcaEFiTUCjcdTjHXMhqNFGi0pIUH+6OSqVYuIcUA7+4tLPNYkCIc8S/oeYM8HXVYELmP9xT5OxBMiKYCKKvogog/tQ9YyqXXgMen85/LMJVaxb+bm2Jrhj/93rRxc/w9v1sN/h0RtItAxGz+7eCBsHv/xtCFEAmPkF/A7TTZDu0N+LDOmXoieBpN3aSpGUj1U++n3Yp3haJwOrB93X33mPUNQ9BsckVw4qWUSCRVi/fjhXgENX+4fBoY2lwj3v/s2z42m03x8F03/zn40XG7XXb7uriYmo/PfPflrVxpDeNKDN0Za7CgGQG5Eu5n6eIt68/yDQtysP/JgqYFxCQgWxziExDQhWaH88aFUAxUSqX7eGa+Ydvu5Air1SH0vbi4WKpXrx5FRkYKpaAsHAjazc+n/fv309GjR4XC0KFDB6FIbNu2na69puFRLqvWb+MlpBjAgwVvAN5BNAX0Y0EvGjRzIbAQTVs3syB4EMoAIvgxOulpldJrBz3e1uVWoKmu99LvPlT2GThsrVansd7cr8f7/PeAdwhjlcA7AM+DqIx5uYiX4SGA0oaaHQpeSU8bWfbnOA83mM3vwel/Olj/jQoeJ4VWRQqdio60+oYs23zJS09PvaUDSNs7+oqpL6+YG5VILiReJQGgqQHdOWCJoVeD7b4nJg7Oyc17yU0KvVKlokXzpsFVauYPH7Ku8eSUDyDyvP/IAhcuEsIAjPSIWvA5FngS8PFuxHI1ywgWJFSqVs6nYgAPQUaWSb9x27EoeABiYmKoc+fOGPzKu0XlWLJkCcXH+zJfEyUd21vUrmXtzOpsUriIFQMEDKLiRaUMFz3eU3it4BVAsxYyE6IZAUmHkJMD3Q+RfKhcHnhgaoBeX+w+lJNngiLmdjut4WGh38398NWJ/H5zzYzBiYQCgnOjeQBNBph6zHsiZ6m/g//gPlTk3lMXrRrl4wlDVlDIsOYU9UF3OtJmPln+Rdbj09Pwj4Gkuq6mVAwkEkn1wB88WLeoyEVnfwbehLB9B4/Wn/bJN4M/emP0G9cOGrHHTe4CP6Px+Z++fBM54/G3io1LfhzhskW+A0R7I+ALgRMIkJrIgg882njR0wEfcGRjnMlSLcNCny/FAErBkpV7Ys0WmyohIYG6dIET5exZs2YNGQwG4UHIy8sT3oPi4mLSajWu7p3qp2g1amGdVjUXqWKA9wfvC5IO4bdEU4EPxLbA23UTC54JvFQIOiyz2aVfv5E6u59zGL+vY1nZDeFd1v75zfTeAx4cPfrtV0f+kBATg/7aen7/C3kb9LZBECH+JtDGimNiKpoIeFohbMdMpoPxX7DSXfFqrc7W2/nvkehIazjgToeb6v49iHTdrhzFoHRzq0QiqWb4Y4cPno0Fudjhci3kD2RGg7rxO6AU8LK7bcsGfTVqVXqR2TKj3+2jXDO+/qH50qWbvRGTJ0AcAcZpwEd0LcujLPAUwHMApQBgHygG+NAjchs9HsAlN7BFZo5J/+vSHQluUqpuv/32c1YKQFRUlGh66N69O91yyy102223YSQ8Mhr9lEtW7o09lJgZeIXUBqj00QTlS6+LpquXWPBe4V2C9wndDrEdQBPCKUpB/zuHxfceOOw7KLsU6B6tUqne0WhVadd0avE4KwXDrFZrwnczX/sgPjoa73sRC2JnEC+D7ouI/kNvhQL+m7CwnNFDUBp1nP9+NBWcDgSbRr7VRUyxHRIYaZuEkmlB+eFE8DCoWoX4MpleEVwxGpBEcjEjPqZsSLLAaoLCzuJmq18ROWbyB4OnvDR83g1DR31oc7g7qJT0U9urGj0x+dnhSdiv1AcU+yNrHEaCRIQ42oERTe0bzwHWKPqUo1skupDh49+A5ZyoTo8BHsyeg8eDDydmBzVo0ICuugoDXFY/hw8fpjVr11JkuH9xx9Z1MqqyaeEi9BjgoSKnABRN/GhYrlBK4N6Dhq9WkOJq/FBul5v6dL+q93PD7t3B7yU8C7X5HUUQLjwCiBvI5GXxUvA8AgcxX9oTdlbwcR/ao/7gU5H97TRETOlI4S+efH8sWzLpcNu5fOnlBR860HvhI75GjI1yRVBlL7pEIqkavEqCgqdoNPfnD1IAW1u6/fuPWSe9+/lzOfmmxzDqY0iA/wcz3nz+pZ9//tl6//33o183b3rKBxbR3LB0EJR4DQuaGNB17H0WZKVbzYJzwH2M8RswlgPKK/2Rrk7FYNvulNCk1OyAnj17UnQ0OmGcPwoKCuiXX36hsBB/y9Xt6qZVlXJwCQUf/oe+t4+4w+lwv+p2u2KXfveh37WDR2wLCgpY+exjd33XoW1TKBMqfhfT+F3EeCPwMMD6R9dcxM3YWaqleYaPrzJN3OpIHofX+vSgoofPANUfUrSdqRoMuaEe+f3aLyJQxEJcGUjFQCK5iOGPnYhHwEePP6j4e0XTQNiyVZsaN62fkPO/mfPqbt158BOX05EeFho48puPX4PbF/uU1T67hQUxCIgaR7cvNCfgmFAgFrLAs4CPn2+46ApTXYrB3oNpwYeOZQb17duXwsMrfVlVAmIOfvjhB4oICzB3bF07o9JaUxlcSooBsg7q1KFKshfEWlyu7S50+VRSWuN68R9Nm/QsghIRKIjeCMH8zjl4Pp+nUEjRdIXHBalUvMDZwudevlsxrce5jpPgQ/RisI1IVWnVSGd+xSBjDCSSCwh/yAazbLUcyC1ybMx221ksh/JgaW1muYk/piIeQalUoqsWBO2wqT27tF1fo0ZYytSXRy5sXK/WYI1G7cjOLfyWrTe01/rf9fhY0TzAxyip/GMAJ7iLkbce/c7R1DCSBTns0f8coPY9xFJ+Z/DzQHZekQ5KQY8ePS6YUgCQ3+Dmm2+mzOxCw8GjmaXjPC5Leg95vHHvgcN+7DNouNtlp3ynI/9/P815J6leQvSNi7+d3vDPb6YP+t/EZ/7m9wtdC/GOZfB7eojnD/AUg4YhVgDeAeQaqHS8wDnQq/aH6M1bNUQ+0IqUGhWa3K4oSn40JBLJeYI/oB8Uz9w/LHH4MnLZEMOFhEcePd2XgEXlp6f4mX1If3ud1/jDim5hAu+H2BePANCGC+s/9I9laxJ6db1q9033Pr8Nlp1apfjkrrsGj77z+i4I7irPakPXxydZoCwg4Owjlgp/zKvDY7Bw+a74hg3qn7eYgjNx5MgREXPQ6+qGycig6C0+Ky5Gj0HfwSN6u0kxiSv+jn0GD5/rcroHh4YE/nzXwP5f3NS363F+79BMIBRPfo/Q7Ra5BVAGqbJYgXPF5XYPTezw3eziDec2kJI62kj1Ux6Yyvd0xqyNlxtSMZBIziMutyvWtSU/cf9VX+Mz6i0tH4VGQfV33E2qhoER/JE6pZ2zhJKArl/IjhjA2zjmfv+n/vvflr1bUGS+FrkR/pw3LeLBp15J+HzahE2+/aryI17VisHfa/dHW+0uzeDBcGxcPCxcuJBMpgJ3/57Njp1LvMHFpBj0GTjiuFKljOJ3Ey9GwdinH+japUNrxAggORcSPCBBF3oRIHgwh6d4b6Bk4sfFtFpiBs4Fp9k+60jjuffajp4+1XF5KAO1VHfrHes0dQKvmDTIJZFNCRLJecJeYLm1YNyWxH1tv6qwUgDcdjftazSLCqfvybTZbN28xQL+KKOGR3Q3rDd8uBP5u338zgF9k7//4o1Hl3w7vdX9Q/qj61l0UmrOxmuHPOG+dsiIbfc/M6kTb4cgsYvuG5CbX6w1FVk0t96KXE4XF9dffz05HE7F/sMZSPxzydHn1sciew96fEbvAY+7eg8Ydph/f7VSRVkN68Y+vnj+9NaLv33/OlYKjPwewQuF9wpdCvfzdoe4DHEpZjRrsVjx3rFcdEoBUBk099U9cs8zYQ80F3ECFQXeOv8esdQw/5FPrlSlAJy1xiuRSCqOy+2OLRi7OTF1Erz0Z4ub4j/oQ8ZhjUL5g1xuv2pvhY+haJFSFr0aVHq93vTwU5MePpZyfJybVLpb+17d02Z3H9m6Y6/lyw8npPG2fNiz8yJUlccACYx+X74rPioqSoHcAhcju3btoq3bttGNvVucderk8+kx6DtweKcmneps3bXhMGtayjlI4uRnNKy8uU/Xd++788ZdeJf4t0fgYABPUeEX8DSXp4hpwfsg5GzfjQuJy+2q6yq0bz7W9tsgy/5srvDKDp2B8qCp4U+1N9/udMcYu2oVynP5Q73kkYqBRHIecG3Ice9p//WJOIKzBRZN430PkLJhQIX+dvkDjxPCJSx6NfA0hCdhiampNeOiowtuvvvptyw2RxeX0+EyGA1Tnn7hgandmzZFn/NKBYxVlWKQnVeoW7vpcNTQoUPhDfGWXnzMnTOHGtWvmVMnLtzkLaoU56oYoLJftOD99TxbZoXdZ+DwW90KmqhSqpqyUko1woNHfvX+hHkffvld7PD7Btl4t3Auxo8DBQDxA7D+8Z4g8RYSZp3PgMFqh59BB37QX7hWZzXOnbuXzDuyyO10kaFBKIXe1ZgUPSMTFUrFQ3zPGAjqikcqBhJJNcMfpZl7ldMfrEzzQXko9ApqZB4+gT9ir3iLKgR/9HEB6PqIvuV+vD9yGOR/OvuHhouWrnuvoLi4XY2IkBmzP5j48k33PNnt16/f/QH7VKSCqArFABe37J99MX7+gWp0TzwTDzxwPxUWVigHz3/g+xKKB6xnjLQYEhJCH3+MzNMVY+vWrbRnzx66vlezo2cTa3AuikHvQcPdS759X8SVsMDCd/Yb+a7OkbrvGVK4n1v63UchvM0mBbkTaifEfPLmhKd+DTQY0I0QgYMY/wBjcQCRdZP3h2dA/FAV+a0vdfg5IGgXyb4Aek5c+KFuLzJkjIFEUs1YPthbIaUABlz86gFU64f+PH/677Pb4ib7j0njvYsVBh99fARZMDgN2ovRrazooaG37v9+1ht3c2XT9tO3xnwzfuqMW6w29/eIR+g3ZOTKkS++2QQfUygJ4kDVBV+f2WJXVyTVcUpKCuXk5IiREs9Grr76aoqIiKCPPppBtWrVotjYWMrOxnATFaNVq1ZiCOdis61qOsxXgG7jx6v7DBruMmjVX/NiZGJiVvCLr38U2GfQCLcr/aBFoVJO1ml1qfw71eHfss/ibz9oM2Pqi78E6PWoDFH5owshovGSeZrEks4CxQDegkuyqeBs8N6vSEfOIpWCMpCKgURSjfAH+d5jzyzzLpVP1Ls9SGlUk/8NCbxU/jf6yH1/4NjXehcrBSoAFriKoSTAdZzPx0rkVYkGg+HIhBce+23RvHej4qMjpztdrk77Dh5Fe2tI/ztGTXz77fkiVz5vX+VKQlJqjj/u288PnSuql5UrV9Lx48fpkUceFkMvb9okOmtUCozmuOdgGhL7VDs33PCIUbsn247n7nRT62sHjzg+fMykr18b/bhFq9X8dtuNPfounj/9qt/m/O9x3iaUBb1UEJCKURD38/QwCzQfqzdwEL/7eUk6JLn0qF4LQCK5wuGP877dincblJeLXaBTUmPLMDrUcDbV2Xkn7dG+X248gosc1NT95Gr+sGPMg3MGFQ5PIDgppkhcg+6RgXmFhSHB/v4ZfW9/chd5urRlBwX4PT9/5mtzeL1IcVsVTQnL/9kXExAYrO7Tp4+35PTAY7Bx4wa65Zaq6bnw9ttv0X333U9hYRiUsmJs375dBCKeTXNCZZoSut08Klind+UiLwVQKhW2RvXif3lo6G1fNGtc54hCQTluNwXx72Dk3wxph9FcAM+AjQUVvxAul0qApEJIj4FEUo1Ydmax+V/+nxkCCusduJuSrv+NFPqKeaahNNiTC5t7F88ZVBqo4FngZoV7FW5WNDUcDfLzQ3e1vD+/mRbUs2ubOzRaVXFeYfFnvD6Cy9nKP3dUSqXbarOrGzY849D+J3C7XLQ/00yHs08vx3It9OzPh+j5Xw+fVp795TA5nZXvdVenTh1ihQDPzltSLSh0Wud8t8vJFT3Og7gItzbfVBzXvEldxAigDKMRYuhiDBMID0EmCxQE/JbwDEnPgKRSVOsbLZFc6dhXpLkP9MBQ9qfHr1ctip5zLe2Pmkn6FpFUe9PgM3oMoE7U33cvaRoGVevfsNeT4HN3IM4AvRqQn9if52HCJiuVytSq8Bj8tnRH/IABt5HB4BvZ9/TAY7Bh/Tq64ebbSKMq/xEoRq7gKy/nWbJO8HrMenrowQcr5TEAX389m3p3bZxs0FcuE2JlPAb8nDU8wTOPMbFCsGnH7lp/rljf5sChpKYP3nvzA/27dTrA64R3QCoAkqpAegwkkguIW+GkuKW30KGms0mp15BC66mDFbozND2cJ1DRsMDyRLIbtE1ncUWFxDiwTpNZzq5bQClsdid/i9wVUgpKk5JroTd+P0DXv72WYkYtokMZGLvn/KBUKs5HACLcGRg/IyUgwLi1e6e2S19/afi07z9/HUoBmg3E+aVSIKkqpGIgkVQjjjAV+ox7l/6LyogeZ0QNsx6hRubHqfbGQaTQIN5gOO91eiMUR3QZlWeX7/Us8SoJiClAM0MOCwbOqZJa2Gy1n7Um9Mu/x+mjpUdod6oJ1jXVjfSjzUfRM+9U1HD5l/gpVFypk+vc6lKVSkX5hWZf17dqgZ8xXgQ8c/QkQSZCDHKF5p2jLEhOhKYfqRRIqgypGEgk1Yi+efgxz6BIZeMqstNuxbsn5FCTueS2u2iX4n9UXsAilAZtLf8d3sXzCldQUBDQdi3asL3F54TFcm5W9zWNwqlJdAA/MwXtYQUhJcdCi3eiqd2DTqWgQK2ShrSJoN71g0nJCkHzMD093TPWu8XZgRwILmfV99AoDT9nMTYBi93bqwCKAroaQtDDQCoGkipDKgYSSfXymlJTfp0HBeCEsBXrMtnEfHloApHpmCaLhcsAlVpZ+ei/EmxLzKP372lJVoeT6tfwp1B/DaXlIYGjB8QWPtC5Jv2yPYuW7smh7nWDaVC7GvTO0iRSw3NwDtgdjgvyHYUy4BNvkURSJUjFQCKpRvij/UXc2z29S2fGuiub9oV9wopB+X+aCV9eh2P/4V285EGvBO/sWZFvdlCfN1aTVq0ki91JSTkWuqfLSW8AEkZN+zuF7FA/VEranVlMk5ckUu7EljT/6jSqnZBAW7ZsobS0yg3Vi8yJBr0W8RcSyWWDVAwkkmrGOLLx5+5KDEJ3JqVAoVOS9pbYid7FywJ/g+6sK9dWcUHUNCaQa38F2Zxu+mNHBt3RMca71gMXk8PlJoebZxREaSY7uXk5JfEozfp6Nm3fsZ1mfDyDNm/Z7N2jYiD7ob+fXmbPk1xWSMVAIqlm2LJ/sPGau9hmPSdvuQDHaLTtHhxznLfoskClUvHDUZDVavWWVJxO9ULpt6c70sG3+lDWB/1pULto75rTwFrC8Qnt6KfehfTam29T48aN6c477hRpkr/44gta/c9qSk9P9258ehDoiDwGxkp2VZRILnakYiCRnAcUHUNrR4/u7F06e+Lf60Puhn7o035ZoVYr3Qjkq4wrH5EBh7LNdCjr9HI0x0JNov2paU2/E9Igyo/ykw/SjE9nUmREJE19fSo1adKEnn7qaerZsye9/fbb9Nfff3lOUg5FRUUi+DDAX3oMJJcXUjGQSM4DbOEf9R/bfFDNlzqelecA+8T+ryf5Pd64h1KhrPhoP5cILpdLYTRo7YcOoSfemRHWOqsGjSKNVDfccFpJCNXTrhfb0c7nrzoh+8a0o4ZNW9BNN91EvXr38h7Rww3X3yAGSBoyeIi35PQcPHhQ5DFA64REcjlR7d1sJBLJSVxuV7x7Y97Rfe1n81IF//zUCmqw7R5SNvaPZAv1ZB+8i4iqyHyYmJrrt2NPcvjQoUO9JeVzxx23k8lk8i5VHJvNRm+//Q69PPZliouNo+nTp3vXEE2bNo1W/LWC7hp6Fw0aNMhbWjYLFiygyFC/wpZNa1VaUTuXYZclkupGKgYSyQWALd4ZxZ/sezRx+DJyOZDNFt0VPX+OHo+Ci5QGPcV/ei0ZhtZ5Q6FQvCBWXqRUhWIAflu2I37AbRVLi3wu2O12+uHHH+jPP/+kkJAQGjBgAK38e6UIPhw3bhyFhYZRdPTpYxXgsZgzZw717NI4+WxiDKRiILmYkU0JEskFgCv6x/webaRoZB92ZxP3kzvr7r3L0nDLXdRgy1Cqd+DeYi7b2qj4sQHGu+ryphe3UlBVKJUKt0Gvdq5atcpbUn1oNBrRXPD000/TgQMH6LfffqNNmzfRwAEDqXmz5uUqBeDff/8VWQ/9jWffm0IiuViRioFEcgHhSn8eS3N9o1CDqk2IQt0mVKGrH+zHZa1ZfvBudkWAoYvbNEvIYLwl1U+9uvXovvvuoymTp9BTTz5FvXqdGnNwOvbu3Uv1EiLyEBvhLZJILhukYiCRSC4awkL8rGq1yr1y5UpvSfWi1+vptltvE/PorhgefuYOH7t37ybEGzasG/XfARkkkssAqRhIJJKLBljg7VrFpycmJoo4gIsRZEhsWCcyV3oLJJcrUjGQSCQXFRGhARY/g87x448/eksuHhCsqFar3Q3qRGG4Y4nkskQqBhKJ5KICsQY9rm6Y4nA4aNOmTd7SC8/Ro0cpKyubundqkCK9BZLLGakYSCSSi5L2rRPS9u3bT8ePH/eWXDiKi4vpn3/+EU0Iep1apkCWXNZIxUAikVyUhIf4W+vEh+UvX76cMjMvXF4ni8VC3//wA4WHBZjr14ks8BZLJJctUjGQSCQXLU3q1cyrVTPMtHjx4koPiVwVFBYW0vfff0+hQX7WTm1qp8v0x5IrAakYSCSSixbUw62aRuckxIYXLFu2TPQIOF8cPnyYfvrpJwRDmrt2qH8csQ/eVRLJZY1UDCQSyUUNrPSmDWrmtm+dkL5n715hwSMwEbhcLsrOzqYdO3bQkiVLyGw2i/JzZeHChbR23Tpq0iA6h8+bIYMNJVcSUjGQSCSXBOjGeH3PZscU5HJ888039Ouvv9LatWspNTVVJCqC2/9cx1jYvn07zZ49m0ymAnefLo2T6sSFV36UJonkEkcqBhKJ5JKid9dGye1axWcoFAqKiIggnU4nlIKKpjMujdPppPXr1wuFYOfOXdS0YXROf1ZAtFpV5cfHlkguA6RiIJFILinQ1l8jPMgcE2XMRnZEKAj7Dxyg33//nVavXk3p6eli9MPyQC+HjRs30vz582nevHl05PBhataoVvYNvZsdrR0bbpLxBJIrGfnySySSc6aqhl2uDBiNcdGK3fFNmzVTuMxZWVanQ3U0KSvQanWq3O4zGPsKJem0Kld0jeDC+rUj85Gb4HwqA3LYZcnFjFQMJBLJOXMhFANgtthVK9YeqHVDr6ZHUbEr+IumVCjdVrtDabM6VAVFFo3ValcpVUo3FIngAINNp9U4tVo1aw5u4X3wHuq8IhUDycWMbEqQSCSXLAa9xtmhdVyar4JHCwKb/go1KwJGo9YRFRFojq8VVhhbM6QopkZwsZ9R51CrlW70MpDNBRJJ2UjFQCKRVAtuUpOLVNUuIcFB1rLKL2aRn17JxYzUmCUSyTlTuinBz7YhQOPOPLe+g5c1bsrT35JObtmUILn4kIqBRCI5Z0orBpLKIxUDycWC9GdJJBKJRCI5gVQMJBKJRCKRnEAqBhKJRCKRSE4gYwwkEsk5s2zZspTQ0NAk76LkLFAqla5t27Z9I2MMJBcaxV0z97gfbu9H4X5KcsnM4BLJFY+SzYVcC9GMtfnFTpcqft6jjbK8qyQSiUQikUgkEskVhmLop7vco7sHUY0AJTml00AiueJRKYiyzERTluUWOl2q2tJpIJFIJJJqZ4zrZlLQKKXb3dGlUBpEUv3yh8S7MCAOh0Wp5MtTuA/xNX7jttB79LYyw7OBRCKRXH5Ip4FEIjkF6TSQSCQSyXnjeXsf0qi+J5ci4M6WRE91IWoYTqSBUe7d5GIk30L0+z6i8UuIkou4wEVfUjY9TJ8o7J4tJBKJ5PLhok1ooOIr07L1olMrSO2tODTeZQgcvecKwrB9UhXHwzXmmV1UbL84qzncJ64tvdBJFoe7Su5ZIpFIJBKJ5Kx43tWYFKpvAnWKgI3DiOYMIboqhihAR6TXEBkuYokKIHrgKqKkF4nubiHu5l4Kc48VcxKJRHKZUSGnAYxNGOwljUwNF6IcwMDHegj/fwKU+0Ssq8DZcMx8i5teX1FA76wqoK+2FNLGZBvp1QpadtBMn24w0cifcyjX4jpxfuC7RsiJ6+IpHA4l8VwLn4ON+5f/zKMxizzyxaZCPu/JY/quWc0FihLnAb51EN86373tzrBTYp7zxLPCFMfAtZzYx7NKUNZ1VwdwwKw5ZqX3/zGdcMZczB58iUQikUgklzvOOFZG/BOCiOqHe4suQa5J4H8wur7b3VAUSCQSyWXGGbsnwBg+kuMUxvpjHQOodoiaEvMd9NHaQnq0gz8F6hU0Y12h2NfmdLPxS/RQO3+KClDRrM1FdDjbQRo1kd3pMaCHdwrwJF0sZbHCYDZZXWy8FwnjvYDnI/xUorxPfT21jtbxPm7KZWP/zb8L6LlugRRiUAqj/RCfY+7WInENvIm45gf5Go7kOGgXG/GPdgig1AIH1fBX0YLtxeLc1zXU00frTfR8tyDhAHnjr3xqH6ujPg30tJaN69/2mEnLhrXF7qaGERoa2NwollcettCfB8zCiWF1uKlrgp6ub2yg7cdt9PNuM6WbHNSWjzO0lZ+49rQCF32wtoDUwimgoEKbk9rF6GhwSz/KKnSK6841u8U1Y/s7W/tRXJCK+FH+BzgftqRYaekBy4nQCNxLTKCKBrUwCscD7r802NSgUfL1FVOayUkP8LOxl3UCiYTh10h2T5BIJBJJ9fO8vS/XOr+0iFFoVz5CFKT3llcT+7k2e3kJ67V5nrrudECfvDqO6JVeRMEGb2E5zNxA9PCvPONwfUuvq4Z4SiUSieTywds+fnrw4awTqqLBzf3oOza4YdB/v6OYbmtqoNqhajJZ3MKAhsGPbRGen8OiYAMZ3+PWMRqa0DuYxvcKopd7BglDv7TDAKDMX6ukF9iIhwEcqFMKJ8WYHkHUsqaWv8P/3QlGtpmN+l/ZwO9TT0+T+wXTa9cF84deR7/vM1Okv1IY/Yv2m+nrLcX01yEL5fN1dojTiusrtrnpp13F9OrSPGrO5+jBxyjisoV7zWTjeynkbXHef1Nt4r4y2MhfecTC9xJMY/l+JvcNpv6NDMJ5AMfCS3x/LaL52N7rEyjgEFDQEL6nSdcG0ajOQbQz3U6JuQ7akGyjQzkOPpebCvmEWcVO+jfFKhwMZYEnEMzPr3ENDTWO9EgTloQQ9annLAGcKlanm77fWUQbk63iOt1leRYkEolEIpFILmNeWkS0YBPRpmNE64+eXjYlEr27iuhj3lYikUgkbFNWNBEiWrF/Z2N6ORveaKXvVdcgjNh/jlnpl93FwsjH7gUWF93b1o+aR2lp5oZCLleIVvWKtmyj1f/f4zZasL2IRnUJpHCjx68BZ8XXW4rYsHZRDhvXMJ4bhGvogav8RTTB3H+LROs87OFQ3mdoaz+KDlTRm3/nk8NJ9CQf65MNJkotcNLz3QLJwRf7/poCeuaaIArSK0X3hGI23B/tGEDrEm3iXnVqOCYUFGpQiONhuyUHLLSYxU+jEM+rax2dcBysOWql33gfOBpgqOP6BjTzE46LaasKxLWhSwCeQ/9GRuqaoKNUk5Pm8D0hesKg9Zj91/OzbRWj42su+3nBn1DaqQB/ypmeL7okLD9ooaO5DhFpgKgQiaQs8HrJSAOJRFJZxo8fr2zYsOGvCoUizuFwnFpRSSSl0CjctDY/1v/dY13jmkerFKserdpIgxyux/ZnElkcnhYyBf/zymKi5ft5gfW7M8Jq0hs3Ej3XxbtcDjLSQCKRXO5UavQEGMMIkXeylVqy4R95A9Byj+4D0BJgj/q6CYAzHbc0iCCAsY7z+E6D46LFHtfgAy3mMP4BDB0ldmRKXp8vpwG2w/Ug/gHRA77j+SIYsKuKD273Lnu6C3iOh3spGengu1+U+65R7O89/0nclJLvpOlrTHRXaz9qFa1jY90TkeGj9H6ln21VgWvelW6nLzcXUt0wDfVraKC4YLU4n0RSEuk0kEgkZwOcBvXr1z/UsGHDgrCwsAyn0+mtgSWS/2JUu13f7QsIH7UismXzmsoqcxocziHqOZPoWDovIM9ASR0Uy6VVtdPB6pF0GkgkEomHSlXoMJLRol3azoRBjnIYw5jHdgDLlXUYABwfRnrJ02AeZTiPT3wOA8CLJ8pLXh+28W3nuT7PSt/xfGDW5zAA2PbkeU6WA9/9lrxGsb93+5NCVCNARVOvCxFdCcz2Ux0GoPR+pU5VZeCa0TXhjf6hNKxTAMUib0J1nUwikUgkVywul0sJhwGmUqScTpwufkfcrip1LNlY7xr+C9GxDF5QE03uT5Q36aTc0oTL5YCIEolEUmmqvRXAFxmAaVnOXTGaQEW9vqcBu5/jISpMyXNV5LrhQEFXgNPZ577jCanA8crDd5zygKMDORiq21+Ae0GXCLRaVxe+d0pINZ5HIpFIJBLJxc+nG4gW7fbM96lP9GxXT/SCT0T0aUX1H97O1wgmkUgkVzrV5jSAM2BXuo0mL8+n/VkO+t+qAvr7iFWUw5BEYsH1SVYx7OHPu4rFaAn/ie6vADge8ix8urFQtNRXp/GI0RN+2FlMn6wvFKH+uLfkfKfoylBZcJkw3N9faxKJHP86bKW3VxYIB8PZ3AOuASNDfMtyNtdTlaC7xbFcB436JZcW7rWc6CJSVeA9MVlc9MZfeKcs4r16Z5VJJLY8m3dIIpFIJJLqQqPVuvR6vUvLU29RlaFWq93VcdxLkQPZRBNX8Aw/jeBAoin90HjhWefj88FE0wdhJC+ikZ3LlhEsT1zNOtXdRM9UoGuCRCKRXAmoWtw0/JUuCXry15U9XN/ZAsO32I4+/S5qHqWhzCIX1QxUiUz/yw5ahXHbJkbL5U66vaUfn98zqgIM/5VsBGL0A4xaEMDlkf6e0QFgUK8+inUWMfQg9sFwgzDgj5tclFnooqUHLWIIw/gQlUiqaGJD8k/eHskLD2Y5+FgqCvdT8TVYaEeaXRwPDotVfM7kAqcI4c8pdtGvu4tpORvyu/nYflq+Bj8lX4NCnMfJ11I3VCMSGTatoRHXgesr5HNhhAk7V1gxQapyndnCtuV/YFyHGnFNSsrl87aM1rKRrRCjOOCaF+/3XGc4bxMqrsEzGsISfoaL+BlhXQTfUxiv35RiE6NDHMl1iqSH6B6BvAUwpOHc+GWPWRjYeE5xwRrhXMAwjPv4uaxP9DwHnA8nwe+E42DoSeyzP9MhzoNkkKe7L1w3nj+OeYCPGeGvFN0yagbw78fHTOJr8DlIkJASw3fCEYPntZLL8Ltu5t8cuTFq8XXj9/5hp1mMzPEHr8P7gASTSHTpx88cQ23W5t/BoMZwnW7x7JQX2GFyOYD3pdhB/Ddhsbndynd3/vZ+sXeVRCKRnJbu3bsrwsLCRrHYDAZDkdvtRpWF7gqK2bNm1f7xxx/jkxMTjU2aNctXqUpZc4Arip9//DHmm7lz6xw+fNi/SdOm+TC2U1JSDNPffbdJZkaGtmWrVnlOp1Mc92IHBv2iP/6Ien3SpDY/fP997SWLF0c3bNQot2bNmlYY+nguvmdUGn4+7tycHO3HM2Y0XLxoUcxfK1bU/HvFiiieRv2zalVk7dq1C3Ccjz/8sN6706a1bNWmTQY/dzuO6T3ERQ/rDO5jBWr9vkL/GvXClYqBzZAw2ruykqDr56M/Em06wgv8BMb2IRrSwrOuJDh++1ii/o0w9HbZ0t87bVLDUx9WhC0pRL8iwaLLvYtWv/qdp1QikUguH6rNxMIHHAbrox39xSgGd7byo7YxWjFEYrc6OhreOYD+YWM0Mc9BM9YV0hE2ABHODsNy7TErxQapqWc9z7COiBHLY6Pw7VUFFMYG/9NdAmhYxwCqH6YR50FSQrPNRX0b6OnRDv5sSNtoY5JNGJIYuaCIrdIWUVoKZIP3vTUmcY5jeU4Rpt8hVkdbU+3Uh/fdyQY4yvQaong2RpvX0HAFo6QfdhRRrsVFTjZmce2DmhspNlhFj7T3F04IF18DHB5+WowUYaTWbLyeKfwfq1EXDWrhJ44J58N9V/kLwxv3szfTztdlE06MHnX1FB3EChbvhHt6/a8CMdTis9cE0sN8DXCc4NqAk/WF25oZaeTVAbSEDfikfAftSudnvN5EYWxw4znAKfLuP/kih8O243aqy88Yzpkcs5uuitXSvyk2YeTjfvD8m9fAEJVE3+0oLtcRgq4P19bX03PXBNEzXQOFcyO90CUMeTwPjDCB0S86xuno6gQdP2cFV8gK/v1NZORzPdM1gJ7o7C+cAfO2Fonns4+fQxG/M0/xbw6nwDfbioQzCufCiBbN+Lk143tCoklENFSl40sikUgk5waM3+LiYtWOXbvCHQ6Hau3atdEfvf9+Q5R7NxHAOTDnq68SFv/5Z7xSqVTs2L49orCwUJiQbBxbxrz88vbbBg5MstlsJ/QWHEPL+xkMBieMcNSdPrAMox3iW+9dJcAyzlleBIBGo3H7tsFxvMUnQBnW+Y5f8p6wL6a//PRTvU6dO6f++OuvSz+ZOfOfli1b5s+aNav2kAEDeh06cMAvICDAUdaxcS8mvn9+DpF169XLn/rmm5vHT5iw9RWWl8aN2x4bF2fGCBUqpdLNz8td2llQ3rX5nskpvwGfr6z79EVJeBerFIuDlD3jzAV7nnDafrmbWA/xrjgL5mwj+mmnZ75rPWI90TMvkUgkkqrhvLfLonX778MW0bLtYAsPIwogSd+KI1ZhXKLbQouaWhGFcCjLQROX5YtW92C9QrS2L95vpo3JVlqfbBPHwfFcbEAatErRVQHHgoHK9ioF8T4hRiXZHG5h5Ldho/NJNqajA1SiLFjPO3M1a2Dj1aA+OSrER2tNtJ+N1dhgtTBOcaxTauMygDcaBv2Xm4toA19bRb3TZeMWhn0nNq7hHNiQZKO3VsL54RZecgz3iAiA7cdtomsGpp5RLTyGPoxnzMOAhkMjKsDzbKBP1QmFM0ZHj3UMEN0I4GzAM0Jrfwg/D6FzsWAYyOn/FFA2XweeHZI4+gxybILnBCcCRmMQXSo8q8TzxzIE23t3EREk+H2vqa0Tw1B+trGIft1TLO6nhr9K3Ae6q/ztje5oHKEVJ8L+GM4Tv4HPOXMmcP+Hcxz0/hoT7eHf8UJ315BUDrfbHcQKcGtWiJ/k6VdOp3MRTzew7GXZx7Kd5R+W2SyjePvuPI3w7l4l8PHCWBqwdGW5n6/hLZaFPL+VJYnFzOc9Lbx+uPdQEomEcTudiuCgIOtDDz+8698tW6J++P77Wj5jFEbtoj/+qLF82bL4Rx57bFdoWJjFF00AgxjOgwfuu6/bRx9+2MBn2O7asSPw6SefbH/f0KHdHrr//q7333PPNW9NndrEbrcr8nJzNcMff7zz/956q/EzvM2QgQN7PT1qVAfsl5eXp3nnrbea3H/33dc89MADXR68776u9951V7f333uvERwSPsfD12zYP/zgg1c/MWJEh5HDhnV89qmn2qWnp+twDP77Vsz5+uuERx96SOz/IJ//3qFDu7/04ottkpKSDP7+/s4fv/8+htdfbTab1WvXro0ZPGBA9/enT28w9qWXWi5fsiROwRXim2++2fqeoUOvmf/NN3HlGeZ4Bjper9XphJQ27EuC6/9+wYLYRx580HNtnvvrPvr559sePnjQz2g0OteuWRN628039/r1559j+LzCqbBr587AQbfd1nPiq6+K9nk4FHCfLz733FVPPvFEezybU5wMVQTfmju90GVffoTo9/1Ef5xGFrKsS/boGKU5lks0ZhF/t51E/kai1/sR6YW7SSKRSCRVRaWGXKwqYNShC8HsfwvpnjZ+IgJAGLgsqK+FsemdR/4DGIwAhjhmYTzCoMQ67CNWe7cXsyjgeSyKfXi5pLHpO4dvG9+5fFPsI87JAoMT89iuoohjembPGlyDuDec23tNvnvw3TcE63zX7l194lp9+wLfc0SZAPvxxLdNyX1RhvOhXLwTPPWdH+sBpiX3wT/IKbA7wy4cE3ASfLy+kO5u40/1wlSiosfxxG/HwIGA/XBMHBv4zqXGdlyO44vr5WVsIs7H//ju6XRg32REsPD5EcVxfSNDmYqGpGzwrpzPIRdZMe3KkxEsN7PCew5tTXhf3Og9tJjlPT7WEhYnl+lZgrisDp+rASvgdXg+jsvq8voEno/maRmx0mcPH/txPs8M76JEckXgG3KRpTA0NDSD/96EoZmfn6+ZMHZsm7DwcPO4CRO2ff/dd7E/LFhQ78lnntl6dZcuOZs2bgx+64032tw6YMCBAQMHJr8+ZUrTw4cOBY9/9dXNiDLIycnRstHfqXXbtukvjB69e+mSJZEfvv9+i1tuu+3g3ffccxSRDDiPyWRS69iozs3N1bw6fnzboOBgy7hXXtmmZ0NZpVC4k5OTDWNeeKFDw0aNsse8/PJOtNQzbrvdrmSj+iq2khVvT5u2ISU5Wf/K2LHtEurUyXvkscf21ahRwwpD3Wq1KrHPpAkTWvI1GSa99trGkLAwu9NuV8Dw/mD69Ab/rF5d66WXX97UpFkzk9lsVo4cNuzqjh06pD78+OMHLRaLCkb6rC++qLP0zz/jXxgzZnOTpk1NOD9/M7xP0QPOd+TIEeNrkya15fOqeFnUYvxMKSYmpnDM2LHbAgMDHZ9+9FHdVatXx/LypkaNGhW+Mm5cS77PgKlvvrk+JCTEDueL0c/P+cF77zVYsXx53Asvvri5Xfv2uVMmTmy2e8+e8FcnTdoQGxtreWn06NY2u12VnpbmN2jIkP38O6TMnzcv9rsFCxo8/cwz/7Zq0yYfDhlxcVWEQe1y/XwwIGzkXzWbkwNaAVNWXY2zYq2DqFU80d+PojFBrBF6zb0LiOZs9CyPuZZoch/P/PnklaVEE5BPQeGeQZOVj3tKJRKJ5PLB85E+z8CAC9ApxNB/yBcAYxGGHvDVmz7DUBjvXoQhyYJ1WO3bB/MlDUnfeuAzPkWZV0DJbUqWAeyDWSz75iuD97LOiRP3VuKafAjjn6e+dSeemVd8+NYD33NEmRDP4oltMClZhs3FvfM8ysVzF2s9eA8nwDzWI8oBkRHo4gFe7BFEdUI9DgNw4rfD8Xned0+YljyX7/6Ar0zMQ3wLpwHrLXx+A1/Lq9cG0XUNpcPgYoQV32tZdrCi7GalfSXLYJZTHAZZWVm0bds2Wrx4Mc2f/w19/PEMmjbtf/T555/R7Nmzad26dXTs2DFiRda7B35/BdsGiutY/uBFB47PUzMvp7GsYcNiFk/HsdzHRn1XnsaylOkwgOMrNddC25MKaNmuTJqx/CiNnr+LBry7gbpNWkVtX/6L6j+7lCKG/U4Lt2JA8FOQg3pJJGUAw3vQ4MFJTZs3z/pkxoxmmzZsCP7w/febXdWu3fGBgwYlsWFdvl7CtmVOdraW/34pKirKjOPBMEZLuB8bxyda4flPPyAgwIZWehtvA8M8NTXVwFNVfHy8CZUFHAAoh8EfERFhLiws1PJ3RxtTq5bls6+/XnnPPfccZOM+ClEL9997b9edO3YEms1mVV5enr5GVFSRn9HotHvPj1PWqlWryG6zKdCtAMu+cnyGMF9yCvgbqID4lsuC70vVu3fvY3Pnz18x84svVn7+5ZcrJ06ZsgXXzHi3Okl2ZqaB76UYDgM8E5yPZ5T8rERumoz0dD3K7r733kNqlco5f9682osXLaqRnp7u9+TTT+/s3Llzyu+//VZ7y5YtQb8vXFi7e48eidXhMPDhcCkUaiSM4lvpUY8ocwJR/mSWSR4p4Pk1I4hCAzzb4yLg2Pbx406iuZs9863jiF64xjN/viiwEg37iehVOAzcrkNkpimeNRKJRHJ5cUEiDSSn4qv/Tqc2YP3pVQqJpGqpzkgDVnInspH+snfxBKy806pVq+jnn3+iQ4cOCSWbDXwh5QGlmRVgIQ0bNqLJkyeT0Wj0rj2JzeEii91FOYU2OpJZTMeyi8U0OcdMaXlWSs01U26xXZwX+jsEDiilEnk3EA3j+yv9L3b+cH78QGvq1yLSW3ISPh5GC/+G5Q02XlJEoURymVJupMHLL7cJY8P8hTFjdqC/f35BgXri+PGtExMT/Rs3bpz78vjx22Dww6Cd9s47jQ8dPBj8ysSJJyINnnriCRFp8Oxzz+3h46lfmzSp5bFjxwL79ut3tH6DBgXbt20L2bxpU9SYsWO3IAR/3JgxV9WKiyt49vnnd4s/Zv6jxvFnfvpp3eVLl8Z16NDheIfOnTNgUC/5889aSUlJQY+PGLG9W7duWb/+8kv0HwsXxvfo1SupZnS0edOGDeGrVq6Mvfe++3bfdOutqYt+/z1q5iefNIuPj8/v2atXckBgoH392rWR69evj762b98j99x331GvQ0IxasSIzog0ePDRRw/BiIexv3LlyvAPp09v0a1796RmzZvnGg0GZ6u2bfOcvI/3UZ6INHhl7Nj2fI5jD/P+iKjwrhbgWJ99/HHdlatWxb40btymJk2amPg6w99/770WtWrVMvXp0ycpICjIvmXz5rDVvE3Pnj2P3ffgg4fxjNEd4o/ffov66ssvm/A32d2nb9+jDz788OHjx4/r+JxX5eXl6SJr1Ch+dfLkzXqdzlWeY+NsQaTB9/sDw59bFdXcYVUqejYk+u0+dBn1buBlaypRr8+Jcgp4AU+opK7qfWJB/kSLHiDqWMuzfDr6fkG0eBfP+M6B2zrbrgy+61C6EsmhmEBTlXyVEolEcnlSbU4DKNrol380zyGy5KfkO0XWeyRFLNlqXlk8OQz+a0RDJ5i5oZD0agXd09avWhwguKcjuQ4Rhh8VoBJJHOuGaUTUxNnUp8hDgD73SPqHVk0kJEQ4P7pvABxyxUHPkIItampoSEs/sZ1EUp1Uh9OAFehhbDS/z8qpV8XzsHbtWpox4yPKzs5G4jBECsDQFk4E/AWEh0dQXFw8BQUFEhshSNRFhYVFlJmZQazcUnJyMlrixH5sXNAbb7xJwcHB4tgFFgcNfHc9bUvMJ51aJXJ4nDD+eXLKhZwD5TkNSsL3lcmTm/g5rPOUSCSXF2U5Dbyr8DeuhQOB/z5PROHAiEZXAoy2cCJCgMnPy9M42LDlY9h834TMzEydn5+fA9EE2AbbIyohn/e3OxxKI68LCQ21u3g/GMU4rk6jcfkHBuJjcgJcA6a4HkQNIBIBYf5ISAhD37cN5nOysrQ2PjaSBoaFh9twbJ/xjPMjP0JRURE6/6MLgIOvV3QHKGlgZ2dmanUGg8vf3//EdeD4iJDANeCEwSEhdjgAPGtP4uJryOJt/Hhf5EkoeVwfyPeAbhAYOQH3gjL+lrrwDBHxIK7NaHSEohtFqWsDeE6Itgjn+/PtD+dEQUGBOigoyIF7FxtWA6WdBr0aEf1xP19/KV/xjjSi7jM9ToMAvcPeJ74wDfs63UrW+VzO9jUtBT1rFeYpELdxBt3P7FSpnYhvUyjwG2v27trZ7khRWLsJW7sf9G5ScSLIRhMUNu+SRCKRXNZUm9MAhi9GI5jLBjFGBUDSPIyegHBxZO23cfWJofRgAyOsHYK6zKfTY/hBJOcT6zQYOtFF6SaXOF7/RhhVgY0A3hhD8CEcvsDiFufEEH5G3t4HDH2sM/M2GK/Xl/zQYneL/ZAgEIkWdbxfoN5zDdinkMvgHICTAon4MMXoDsjen1bopF51DfT1lkIxWkMCG/t4dtgXwxbCcQERtW85YEjIzSlWWpNopSevDuL75efh/Q1wL0ioOH9rMb3ciw0mvk88D4mkuqlKpwErqCGsxf3OymhHb5Fg0aI/aMaMGcIYYAVaTKHtNWvWjAYOHEStW7f2blkxDh8+TH/99RfdeuutFBISIspMFgcN/XCTcBpoqjEbJpwGnz3chhpE+dFDX2yhI5lFZGCtt3HNAHqqX33qWDfUu6UHvten+HlM8y5KJJcN5TkNJJLSwPD/zus0cDqUCqOWKCbwpB4IMMufckouIKEfRQXYir+5LnlrbJDD6nCeve/X5zTYvn17R/4mN73jjjv2e1dJJBKJpAyqrUJHP/ImNTT0+nUhVDdMTS/1DBLD8aGl3GIn+jfVKvqea/gKZqw10R97zWIEAwyVOH5xnhgWEUMfbjtuE0P3wQiHMwCGNobqM/KOMPRhmcN5gNb+xQfMbMgXCYMbhn++xU2TlhfQ6qMWsS+y8r/Mx84sdNG+LAe9sjSf/thnFg6BzzaaaCFfA475824zTf9HdHkUowcczXWIFkqMCDCohZFGdQ6kxpFqmto/hOJCPA4DbIvrXJdoE8M5lqz0zgScDWKUBq9TAEbbpmSbGJIyJkglnBVwrkgklxJsMDRlZexwSYdBWloaPfbYo/Thhx8iIzgUN+E0ePjhR+jnn3+hyZOnVNphAOrUqUMPPPDACYfB+QbfhwKzg/YdN5GD/1jhsNhwJJdue28dPfDZZlFWgrf42bzAz6b8vhcSiURyGWNzKhVdY4rzu9QqyvD3c9gVGocj1Wx3pBSflGSWLJvdodM7HKEBduvtDQpSztVhIJFIJJLKU62tAOiG4Bt6D84C6M0IEU4zOUTkQVK+g46bnKJFHqLgq8kpdooh+BpGqCnMoKKmkRpCGD8MZwyN6MKW/D9a3gN0SrEfIggwbKBn3H8Shj8cB3kWp1DWG0RoKNxPKboSILLAc01uCuN9+jc0iK4GEX4q0Z0C0Qc96uhEkka7k2j1USv9ttcshhzEsWHYI1IC94Z7wr0BTHGNbWI0VCsQLaee8rMBz6ljnI5ax2gptcAhrlciuZSwWq3NeLJKoVB4+gowO3bsoJEjRwjHgVqtFt0K+vbtS998M5/69+/v3erC4uI/XAy96hMM53ouaPhDtHp/FiXliBxkAn4mSNb4Os86XC7XWpZ4zxqJRCK5cmDVRhGoczk/63189/ahh1bvGHpo1Y6hh8uU3bxu0+2H1wxrmZMiHQYSiURy/qlWp0FZOFkprxWkpjtb+YnuBllFLupeV0/1wtSiy0A/NuJvbmqkvw5Z6PudxZSY76kdYIQjJ8JD7fwpzeQU3RT+PmwRhvqRHAd9s7VYOBdqBal4XTEdyHLwMTX0fPdANrydNH9bMe3PtNNoXo4LVgsnQZcEnYgygCOgeZRGCBwDZgfRxmQrbUiyiuz/97X18zgsyrEfEFkAJ8LeDAdlFFUu0gDb4j5w/T4QeYCuGTgnojbgBJFILgXcbrdSo9F8wobxiWb/rVv/pQkTXhG5ChBh4HQ6adSoJ+nxx4eJSIMLCZIk1gjS0dPX1aVfn+5Iu17vRXvf6C3kt2c7URSvw99jRSi5FRwQECRg7PDqX1T72UU05rtdlG8+ZbSHjixHXS7XOG+RRCKRXFHAeWB3KsoVq3dasS+xRCKRSKoaOXrCBQROgoPZdvptj1l01UgIVtNtzYzCkYGKESHPm5OttOqoleqHq+nGxsYKGy8VBQbcrl27qMBkkq57iQd+EeCoyjA5XEaFZbeS3CcSeJWBG1E74h/vfJs2bYKbNWtWh41h8UqZzWZ69tlnRNJCOAjsdrvojnDTTTdhdbVxppwGSJhl0Kroy8fa0FW1PQER6flWWncohzT8d9E8NpBC/DR08//W08H0IhGlVBbIafDJg62pR+Nw2nA4h7YmFVCgXk3taodQ42jPOGF5xTZ64/cD9PWaRLLZXXRz25r03tCWpC+V8YufXyFPfmR5jv82/zOOo0RyMSNzGkguFbh6kjkNJBKJpBJIp8EVDpwG69avp+joaIqMjBTJ6CRXNjCNkXTzWI7NWStIuYbtWhu/Fj6LGY4BNxv/moCAgFCWSL1ej0x/sH6xzX8s6x9//JG++OJz0SUBkQYtW7akiRMneddWH2dyGiDC4On+9ejJvnXF8ncbUumJr7cLRwJuQnRPcCNZavl2T0VHTwDFNic99uW/tHhnOsWHGunHUZ0oOljvXXsq/JgPsGLbj+Wwt0giuaiRTgPJpYJ0GkgkEknluCwqdDS+H8iyi/wIyflOOpTtOCVMuLIIo8nppn2ZdtF9ojJdDS4lcFvoulFsF43EwmFQUqx2JxVaHWxcOYUBZudp6W0qI2Y2mIqsTrLguOJ4nnI3xH2q+PaBkYUEczg/9vOVV7WUPr+QMrYrS3CNxXxfzjLWVbfgnPiN8Fvh+eI6ytrubATPwOV0KZ0sWNZoNH41a9ZsXq9evV516tTpFhER0Vyv19fglwcjXuNbUuZfCitlfCzPX6TT6aB27dqJ+QsNruhIxslcAwPbR9PXj7WlGDbi8SwR6VPVoy4YtSr66uGrqH+LKErONVO7V5ZT1KiFVOOJhXTtm6uFg8MHK7X1+blt52eP/BASiUQikUgkEskF4ZJ3GsCgR8g+chbsOG4Xow78sJMNAbYIYMEUWj1DK2JYxXyLS4RdI3UAHA0FvIwkgxhaEfMowz4wonPNLkovdIp9xHlYcAx0I8BQkdgPy2be1peKAPPY3nMeTzlsJWyPddgX63yJDTGPa8M94BAoRxmuoyxwLAzpiPNiE+yDpIy+48C+QbQIln33c+Jevdfsu0bfc/jnqFXkiMCxcM2+c+OainjbDJNnWzwLtttFuQ9s672VCoHzItElDnG8wCmuHdeQw88a+SYy+By47gJe9kW9YNQL5HvANWKd7/SY4nngmiGYR5m4Ju++PsoqKwnW49h5fN6DWXZKzHWIa/U4Uzz7YhuI71zAtwwHkw0L3nIfvvU+wTLABK3YJdeVvH4sl75eLGMbTLGv91CiDL+R793KNlfdkNow9F1uN8YXD6tXr17X+Pj4Dn5+fpFszIqfAY6ErVu30tSpU+mee+6mG264nm688QYhJeeRz0Cj0Yjj6fUGio2NE8e/0OjUSvphUyoNn7WNiqyeHhi9mkbQyrFdKWV6P3pnaDMKNKjF71GVPDd/B/2+LY20fH4IhmeEM2F/eiFd/79/aP2hHO+W+HtT+PFze967KJFIJBKJRCKRnHcueacBjCYYlROuDabrGulpYHMDjekZJIxbGKQfrTPRpOX5lJjnoA3JNnrmt1zalW4XjoKJXD51RYEYUhGOhpf+zBPDJqLrMozrxfsttPKohY0jEv2Zv9pSSO+uNtHKI1Z6mbddk2ilScvyaU+GndLZqN3Jx4U1tZHP8/RvebSKt4Nh/OHaQhq/JI+2pNjo31QbPbswl/azcYrtxi3OY6PP09qPYy07aBHDUJaFVq2gY7lOGsv77Eyzi+SIX2wsoi82FYlnAMfJhKV5wuGBe3puYQ4t5ePBofD2ygJ6ZUk+7ePzLuey53/PFUNDwtGAa8Y2NrY3j+Z6jHcQoldS7TC1GO4SI08gMSOeN7ZHQsvjbKweL1SwUeUpOxMYFaNWsFo8y/oRGnFcmGPYt6QzAgW+ZawvbbJhFZ73Eb5WGOwY5QLX7XPyJOc7hKFXaPU4TuBw8DkrygLvCUbiCGTBPJ5lEN87kl+ClAKHOH6hzeMQQh4KOGB81wjHVHaRU5wTZbhejAyCUUJAZpFLRHTg2eE5H+b94ZCBAwDvJYYGBbhujJaB7fL52g/xdnhPsZ1nnVM4J0x8Pjg24DzA9eI3wrXXCODnG6QWx6ooMOQhQK/XiyELI2vUoPi4WtStdQNVk0YNutSsGd1CqVQimkDw77//0ogRw+mmm24UyQ3Xr19HhYWFovsBwPG8fgUxj6SHnsgFNxkMBgoMDBTrLgbgOPhzRwY1fn4ZdXxlJc1dkySeK0DegS2TelD/ljVEV4aqwGrnv82sYjGKTGlQgvc5Nc/iKTiJ0TuVSCQSiUQikUjOO5d1TgMY/6/9VUDRbEw91jGAVh210JebC2loa39qzEYrDPk+9fV0UxNPgkHo8bANYMyiW8Ibf+dT3XA1PdwuQBzrrVUFYtSFuGAVLT1goVuaGenb7UU0pIWfGGlhb6adBvF8EhuCcCzc2sRAHeN1wmD31yrp8U4BbJB6jFS2DYSR8NWWImFUwgGAVvUH2/mLco/Z8l+QPHHxATOtPmKhFjW1tCPNTk93DWQjV0FvrzIJo/bGxgZh8Jp4PoaNyEBe99qKAmodreV79xOGCa4BtuK3OyxkT/mXureIpYCQCPRjF0NWxoZo2RAsotUrV9LOnTvJarFQXHw8denaVUxVbCD+vmgJffHxh/Ty+PHUslUrcthPZoWvKLAtc4tdlMVGfXSAmvz5WnFdEACnBhw4eKbBbMhH+quEIyCRjWgQy/enUCjpp4WLadvmDYS8cshWH+DnR7UbN6cWbTuSwWikIB3xc1CKfXE+OHMw5GbJEStwzqQCF/2z9HfKTT1CdwwdSmHh4XQk2yYcCdFBnqE0hWMAU94H84iaKOZzJoTpyaDTkMVq5TI7X4fn+uEECjGqxG+Ce0krwAgC2F8hfvNQXseHE44eHV9/sEEpjo13xMC/BRZwjnB+94wlHDfY50zgfuHgwX1iH+Az6v39/Sk0NPSEsX8mNm3aRG+//RYVF7PRq8KzcIscBeH8jLrye9G16zWUkJAgogpKYjKZKCcnh44fP065ubl09dVXnxfHwZlyGgB/nZryzHbx94DuCMhhYHe4adajbUTUAdh0OI9umbae9Kfx5lUmpwFIy7fQ0I830v60Qo/zgH8jxI4U21z0YNd4mjSgKanxwWH4GeNn7qNUKpeJAonkIkbmNMDfsoK0jqM6JRVxZeUtvFhRqNw2TQMzrvlKg+tAmdNAIpFIKsFl7zSY+ncB2dgIaBChEcbYVbW0bCyqRCv04v1mUd4sSnuidREsP2ShbDbktWxLQWVHC3z7OC0dz3cKwy+Ej7M/y8H7aWhrqo2uitGyEaWgdYlWNhTdYkjHbDaCMeRjQoiKVhy2sjGooKu9QzwKM4CBIVpoc9PUv/IpQKegEZ0DRCs8rtvXUlsS7Cdas3l+LZ8LORy6JOhFCz6MHdgfcCIgigHbRgWoxP0CODlg9F4Vc3L4OJzicI6LDu/aSDVr1qTAkHA2Ytm4Nmhpw4YN9NrkyXTfAw/QjTfdBOOFMjMzad/evXRVu3ZkNPrRoj+X0KyZH9Pzo0fTVe3bixwAAIYkWpZ9INkijMyyWp9RhNZ0C+uWQXoVqRVO3haOAAXZ7Hb+HfhYfLlq3l8Yqrx/AN+S0o18Cy4xPCaMva8/mU5JRw/RhMmvkVvrL/rOL/vtB5o/dy49MGwU9e/Xm9wOfi68f7FDybocnw/GudslrgXXhGeWa3byNcCYVIjrBmzjkZZfBqPKeeJeQF6xXeRmwHPH8/h29he04s+F9MY7/yNVcDTZrDb+3V38/qGrh4si2eiHMYiICD9+j/AuIEoBwLkDxxG6SSDaBSa+nn8LOJtw/yhHpAeiTXCdFQFXb+FjweECx0SIXkFGPz9h5J/OUZCWlkbbtm2jgwcPiN87Ozub8vLyyGazkdVqPfFMMAICRj+49977+Nl43rGLjYokQvzkwVbUt3kNWncwh9awmPiFap0QRDe1jjrxvr79+0GatugQ6arIafDb1uM04uut4vjDetahuDCjGGWheWzQKao7v5MOfjcHaDSaX7xFEslFjXQaEDkVfq7amf1b6x3bQ0SFcxHjVATajkSuWO9UBjg9cX9XDvz9lU4DiUQiqQSXtdMAxtyszUUUxsbhjU0Mwvi6GMB1IS/BrM2FwqFxTR09tYnRCmMQ637aZRZdKEraObDBI/yV9FB7/wobjRUBRiBGT4DTICIiQhjyMCgPHzpEY196iWLj4uiBBx+kevXri219BjZak5cvW0afffqpcCIcO3pUtEAXFBRQo0aNaNjIkRQWFia2+3jGDBGxoNPpxL4Ygq92nTr02OOPUxSfF+f7bOZM2rdnD8UnJNAq3haG+dPPPEPtOnSg3375hX5lwXYwtIqLiqhDp0501913k4YNVhzz/ffeY0P3IE2aMkW0YmPbvXw83MMtt91Gdw4dSoUmE82ZM4fWrlkjnBDYD8Zwu/bt6X6+R4TO4x5nfvIJrV61iqa+9RbVqlWLVixfLu6zW/futHnTJrLyPia+z4Z8nyNHjaLg4GCa/Oqr4vx4Pv7+fsKB0uemQdShR1/hrIDxDycFujUg0sGX1wJOIkRQwBlVla8n7F3kaIBjBVEo0REh4vfwGcI+4CRYsOBb+uuvv4RTQK1W8TPwOEXKAg4hjLQxYcKrVKMGciBevJzJaQBj/87OsTTy2jpljmBwKKOIxn23h1bvzxG/0+moqNMgPd9Co+ZspxV7MinIqKGZD7ShaxqGe9eehP8Gs/jdfIrf4dneIonkkkA6DUo5DdDTL6w3Ufw4z8qLgexfiY69KbzK0mkgnQYSiURSUeSQi1c4ZTkNAIxLyCE2hP9ctIjW/POP2PamW26h29gI1+p0tGzpUprx4Yf0FBv3Xa65hpxsUObn59NLo0eLMPVRTz8tjoWWaBzLYrEIQ72Ijf4J48eLbZ548knhWPhy1ixa+OuvNGHSJGrSpMkJ58SMjz6i7Vu3ivKgoCBRjq4R4156SbSYP/v886Lsw/ffpw18H02bNRMOAYTCp6en04BBg+hmvmY4NJ5/9lnhBHjx5ZdPhnswr/K1ZGVl0ZvvvCMcB5/PnEn/rF5Nk157jWJjY2nl33/TW1On0gtjxtDVXboIwxn3+fKLL3ru4amnSKfX0+wvv6TFf/5Jk3m/GD4PtsM9XChwbjhPYOSX7jLwN9/Txx/POCUXAX57PEs8gzp16oh7Cw4OEU4ROBTw+4WHh1H37j1JVYYRfrFRke4JQCSldPKzUuGd90b0eJfLyj1QGjgNvnikLUUGaunat1bx/tgH+yupd5NI4ZD4cUsq5RTaxHCOj/esQ8/0q3/KsfnZ/8p/Xw/w30mWt0giueSQToNSTgP0oqt5B1HjuZ6VFwPHPyHa86gYJFc6DaTTQCKRSCrKZVOhi7B+vhtI6VZB6OalGljPO6e7hvKuu7Lg+DiGhk9Wcv5sEE4DniIi4PHhw+nbH36gcRMm0Lw5c+jrr78WUQMAEQGYh4EMgxP4lgHyHEx85RW6/557aAkb1EmJiZSakiK2RYi7bx9YajBe4QhA6z/2h6GalZkpDHJMk5KSKCU5mRKPHqWHH32U7rnvvhP7w+ANCQ2lUWzAjxk7lqZNn06z580TXStwL3AKINKgTt06/Kw9ERMQOCBg4KPffX5ennCMlIWS71PPxrTvPnFMGOJYhnHuGTbSo3ThWjxdNZA7QBSdMziOEO/8mcC1+Pn5UXx8/CkOg8OHD4mRDt55523hBMDvh9+hVatW9Oabb9Gvv/5G3367gF5/fSo99tjjdPvtt1O/fv3o5ptvpiFDhlCvXr0vCYdBZYDxjq4HmKKrS8nlygLnBHIf6DUqkUdixd5MmrsuiQa2i6GNr/SkI2/1o+f7NzhxbP6djrN05N/hJukwkEgkEolEIpFcjFzy2j8MKIR6v7Ikj37faxGh/ROX5omuCLDBERaOZIMYtcBfpxR5BHymANZjGVIyIR76lmMZ09LrMOvbxyc+Iw62lK/MtwsS8yG54nv/mGhfpl30S4cxj9W4xinL8+nHHWZatM9CY//MPSUrP6Ylj1UeOPdve8wiuePfRyz0485iMY8RHvgQAhwHdi1yL2QUYRx6TznALM6NRIpqNjI/+fhjeua5F+n7H36mdWvW0Hfz59M7b74pIhKu69eXTMU2yiz0GMxooSh5zTCWAQwwGKZo9Y+MjKRmzZuLqIPlS5fQ8dTU/xjoPqMbYB7OhyG3D6GcnGya8/XXlJGeTnY20rNzcmjFsmV07MgR0qiRK8GzD4x1X4u4zWYll9Mh1sHIR6v5bQNuo+/YIH7rnfdo9+7dtHvXLnpr6uuim8Vjw4aJUQOwLc5d8lpweF8Z5n3n823jK6sV63E+ICrjnw1baNPOg3Q015N7wbcPwLJvqE0fmEWCSgzPWRpsh0SIKXlOsf5Qlnf0Bu/60uC64DAo3X3g+++/p5EjR4roAp+zoGfPXvTDDz/SuHHjqX79+t4tJVWFi//IIwJ09OS19Sg21OAt9cDvK1q2mvPfwXpPiUQikUgkEolEcvFxWXRPgOmGkQKEMc6WFPIEIPHb7gw7LTtoFkPuYUg93zB6tzQ1sjFOYqhCGF+YT2KD7M5WftQ6RktzthbRlmSb6Atu0ChFwsHhHQMoMkBFn24wiXwEyGJ/MMshkh4+2M5PjIDwzbYiquGvpGI7DAKih9v70fbjdvr3uE0MlxfupyQjHw+5CQY2M3oS3LERCKcEDHuMtY8M/zAG4bDAEI4frSukO1v6UZfaOmFUng44AOAMwHVgNIj1PJ9c4KDrGhjEtWJYv+93FguDFfcZwdcCZwZCqNE9gfwiKDoqkoL5nnF+l0JFh9NNonVeRWxIK9UUFhJEsWF+bMBaRXK/YrOZXJZC8g8MoSA/rRh1IrPQzkZ+rmiZD+HtcbQagVrKycujo2kFomU/MjyUcvNNIhlgQs0Q/s0UwpCFsR8aGiqWAZ4PhiTU8D4Om5ny8/L5x3ZSrRADqfRGynNoSU0u8fvn5hVQqM5FtaLCxL1i2EmdGkMcEoXxvQZolZRldgtjPSc3j5ROC1+Zku8pgKLDg05ERohr4XuG8wHXYnUp6FhmEflTEUVFhFKBTSkM95ggFWVl5VB6EYluE3Da2HlbvdJOaptJHMcvMFisxygNAfy7lvBDiMSGyDkQ5qcif4yIwGW4a7yPSJSICJEIf9UJx4746VmwjNEQ0FLtXfUfELGBbhglnTJwGMya9YWIOoBTAU6D8ePHU/PmLbxbXH5UtHvCueLrnhARoKU+b60Sf8/4rZFwtFVcEM18oO1/HAY++LdI4kkn/q1SPCUSyaWL7J4guydcKnAdLbsnSCQSSSW4LCp0GE8wtuEQgOGKeSjsDcLV9MTVgWLs+p519TS8cwDd3caPAnUKYfTCsMfQihAYkxgbX9irXHciMeG4XsE06uoAerN/MCWEqsQ2yHYPgw0Z9kMNSrqliUGMyvDnfrNYn17oEgZhkc0ljP7u9fR0X1t/MeJCv4YGGtHZnwY09TgMAMbXx7B7GOYQTg2fIQiDvkmkhj69LZQ6J2jLdRgAHK99rI6ub2QQfbQxasItTYzieTicJJwIaK3uXkcvHAZwEOFe4WTwOEGUJxwWAKMPqDVaqlsrglrUi6Z6PLW7VaIcozWEsiFsNOipcUIU1QrVidEfEFVRK1hDNSLCqGZ4CEUHqsUIDhjpwGj0pzBEG9SOpFjepnZUCCn0AR5HlbdlvKxEfVgK0rmoTriBmtauQYFhNcgYFEKFDjVFGBV8LLVw3CREBZPSGCJuCg4izzvgicDwmdfhvH2ogZ9zYCA1qR1NjWtHUWSw3wmHARCt9BiK0HctvKzVaSk8PEI4LwCKsS44NJSCgoPE+TH6Qe0QFdUM0lN4RES5IxQAXKOef/c8s1OMlgDwLyJL8D7BeVAy6gBOJXEvPIVR6rmjk3iuyXP9ISEhpzgM9u7dS/PmzRPXg/WYvvzy2MvaYQDwPDFCAox6tPjzrQupDnCe5rGBlPbu9bR/al9KfOc6Sn/vevrz2S4nHAaIhJk+/T1auXKlWAb8HsXyb/ItS+mfVCKRXMFsTi6iIV/tpxrjNpJx9HqK5OlNn+2l1UdMQh/w6RASiUQikZwPLvtWABgJTWtoRCv7cwtzaepfBaKFF0Pg5VmcXPGyMcHbweHgc7RjHxizsOVQBOMTU1TUcAZAsopdbJgRbU+zie1va2YUjgGMw4/tnLxHEz4vDHh0ScA1fLW5iJ5dmEcfrjMJA7A8EGmwJ8NOj/2YQ+uO2UQUxdmA64Yx2auenl7uGSiGfnydn8GhHAwVqBCt4Lh3P62Sn4ubUgr4mYg9PefD/v+BC3UqT6v3oWw7HWHJYeNXGK28WkQ2sMF7mMuP5tqFMwXroOQgcuAgl2NIyhoBGILwNOcoAVresU9SPqI1VOJ6I/1VlF3kFOeHwJmDSBD8Fll8bBjjdj4hfkf8HuIc/A+iSvBscW24blwHrq0ssA+cLn4aJZ/bIZ4ZIkNKb+67fkx9ctzk4Hu1C+cVuoIcy3V4HCRMJt9PJpchkgAOLV8XF7w7eD4qXogLUQsn0pnAteD9PJJjp0Q+BxwbRqPRs5KBk+DHH38gi8XM51CQw2Gn7t17iBwGlzuBejX98VxnOvzOtbRlUg/69ZmONP2eFvTUdXXptqtqUqd6oRQfbiQtvxBwLECs/DCt/G2w8xR/u3ifKouRX7KS+RCOH0+lsWPH0q233kLLli2jmTNnUkZGhnct/x0plZ35d7rHuyiR+IBX7ykWP7FUOeCp+oNlFcvrLLex1GSRXOQUsF7S9I1tdNWbW+nbbdlcfzi4bnBxneGgX3fnUtdp26nTeztoS0oR7Uwr9u4lkUgkEkn1ckWMngD1HQY+prABfPcJvR4Cw8Bn7GHep+/DyPWB1t1VRyz0216zaKlHZEBOsYuiA1UiesGXfFAIb49dSz5PlJV1DeXh2wfXcTbGy+koec9okS45eoJI6OfZ7MS1+ii9DFCGf0pfnygvQTEbxGlsSMd6jeSKvGq4bxjC6F6A4QrdvFOZ52dOVw5KrwO+68bKstaXpvT9+PbxHuI/lN4eVPQ8FdnOB557aoFDOEbgUAkLNFBMTIx3LSugBQX00ktjKDExUXRJsFpt9PLLL1GnTp29W0jKotDqoKwCG2UX2ig1z0IHjhfSkaxiOpxRRPnFDtH1ocAMh5jHufDFI22of8uyh6CE42bs2Jdp+/btIsoDiT4HDhxE9913n3cLsc3PCoViIMvJsBfJlUgECwz9n1neYtnNMpzlWxYQwFKXBZ9QdG35nKUlSz5LGgscBf+wHGLJY/EBx0M9ljtYXmDB0Db/Y6lSZPcErtvPsXvCxCXJNO63Yx7v9ung787EG+Pp1mZhFBWooTDj6aPa/oPsniDgb63sniCRSCSV4Iqo0FEVwkhHi2xJYx1GqSjjaUnDHPOQkqDFuFO8jqZeF0zPdwuiUVcH0iu9g+mBdv7CoYDNsU9Z5wFYf7p1p8O3T2mD/FwR9+qdL03J8tLblLUPysq6PlFeQhAdUCdMI4axq+DtC+dG7TC16MKBriRlnObE8UvjKy9rHRDr+J/TrS+N71g+8XG6/Utvf7rtSlPR7XzASVUrWE21QzUiogWOgZIgsSPyMyDKAMarVqshvb7s/vWSk/jr1JQQYaS2tYPpxtZR9HT/eiJKYeGznWj1uK60bUoPOvK/ayl1ej9K/+C60zoMAJ59kyZNxW/hW05MPHZKtximdkZGht47L7n8wBAmwZ7ZcslkuZEFL0cBy3cscBrAKvybZSLLDpZ9LIUst7LUYWnNch3LZyxwCOxlgTPBx70sS1lyWOCbrHKHgaRq6BwfQGqExJ2uMuByg0FNLaP9RARCiOHUb75EIpFIJNXBZeM0gIEJgRGFaXUBox/9zSEIfy9pMKMHge/8VXENJY9TVcesLGgZRV9sDJN4YP9+IWlpacIALa/PflngWSER35zZs+nzzz4Tx0WkQ35+Ph06eFAkQoRBVZLKGPZVSelHjeWzef7Y5yx2qxwlnhGGuMRv48Pf31+MouAbJhKt3MeOHfOulZwv1OiHUwK1WiPe/RIUWq1W7/ijkksEfxYMkzlCLJUPugcgMuBxlnEsXVl+ZNnE8hoLmqLtLFezpLIgIgBdVt5lacxyFctklv4scBhsZMFxQllAL5ajLJ+yjGSJYtnG8hLLvyzrWBDF8AaL5CKmV4MgShrbhq7lKdlY4XDw9xwtG5ji284VipMVkUPZFroq1o/rmGqvYSQSiUQiufSdBqgvYcBPXp5PC/ea6dfdZpG3AK3p56sqhbMAIyy88EcebUu1iVEUMMQiHAxnU5+jP/T2NDuNX5JPs/8tpk3JNhq3OI+PW1wtjgMcEnkHSgKHwP79++mh+++nJ4YPp+07doiWUbRa/71iBd1399305MiRlJ2d/Z/W7fKAoZScmEj79+0jFxuySr6hIymZtGn7HjKbPf3uzxcYVaN0TgPM4n06lsf3ylMsYz1GY0BOA4xw4dsc5XhuImHhqY9PbINtMcJGoe3U4RWrErznh3PsIvlmRqGLjrEiCeeLDzhpunbteuI3wvLPP/8kfjfJ+QF/N2vXrj3hZINTJz4+rrTT4GBcXJzZOy+5MOAHqsxfKlr632eBI8AXJdKTZSvLCpZlLHAUPMBSxAIHAwz3V1nQBQFRAnAGIJoAhj2iA95hwbYLWB5hOcCyk+VRlsUsDVjQzQD5DuJZvmEZzRLJksByJwuiCXzA0YAohC1iyUvv256o33vgsGf6DR7W/447ng5fsWLFKR5gfker6YslORPIY9Bk6lYqtLvog9vrUuKEq8j1v87kfrczzb6rgUjCDF/CU98foUa8XXKezbunRCKRSCTVxyWf0wDGGIzz3/aYKS5IRVquUQ9m2cWwg0g2+PWWIvLXKYVhZXOyslRPT+1jMRoB0d+HLbQpxSaGaKwdqqabeZ/jBazgJ9nIzmWwA5Fwb1+mXSQ6bBiuoa3HbbTsoIVMXGvX5X1uamzk43v0q7lbi6hbHT0l5yMRn4v61NcLDRROgE0pVlrB+z3Yzl9kx4exVxa4HyT1m/aPSYz+MLC5kSYtyxdJFe9o5UcONmQLeD3uFwkAkYEf1904Ui0SGf6x10z7uRw5FnCfPerqKYevZf62YjGSwa50mwj3H8THxc/99ZZiaujYRfGxNUkfGC5yGtQI0lJG8hF66YXR1KH7tXTbXazzOh0i0SNGelCwsZNVYKaJY8eIVo7RE16nmiEGWvX3X/T3qlV00+C7acnCn+nYoX1iOMK+/a6jTp1Z6WFjSafT0avjx1NuXh5NmjyZDEYjLfvrH1r4y490x/2PUY24OpTJ5/7ju9l04y230Padu2nLhnX8HBXUsn1n6tX3OooKNohjwQhLTk6mhb/+KpwQaE1v1KgR9bruBjKGxZDFZhdJBTH8JkL3AQz8PDaw8a4jCWaQXiVyJuAdyi12UjEb+PhpIMhXgcSRcAjBOYAupkheiOSIWIbTAd1WsC3O43lflOSvVYpEh/gd4eQRQ21yGRqJQD6fH0Y+3gF020AuAlwdEibCAQVnA9bheWOUBazDCBe5ZpzPk5wxnK8DyiO2y+L98I4jrwGuJzrUT+So8Dlg8FwmTnyVNm/eLJwGMGLr1q1LkydPOSVpoqR6+OqrL+nbb78lrVYromuCg4PpnXf+J4b0BFxmZ7mBfxsYhZLqI4wFBjSkHQtefjxzhPTD0wbDGnI/y+nowoL8Auj/jIgAHAfdA9DSD2MfzoDaLOheUJ+lLwsiAtqyoLsAogqwPTLYPcvyGAuOiXwETVmQjwDdEw6yIHLgJhZ8ORayNGdBFAGcBshhMItlEQs+5WfF4MdebJafY5qpUKk74NvvdDr4OSjSVCraqtPrV+j12s2x9WIPvP3csJOZOxk4FRjvF+0kMqcBf2/PMqcB8qPcNms//b49m7gCF9EFb96SQM92j/Zu4SHf4qRbvthLf+3NI1Ep8XZTboynF3udzGVTLjKngQDvL9eFMqeBRCKRVJBLvkKHIQZD6+YmBmodoxWjFNzc1CiMb5hMyfkOMUIAhk/ENr+zUZ1ucolkfDCi67DhXz9cQ/uzHGxQ24URdiTbwQa/QbQQxwapKD5ETXsz7LQuyUpz/y1iw1FJDcI0omX3o/UmsQ/k9pZsrPEx29XSCoeBuD4WGHJtorX0bLdAkREf254O3A8M3HG9Avl4fB9c9kqfIBrcwnjCYfDOqgLqWU9PE68Nphe6BfH1q4Ux+dE6EzWvqeXyEHqpZ5BwXny3o1gc42iuQzgRpvQLofhgFX3P5TXZ8BzbO5hi4Gzh55HAzwISoFPRtn+3Cg9Gt45tKIHvH8MsIus/ngkMH7faQLG161JudiYV5qSK8GtTYSH9y4bpge0b6alRI+ijTz6hm++4n6a/9z7Nmz1bGKylgWFbVGii48mJpHUWUp1wLZmtNtqxcxctXrSIOvXsT2OnvksTp0yi7ZvW0vtvTiGzxSacDzM//ZQmTZhAd951F83g+ZlffEEDBg2i1yaMpRW//0hB/gZCA3s2G9sAIzrk8/MTQzTyfRqhmDH4PeAsQnJL5FCI5ucBY9/3M8F5gDIY5dgWvxFGs4jnY4QaPE4EvCNwPOGY2CbCqBK5BjDvc8bhnczgZwiHg9iezwUHQwqfG8B5hecRz/tF83sEZ4A4H6/DiB04b4DeMyQjHAYoxzHhyIDzAcNMwkGCiA10+fCBKAMMsdiyZUuy2+3C2XL06FF64IH7RXI+SfWAv5O3336LFixYIBwGcHSpVGp6+umnTzgMAP/m30qHwTmBP2Q4BHRi6VR+YkGLP3iIBYb2eyyDWW5gacSC/jr4K53GAiM9lqUs8ClFeD9bXdSdBa36cAx8zfI8CwxrhPQ8w4KEhegSMJ4F+8EZ8QsLokleYYGFhyZiVBQ/sCxnQcTAKBZ8KI+zBLEsYcG7gTJEIiC/ARwRuP7fWc7aYQDDf/5HU3bNm/Fq30eG3tLEoNf+qlAo+XrcCU6n+5biIvO7OTkFq7dv3J1+7ZCR7mtvf8Ldb8jIddM/mYdoBx2/3zo+hgrH8RxRcrb8dTCfwl7eSL/vzhV92uqG6enIuLb/cRgAOLpXPN6Ufnq4CRmg/PD/Y349RrUnbaGDWSejzCRVAxxh3lkB3vdqeOefZEGVDuchvhX4dqz3yhcsFcmHIpFIJNXKJe80OBN2VqmCdGhJdrPR7THg4JzfkmKlLzcXUYSfioLZEIMhxxWBMMwApqzzi5Z0HAP7wcGgY+NMy5V6gwg1dauto6Gt/IRGWB5IlLgh2UaTlhWIVm4YpGcC5/MZm755XJpeTWyoKmnWpkJacchC324vonWJVmG4JrCx+e22Ilq83yzKMWRj2xgYK6KiExEGntZoj6GM44nhCHkGw/3lFHlawFEWGxdLFjY+9x1OJJMVwx46CNHUiDSwsI2LoftyM45TYHAoOY2RlFvs4OeASAI91UhoTCZWhxOzikltCKSw8FARWYAWbmHlloO4Vp7C4GrZqhX5BwaSzWqloMAgioqKouLCAn5+bsrNzaXdu3aJfWZ88AGNHzuWxr38Mn3x+ReU0KAphUZEkk550sgH+B0wnn52sYuOFzg9hjiXQ+9CZAYiALL5GaRh2Ene0XeliE4oZMGxsE+xdz8cF9EsiAzASBoFZpd4zwCG9MR+iGbAs8X+2B4OoULeHw4YPG84ETCkI8B6PB5xbO8yQHcJHDdArxT34OlW4Trto4TjAd0PMHKCDzgKXn11IvXv3/9EYkTkN8DICo888jDt8j5LSdXw66+/0uDBg2jVqlXCWYZoD71eT1Onvk4tWpzMT8d/l1AQH/YsSUpxDctQz2y54C8FowZ8JJZOBTkB0JLfjAXGPRwLMPbhZBjIggiBl1lwDBjvMOqRT6AssA1yCWD/kh7QDSy9WRC5gJwEd7PMZvmYZRULuitgH/QJgpMBXQ+QORPOh1osGMoE3Rqw35cscCAAWIDeWuDseOSRjzXX3jGi0bVDht/Qd/DIF68dPPLnvkNG+YbtUPYZNOKvO0dMzJvx1fe7i4otN7oxRE1J8BFyu+3NG9aZ+8OsN67/45v3nh7+0BCMxBDN35AAfn+1PK+sBiPqigD1w/3fHKIe7+0UdQYq+hevrUUHx7SmhNCyfGAnublZCOVMbk/XNwvl/dx0NNdK9SduoTG/J3q3kJwr3e54JHz1roxd/e540t174LCCvoNHLBj04PM3Ll26ORDr8d6zVMX7D4flXSzIa4KuSB1ZOnhlCksbln4s+Ebg7xfRUIhgwrJEIpGcFy77IRe90XtC94GRBQNR3KeYR9C7RxPE1MkbYV5swzO+KUw6lMMehJHoCRhneALjEtucCTgKcD4YfxXYvFx8xxLwBEO+4do89+e5J4AzwUGAZXSR8Bm0uC/PfnwspWfIxWgMuRgZIYx1rIRROeuLL+iXn36iftddRwMHDSSD0U+sTzx6lD75+GPhVBg3YQLF1Koltv+NDaV5c+bQ2HHjqFGTxqhQKSc7RxjzDRs1omEjRpAW3RN4va97gtHPT0QUIDHi6DFjqO1VV9Ge3bvpZZ5/8OGH6To+N4xc7Df1tdcoKTGRJr/+OgUFB9Ocr76in378kUY88QS1a99etKjDwYAx8AODAkUYOK4BD9z3zH2PTeAtxEQUl1zHYFdwyj6gxPFAyfUn9jnxz0lOd7xTykscG8tn2qc88F4YAoIopkb4KZeSlJRIb731Fh0+fPhE9Ad+Vzh14uLi6Cr+DTAkI7o4oIUcz1U8R8l/wHuP5wYnzapVK+nvv/+m1NRU8VyxDs8N0R3XXdefHn300RN5DQCv+4m3GcwCRfFKBK8lQvExxRCDGNYjhAVh/wBOg+9Z+rDA8MbLCoO15FCCPm5nQTcDRA4gj4AP7AMjHKH+ULCxDQx8KOjwqj3HguSCcB4gr8AEFow0gPwAPnxVAATziBRARADCmdECiGWE9qSzwKlQ7aD1c/N+U6jTbq3pVinaq5SaHQvn/W8Dv1OqPoOG/a3W6K72fMv5kj3/8/sGR6PCbNBpV73+yvCRjevUyX/n428jU1KSIh+649ak3YcO1Z4557c5DoczDHVHSFDAoYfvuuXLa7t3RF4FvK/FvH8BT5EzIZfnTTxvxvvLgpPJ7gnMf7onRPNr1+grz8oS/JtSRL0+2kW5RbwR/0DRwTr68/HW1KxG5R/ZkgNmuuWz7VSMXKr8zakVqqdFjzahpjXKGCkn/UuiXWx3yu4JZ+yewOWKOx4e26TYWjzUarXd6XK748Xnir/t+GgplIpD9RNqPjb9tdGredHFxxQJJrAfjo/5SgJPEfqyIBTtFhZ0Y0K0EhyZ17JgKNWSYPs3WfC9goMSzkpEKUkkEkmVc9k7DSTl43MawECMiPA5DTxgHVpId+3cKQx5hLyjW0BcQoIIdQ8PD/dEDzAwLNHyv2njRrrhxhspJDQUFadwLMCZgCiBLtdcI7Zb9McfYr++/foJ42rf3r20ds0a6n/99RRZo4Yw+v9YuJCu7tKF6tWvL7aFsbVs6VLKzcmdHEo/AAD98klEQVShG2666YRRhlB8nPPggQOi5Rxh39inabNmYhtcw5UKbh3Kv5qfOZ4/WrpLYjKZaPbs2bRs2VLhmPE5EACeG6Tk+yApG7yH+FvBFOC5wVFgMBho8ODBNGDAQLHeB69HC/KDXFbxwdsvX2qyWFlgiHZjQWv/ByxowUY4PxL5QTFG2D+S/iHsfywLkgQibNcHWv4QygsnAyIHSoKWO5QhrwASBsI5gOEJMQQhQHTAXyyvs8CpgOgP/DHAiEhhgSNgJst5U8ZvHfpkTZXW4Pjui9cy7x0/Xp+0O2smP4Ab+e/RX6VGvJHHIYX/+O1D9NX6P755Dw4Y20NPv3Z1Vk5W75jIGv9269o68eo2LWwxMTXQRwsfQ9wXWkbhqCq0WBQmfk0Lp/xvVuO/1mxaxO+wrl7dWl++O/GZn/mbq+bt8OJauBzOAjhr8nkeCSARkYGPPwylEx8J6TQo5TTAE4fgCWFq5Ne9xXx6bkU8vbU4iX8NfjwOFz3cJYZmXG8i5V425nP59fN8SipO2DVkbzSH7l5gp/kbUr3HddMTPWvRtB6HSbGHj1t4zHNciPdXkU6DMzoN8KTwd6Dn7eGw9EvNzK05a/aPV2/ddeDmwED/QzPfeektLi948KlXb0tMznhVqVCu1OvUs3r0umbRU/ffKhycvD++X/hbqehDRt4VgG8VQALVP1nwjRvGcrrjwGmAaCZEKJQF7gdJWuHgRBcniUQiqTDSaXCFU57ToKJAB7my1I1LD1ZahFMAvzGM2dLAabB7925au3YN7dixk7KyMkUZHDas6Hi3kpQFni0cMkFBwdS0aRPq1q07tWrVkp837N6T8HZohXqVn+eUSiiPlwsIx4fXyjfeJ5wFaBmbxIKWenQjQD9eTNeyoCUfDGHBCAXo0+GLQEBoLhR1JATMRYEXjFKAkH/kKkCCQIChBzG0IfYdxILnDsUaUQYY9aAkUOw9CVCqiUGDvlUtWDAYQW2KPoMeG8UGfz+3QhHP70acSqX2ZiVFbhMVa/eupb/Pexf3XzTg/hceLjJb7jPqNdtqRkXublw/PqVdy6Y5Ha5qhvvHPcERgJ2L+N1CBAAcMbgfHBPP3XdvELyHEDgDTHcMH9cyOzNnUoM6tSa///po9FOK5P0xnCSvVlh43sTzJp5Hqyf2g7MATan/eYel0wCWocEVk/NII51jjwhhF7+OQknahCf0h3QPqnvPOERHs4rwdCnEqKFfHqzv7hz8j9Vx4BUH2TM9FWplwW+v8iNNvTGatUU3667/dC/lFXsCmML8dbTokfp0lfIDh+3ITH4vnCf63rkUAfbksK//z951AEhRZO3Xk+PmvGyAJQdBQVBUxICYE2JAxZw9s2c4PfWM/3nqeWYOzCKoZ84JzAlEcl4277J5ZifPdM//vp5pHNYFl7Cwu9QHtT1dXV1dXV1d9d7Xr14tBdEhSIOOHSHyMbRhlTzgAD8eIDGtfD62+DKh31jfSjf845FT65taTlGU6CA+xofi1ggUrTRZzW/2L8h77uG7r8Nyqdp72OE79CeA9cFjHDBFAcurlnIAmQDCFQM7pjXAuSriMWULTotAgoJQfIjD/hzgqBXpO7Jww7Qt9BcgSwUEBAQ2Q68gDTA94IfyIGXa8cVFUueJjy82b9fYuzuAWQOYctBVwJSKlRsjqnf+gRlGdQWFvXJMqkNHCDPbSxpgLn99G5z1RakgxahOBdmzxI6eCQg0TqdTXdki0bpAoGvAQiYc8d2h0+ngGb+nAZ7+YRmhKeyJgCANZbS98IlVAL7mcCWHVxHBQB1g3j5WDIDwilUHYGmBaQHXxvcP4gCFH0r9UA4QXKF4QfAFmfAIByCDA/wIgDh4EhEJQHqQCmM5QLlFObDaARTfLgUU5m9X1o+miDSGn/VeCimjWCUYwgORU+IIvcEIImDOB6/8Gz4sgiecfd1N/lD4Tu76qyxm8+rkFMeGvOzM9eNGDVk/cfy+9SkpDpQfAco6lPYQtyUjbx28hYJg4N/osGXehzIPogDTBWAFEOS4mI307/OtkVb72onf2GoBpAMIBhsfh2KEc/Fc8ewRUA6VUImf3yEEafAHRLmPNRb1yR3yz2+a0295t4zfGH4cYYWmjsmil08v9jc3Na5zud2NXK87QwqIOmzWlLSMzJLL36lOeu77utgcTb7eRQfl0RMn5Pvq6+uXe7xez066Xo8F2nFnSINExN8ltGm17+N99H9aG0eV4rjJ4wnlPPPC3AMXLV9zfENT60SODJ17+jHTTz/pyCU//Pqr/u5/vXgzi16/DOpf+Pojd12vLpHKeSGfzhIJ6GMx7QpWWehHsfwqrKEQFnDAdC/4csFvDeiD4UMFBCysJuAvBs5W3+OA6V+DOIC4hSPXZzkICAgIbIZeseQilk/897duGpFtIqOBe8mqEN0wIUkdm6vdsupVvtkXW64uPynmaR7EvCfESi8r0nCQmGbTqassoMdv8MYqAoo8liuEt/oMPoZ99RyPrF4z2SKpSzJC6YdzOijncKiI67X4FFUph/NBoIbL0RaMktMsUS6XAXVd7ZJVBX7ZxtiSjojD8nwoB9DI5YCDPThfhAd/1T8Dp0FeIEhQDtwTjmHpRZwFR4tY1QH1ghUPHCZJ9fT/3kofragPq8szwoni9NEOGpxpYMkxRhqkZ+VQdlYW78Xu/c+A/Gu4/Ha+n5Q/WRFCoHuChRR1C78FWHoRAdNPYH0isO3g+kSFwgvZjyz4zeHdb7gu4fyuuwFfzF7hAMHxBA6qMtgBcBxftaDYYyoAzF5h6o/pAcdwwIoBMFWH8o6VA/AVDMolAA/7EECRFoItvnbdwgFWBVgNAMIsfoMogCALoRVzdkEG4NgyDlieED4OkAbTEUo4aPnD3wGU4y73IXDsxXfYQs0Neaz4FysK7RMlZT9+0IN5FMnVG0wpFJVf+HjOY+oyjUefftVDpDNcG4mwDh+lZpPJuNFqMZdnpiUvL+lXtGqvQUU1kw49oCYYDPr5XQORAUUfX/aSuL3g677G4uGZqEo7tyWQBh4+jrTooPUcp76kHKdOD+At0mtTBbSwCRy/xR6az8Wwh/xUJYjTYh/nI0+ETn8RFaTB7+C6jGZnpuWFDEklk/672rCkgl8VHouxjO/r5w6MHlViqSurqlkryzKeW/ysnYIo9zuGPjlZxcuapbxjZ63Wb3Rxe+RLpNgM9N4Fg6Njs6Xqsura9SjjTr52jwHa9LaSBu2B6ov/1LZ4h2BihnfaxlXLWwn7Ro438zUD0y7927WNze5zUO94qXBilKJ1FpPhneyMzFdmPHz+r5KUAxIQ7yCez2bvcjuAtEAfib4X/SP6WKwQA8evYzhoAFmL/hrxIGBhkQCCFpYPmKYAp4qwMkBf/n8cBAQEBP6AXjM9Qf3KzT0wOmEo91CmQRo8MN+tKv2njLCpKwM8v9BDF491qor7ClbWsUa/3aSj//7koX0LTHT4AAvN/s1Ly+vCdOpIG/VJMtDMnz20f5GZxhWa+ZyQmh+U/xcXetV8jh1spTs/d9HEfhZVocfqA1hSDx7yjxtqpf9830aH97fSPnlG+r48qK6kcOX+TnX5xQVVQfqO4/4yPkl1VIjxGyTGkz+2qas1HFpiofKWCL2xzEfnj3GoJMU/v3JRn2QDnTjMpi4V+N5KP11zoJPKWmSa9YuHLt3PQUlcPk8wVg4o9KgL5A2rDAP/iHBlob6gIP7000/kTM+hnOxMMulQg1sG8giGo9TCdQmCBMQEVm7Y+lkCPQUs2KhCDBx5V7SE5Xwn/Wg06IKKskk46pGAgMjC4SEtLS2HX3zxxZp3+j0J8ORfyAFz+aHIobfH1ynM04eyCg/dh3BYwQFfnEAsQJjENAJ49IeZPObCwrwVfgce5oCvVJgigHyh7GI5QCj9GjAlAQ7C8NULQi3yg9UAfBWAIPiKAwgJlAe+BDDPFssOAnBoiDxhLt9VI5M06azrbZaIXByWI3vLSnRUVEdDJZJG6STdsx/PffTvENgnnXbFy3qd6UxFjsQssaLRkN6ga7WYLWuSk52ri3Izl1x76dnzU1MdIFCg4OPLPBQFCPOwfMCXe7w/uA/t672XA772wvwf3SfqGwoAACUSyjoIEpyjbRH+0NWibcd/7hDiZVSxvXkK0kCtx6jZbLYV5ecMmvWrO+XSuetjrBwLWIcPTaP/nV0SDntbS5taWmG902X9KsqR5HSm5GRlDrz2gxr7o19U8RvFj4M799PGZtELpxb7XC3Npa0uV2P8lD0KaOM7Shp0BM4LzxTtHgHvNN5t9GX6trY2yel04n0GKeD8v/+8MGH56tJTGpqaJ0XkaIqk01NasuONOTPuhZLfds3fHiz0e7zNM/5zl7okRjxvFVt5R3FdbYUFXBd9EfppWCdgChccvWI1Bs2hLMhh9NtY3hVLP2pA2WEVhqleGDNRZgEBgT0YvdqnARTle+e5aPIAKx3Y10w/VYbojaU+unK8k+raIvTKIp+6ZCIsBl7j+P0KzXQYK+kvL/KqivY0PqYp8lgXv7xVpoe/cdPZ+9gp3aant1iRL0jV0zGDrPSPL1ysuCfRh6v8NCTLyONylMqaIzR5oJUe/6GNjuRt/wyDKiEgP6dJpyrbC2uC9NGqAF11gFP9Yo/Jrm2hKD3+fRsN5XzGFpgIbq+AJC4nCAVYVZy/r4NyWGEHCYD8IEpqFhJY1u/nyiB9vi6Wb44zZtnQETTSIDUTlgaZXGd/LiuqpeE/1VwfDi4TyA9V7BXoFcDzjZEGITnfqfvRoKdQnEvosYCAxcLhRJ/PN3n69OkQjnozYLqO5blABuBesfoAviThSxQUeCz5B5NUfP3HVAA4G0QPgQCHW6M4wMIAX/Gx4sAbHCAwYtlA5A3FH4LkXzgkIp9D+7mwMHnHNfDlDYIsLBIAKNO/rwnaBTh62vVFkUioXzSqDOX+8QC9Sf/Fx7P/M4sFb8OkqVe8bjSZT5TlSLzvipGovPWZjcYqh8P26z/v+ss9hTk57mXL1lFVY6P+yIn7gRCAgA0yAPWAr4q8IZnbF5R/kAawHoB1AO+qXxyhMKD9YQoBdEcErDagbjmgzjvqPTfFIa/4z26PPZ004PtV0tOSMwz2tMHHP7/O9O0a1sv0OlV+mHXGADp7pKNpQ2XNalZWYTXS5X0q2ie3H6koP6dkrduQP3nGSqmmhS/NV06yGOiNcwcoEwsNNZW1DeVhBieNn9n7gfeqK0iD9uC8UalaxWq/MR0IPhEwHQh9CvpH06p1G7JLivr4jEZj29/vf2a/Hxcte0p7Jty0mo1G/QeZGakvP//oHd+x7OblPKDYo3/YmjUQ+iG8hyArQezCggvLzcJ3DAhi+IHZwGEKh0TAZwIsykAQw/oLK80gPZw0alPSkKeAgMAegl5PGtw/30UlaUYqTDVQsllHAzMNqiUCSIENrNRv9Mjk5Hgzj+ogD6CIl7ZE1G64OM2wmTKMn5WtEdWawMFKP5RzA18EUx6W1IZUsgDTIaBEY54/piMMzDCoUxlWNYTJFYit9Y+pEEiLvFEWTFOodEVU64hiLmdBSkzJL+XyNXhlHix4RDFKNDzbpE6BwDSD/ukGsiZ84cewEpSjtL4pok5RACFRwuWHVQSuuSVopEFyRg7lZGWS4U8sDTRgHEM9oAy4n61dQ6BnAW1JkAbdAvD0DwUdyrbm2A/Auv5wdpXHAUoqhEAQAPgahK9JL3HAF3ssw4U5/bAywDQBTBdA0L4mwecATFYxlQDzWPEFChYF8NgNSwCQC/jij+toXrvheA8mrVi2EL4IIOziKxhWNoBZbAOHLsXx59/oDHmjXDfhfbjnqf5w7mPfv/baa/oZr81/z2A0H6Uo+JDHzZUbLboldanBqBQym/W/zXzorjOys5M9jz41N2vVhtLiQyaOKT/16EkQfEEC4F6g5HNgcTyqEiUgAtzcfvxx4R8COAKAERMXQ4AQDaULWxACOAZo741alHhQ2yO2vQ17MGkQ1ev1xuKCvIHvrPJlTntxrRTEoMgD+ei+SfTxBQPD5G9d09DUWq/ftF7yrgMYK4fN4izIzx/y98/q7Hd/xK8sBCTu6I8blUEvn1bk87e1rGl1uVu5bcbP6t3AO7grSIMtga+JdwPkAaYEwSIAAVZJ8FWCYyCWwrc98NSo9aWVp7W6PSdEZCUbwpeOBUfu1/xHHbL/pGsvPRNjBPoc+DNR+xXOg39utY+BM0SQFbAAw3iCbaIlAZaehaUC/B9ozmYxXmCFGYwl8M+DKQ7/5IBpDtpKNAICAr0Y3Zo04E4v/mv7AIX83RU+GpVnVs30sW69wOYAafDDjz+qjhCzsrK2yREi6tPlV1Sriky7gfOKHxDYJWDBIP5r5wJvnSANdgpg2g+hCs4AP0TEnwCWATDhhykpTIYncoDzQAiEUMrh0A+CHhRzfCUCILjhfrDEFhR8OLACCaB90QcRAEEPecKD9tPx38gfDgUXc7iJA756YZUCONJCPAL8CkA4hKUBBFqQGFCiXRy6BFhqkCS9/NbLD6nlP+yUS5/S6fRTFFlJ1usNJowJaPf4B7laImXRrddeOGXCuJGNl11/7/japubJ2WkZS8cfsE/ZAWOGB/sX5UOhR6eG8kNAxz5WGMASgiALILBrHtHRgyFthOOg/MPxIATpYHxfe+HwLuC3tq91muo+p+2aF7MHYA8lDaKpKclZSSlpJdNe3WB5cyG/npgGIEfpkSn96JrxaW0V1XUr/X4/2t1u7Ue5PUs5mWlZ9RFbyeSZa0wb6n0QAshq0NGr0wfQMf2MlRuq68r4ucF6Jn5W7wTe091JGiQCz4U3HQX0WSApHVxeWG1ZSyuqs195/aP9+/bJqz3rtKMXeVo84TOu/vsj4bByqBwJew16/ccOu+XFa84/f96BBw7BSipaXp31TQJHrZiuBue0ZYhgnMThRQ5wrogxA8DYBMs1EMggWzHFDGMDLLJAwl7FIXG6moCAQA9HtyQNMFj5fV76ZXUlPbwiRY3TejqJBzhjoJXo60co3FoXj9124BoI26Ik91aAOOCBJb4ngPpAYIFiU72grWwpHisQoB3JsvyHeMTtSBtDfjKfbzKbScZ1+fc+++xDF154IaWmpnbJc4N0IUiDHQYIACioUPjxkPAbij1+78UBSwqCVIA5P5YCxNd8LA0IS4HElQpACrzPAWai+NoPgAiAoj+fA77wwFoA1gHIE1MKQC5gygGADhRCHggBOLmC80E4M8ScegiHUIoRulS4gzJ51113KbAI+O9r887lSjiRmxR8KpRsvtQgK1tK5KeP5z4O3wv+0y69bUpri/sOs9m4MCs9ZUVJcX7V3nsNrj/ykPEgPVC3EKpxMgRVdWoAB5jsJi41qNV/iNsBiACkQdCmCWxSbPmY5nhMe2lxbmeF7T0eexJpgHan1+ulwvzskm+r5PwTnl0teYLcbOQoDcy10+eXDFRSyF9aU99Qxe0nfla3QNRsNtn65GSXPPBNc8Zt78PqgGO50z98eBr976x+QZ+raaXL3dbC5e7R/f7WgHe6u5AGWwK6I97gHcITgmJu4jgQnOp0Bn46kisQVB598pWCJcvXHOPx+E6RlWiR+tjij04n0brczPTbnnvsDviSQV+Gvk/NG3WA338CjFewWMM4pY2dIzhgzDgj/vsfHEAgYFobxiUnBwjo8JMDovlCDhhnQEBr45iAgEAPQ7clDYJ+L329oprO/jqT+qSY6KiBdnWQfme1j1rqa0k35xwK1ZdSRmYODR86iCSdkfJz86l0wxpau2YN6VjT8ft8lJKexfHZ6rlWs5Gqqqpp7fpSVaFDYCWCMrNzaPDAARQxylS6cj1FghFVOTTw8bw+OZTJytnyFasoFAmTyWAik8lCAY+bquu1j3kCvQksCJLBYKBgMEglg0bQUYcfSDNmzFDfD8SHwjIdd+IpNLggg2a9+BK5PKyvcPsCmTDp6BNoUGEGPT3jWW6DMTIB8YmwmB1UWJBNTU2tpDebiJsqBXx+MlttZLPaWUKQycP7Lc3NNGyvYfT3a64kqWoZ1UaN9Pq8H1l6sND9999PKSkparve2YCoIUiDTgFmmas4rFP3YjiaA1YLgCUAPP7jywz8B2CqwGgOEKwwBQCKPXABhwc5wFwUywTCTwB8D2BFAay/jeOYmgAT1Ms4gIzAdAAQALAgmMzhKQ5QfkEwIG+QEzhPMzfFlyo0FG0e6k7HpFMvHU6yNCqq043gRjmKlOheLK2mSpLOrOd+NCqHP/t4zmMwgQ0cc/Y1N4aD8gNRitZbTMZ1Toe9NDszfd2wwf3XThw3oja/KD9gMRhQVh8/tzYuOtofLAVgZQEyAMIz7gf3jHQw40VaH78PIAY0IgCEgqbwY3RD0H5ji6C2DWwFdhx7CmmAduV02lOzM7MGXPJWlX3Wt7Ux64KIQrcdXUR3HZrRWlFVuyIYCsFKpTv2nXgv9NkZaXktiq3wmGfXmJZXsW6n16m38fyZA2naCEdLeVXtmkAwiHerR/f/HYFvqduTBu3B5cT7hGeBvk2H58JbbBCHPhL9o62+viV31uy3D/ht+drjWZQNzX783pslo9R0692P7fXLklUz9XrdTyaD4bljJxzzySWXTFItxzgfEBPakqxbA8YgkNOwSsPYA2e1GIswDQ4WBsdzgMNFONmFdQKIApAHIK8xXsEiDqvxwNcOrvUNhy6f1iYgILDj6AGkQRY5rToalGHiTo1oZWOEQq11JL06ncING8hmd1Df4mLyuFzk8obIzopXSrJZvZeGBk5nsFCS00ZGkxmCK3nbPFRdW6cqf1hqDqSB2WKlviV9yd3mohRrKpltVnI11ZOOj4eDHmpudVN+fiHLAwEK+yKkt1rI19JMdY3dcTU1gR2FShiBHAiFKCM7h/JzMmnlipUU4UalxReX9KfM1GRasGChSi7xgKuSA87kVJKUMLclj9q+YGmAsDkkcthtnBfatMLSG2s+4SDnGyEzn4Pr60Fa+H3qlJETDj6QfI011BSVadWGGupTWEIPPvggJScnq9fd2YD0IUiDLQKOAmHij7meUMyxAgAc42EOKAgDzPtM9D+AL0LwNQASARYBKznAjFNb1grLXEEAA9EAawAoweiJ8fUGeZ/FAYTB2xyQFiQFnBPCSgFWBBDY1HW+dzamTr3DVB+pzjIarX0kiu7Dneo4Ltgw/p2vNxhzuEpnf/Tqf1AHwaPPuPrOqKT/O5Ya5OOtRoOh0Woxb0hPT11WXJS/ZvjAoupDDxhTbbPZYKKtWQTgixmWGsRXKQi8aGMaEaAuNcjHYBGhORaEkKwqofy7/VKD2OJl2GwUw3nxnwK7ALuKNFAku5LmeTwvyf9Oboz62YXQp5Ch/02GZcGJ1iNnrNNtdMUcC+amWOmzi/rQsMADoUDNR35uqeidJb9xTMvGlPtLdVFvl9TFdkEyKebwclt2yw2D9fZik7H/LdbHfhsgXf1GGalqaUSh8QNS6IPzCiO25uf9StVMHqi6jHPcKqI6e6Q6beZyReeQWYjbaeMQ+oaeRhp0BC476gQBRAIUf9USge8PYw9+Ixg8oZB8zV//79iqjQ1nyxFlCKx2AZwYJaXKarG8VZiT+fJ/HvjrUj53k5VcJ/pQOEeczQHpMbZhTMKYpTm6HcoB0/NgMYcpC1j2EWMbHC9ibARRDiIBK0ZgJR6MD4nWdgICAt0E3ZY08Pm8tLq8jtaY0d/EEOvcJNJF/Cw6f0KKv5Ujd804DIWwJwPlR4jVYe8GlHWELYEHVrWNbQk4htB+WsGW4qHkI0+ERGwpPhF/VhYgkkA6cAkoPT2NBg8eTJmZmVvNe3uB0gjS4A+APwAo9RCObuPw+0MhOoEDpgzAjBNm83AUCCIAghEEKJhmYjoBvE5DyYYjwiEcYFIPYGWDgziADMD8UHwtgj+B7zl0CQ4+5xyLJZJSFA3Ko7iF7sUawXA96UaRnj78dO7jsGigI0694lG9wXyVHAlzO+MU3PAlneQxm03rkx2ONZlZKcvvvvGSt+12u/qVn08BEQArAJAZWI7Rwu2TD6kKP6YCBHmrLTUIx4J4kZAegi7aF+ZRq6sMJG45Hun+0ND5WG/vynocdhlpoEuSs1tv7pfqe6HvppaR+EZ2BXCdJH5thzxLN87Pp399Xsktl5ttOEqXHZxHTx7VzG/taazyrPu9RXPwmibUV2bMXapT3IjtHpAsiiX0k7Ow8VTMW2dw0QqvpMa0m2nyrAb6tZz1No4ysHz19NQiumDwT9yrXc83UxpL3tVA3cVbjiw5wxuy5v+o6JMjgjT4c/C9aLWHgBVe0O60tocOGfEgEXKenjnnoN+WrTuhoan5YO6NzQfvv/df/nbdBR/x8cAJ51x3mRyhyoED+vzvkbuuV4lpzgvn/hmRgOtjud1POWDa3CMcYGmAKXMYAzE+wh8CLBDu4YDVGQCsqIO+Hj53MNUOaWCZAKJcQECgG6DbkgYej4caGhtpv/1gcctSZoiFVt7ajDru/aLk8XpVpQxpEbgzU/fNZpCqOx/4uoxraPCF0TNGycIibyDg52vH+mR8VcbXaO03TN2hwKIXDbJQgxUOHEaJgsHAprIjnfp1mdOqij3HAcgH+9p1kQ/SbQ9CoSC5PAH6qTpC/VL1lGHTkdWIQSCeoBfBZrMRKzLxvd6H2tpaKi0tpby8vM3a5M4CWp8gDf4AOAHE9AH4FoD5P1gp9JgwrcSqASAJEoEv5wM4oGPAclYgHLDmNQQgTFVAXJcwkcedflU2P79ChRTWcKQJrOgv+PjVR59BHUw65fI5BpP5NCw1iA5VbT38cKOKEjKajHV2q3nJtZdO+/v4fUfWL19eql++fq3p1OMnY04qvlqBDNCmBwD40o+pATiOr0N+DsgS9440aDOoI9ynGrgM2m/EdzTiqEVCWdU9gR6F3UIaoBXZBvHb2fW6xYYWoklPLqL1DdzUuXU7WQD45JIhtH8xjGUSsJR1nUbWmfjt7xGkAepw7GIiO3hPomd/rqeL56yP8TAss+xd5KSPLx1BWXj7dwU2vkS0fLpaf4I02DHwvWl1pm1BJGD8sgQCAZvVYrFwZWAf7RPTC/yX3Hj/lA3lNX/nOlI7ZPXEqLKRZdB3+uRlvPzUP29dyDGaVRxIhI76cg3w14NskOZbDpjWAGs9WNPN4wCSGktAwvkupkp8wQFT8B7lAOs9WPfBEm8jB+QD3z9w+CvmBwsI7GL0CNIAehF6CqyGsLvQnjRIBMq7NXR03p+dA2jnaWm3dP2tAeeEw2F1fj7vxOI4IMdtz61nQJAGOwa0DUEadD+cc84dFnfEleqV5ZEmSed6/9VHf+DnL02aeuWLeoPhLDjJ5BtV33O0CrVtKFHZYJA2/OWCaScfPWn/uif++0bWouWrh44dOaTs4vNOhoCmOtTiAEUfQiPMAuALAdYA8LwNIgAAG4s0UAIxUmgrDETi6WFJoJEBgNbFJDbQP/tC1SE4fwvfkVEiSc9bHgZU6wN5OXfLwyVJ89sg0A2w+0iDAaz0dq3O96/5NXTj22X8lnDTjih06phMennaADJivz2WHE7UxLpPTyINxvxE5AQvGoMrINOxM1fSt2u5mzDwY5Sj9PBJfenagzEzqotRy3rlyovU+hOkwc4H3y/qEe8mgmqNwPWhEgc4Fu/L0bc6Hnj8+QOXryyd2tDUeoSsKKk6SUdWs+GXJ+6/9ez8/IzG+x+embqupi787EO3l3N6LW8VW+jvMZbA1w/SYdoe/PzAkgErBwHw7wP/B1hqGMdBsMPkWDNzAdGAucFYlQhWEZjagDEBFgyqk0cBAYGuQY+xNNjdgDUAd4bxvZ4DlNnv96the60UehoEabBjwEguSINdiyMuuDYtSbHo33juftUh1GGnXH4PC2fTFUVO0+n1dlgyqVME+HGjf4xG5Yrbrrto4oRxI5su/+s/R1fWbTw9PcWxbPTwIevG7D3MN2bU8KDRqCr1qqLP7QS9O6YGYJ4p1vNGZ4DpAxDgIDDCagCCIs6BsAgLgvZLDSYCcdqIoR5HHat72wG+toVPPowb2VT+fXhwZXOOsSyo9y9rIv+KJgpVuEluDZLij5A+2UyGVDOZS1LIOiydTBzkYovPWOjE1yn4fnhTJ0ntLT8EdgF6I2lQ7wnTEc+spMWVHjRyshgleuv8wXTk4NjKTh2iF5AGGmb/2kjnzF4LnkQlDobm2+izS4dSXhJ0zC6CIA12Kfj+Ua9aQD+uEQpYrcHOdQWBSiWYV63bkJ2TkxlKcTjcL7/2cc6Lb7w3W9IZkjA48fveYjTq309PS37pxcfu+p5lTi+fr/UBWyONYeJyOgdcA1P9buewnsN/OcDa4EYOSAMnjLAygANGrNJQxQFT/jBOwTcCiAc4WBQ+EQQEugCCNOgkBGnQcyBIgx0DpAZBGuw88DPiy0vRw6defirX4wkSSf05doBOp0/VahU6fFSRl152/tRjTpw8of70i2+d0tLqvttoMq5OTUle1rcwp2zYwL4bj588oc5qtUKhV19mzhsEgOpYkH8jDgbEcIJl4H1VzOcAKwAQAfgKA18C+K329igYthynCXSIx1YN8bguATeqA41EN0XKPMd4n1kp1f93MYWaPFwlKBL+dr6/YnFV/QtYh2RS9g37knlqUYveaXqBb+0/3Pfha5VAF6O3kQYw07/o1XXwtKlaF0walkpvnz9YnSa5VfQi0gDw84Bw8vOr6eNlzXGrA4XuPraIbjsci7x0AQRp0C3A9YKGrjlYNHCdgSky875KRvM+lPXAnQ/MGr5q/frTWts8J8uyksPxqGA+FKWhA4um/PvuGzDmwjpNs1xTx0Vs8RzUiM2B6XxYdhfkAZQA+BQCIQxnwiC34VgR58O54nQOlRwWcIAzxZM4YIlIYBSHGRxALCxFhICAwPajR5IGCncx6lQF3qLbUXueLkZ70gDTFeBzAHFQxtVOktE+TaJDPu2YprxjX/NngKAd1/LaGUCeHZEGuAYrULRx40bKzs5WFW0W8NR4bYv0KB+mNiAfVlZ2atm6CoI02DHgCQvSoHOYdMqVfaMUGUFR3XDui0ZzJY3iTimLa8thMJpIkUM/zX7yriPS09O9J02//hxfSJ4VVcJNRqOx1GazVGampa4dNKB49X5jhlUX5Gf7M1NSAnxMdRbIAXOKWPlXv66ADICghnuBk0DNGgBCGBwRwskgCAJ1GS7eAujRYUEA5V/9zQENRm00HLfzG8+fwKUo6UmS9HB4tWt63YVfUNu3kPW2jSDoLLh3JUmnp4wLR1DGv8b7JafxFr5nzJMV6CL0FtLAxx3gcTNX0perWllx1akzEp49oz9NH4Pp1Z1ALyMNNLy7vIVOf341+WXuOlgQ65dpoc8vG0Z903ayLylBGnQ7YBjhTUcBpAIE3U0WCaUV1TnPz3lvgtliCP7tqgvhELHt9EtuuabV5b8kIoe9RoP+Q5vd9tKFF5301dH77edG3q+/TrqpUzct+XgdB1gOgCQAWQByAksXo6Vi6V5YG8A30JEcMA4C8KOD66tLSMYBJ8T/4IAVGzAFAg4Z53C4mQOWfUwErBww3QFTH7B0serSQ0BA4Hf0ONIgzIUMRVhRV3/HZrhiJA5zHERlE4/uqlTMf6xmPcb7nYJE0gBbHmxU5ToQCBAL+WqZEYffOA6HjPAloKXH+SAZ4OxQA0gFnIfjyEtzoAjlXLvWjgL5bM3SoKKiQiUOsHwfyAGQHFC6UU6QCTiOeIfDQfX19ZSRkUGFhVgVp/tCkAY7BkgBezJpoC41SA1pFknK49odGVWiY7mihyskFfJ7Uchv7Gcfz33sWM4zdPQZf7lJIf0DcCwYVRSvXq9r4Xe/Ii3ZuaxPXtaa/v0Kyo+ZfFBZRnJSG5cCRABWGYCEDU/RTn5+mrQNYSnM+5gSgKUGkRZWBPxTXWpQ6zhAAmhLDKLH1rZoCJs1Bpwb/7nbwWXODy5tftf1t5/3afmynGRvkBtUl+iTHYJ7bDIXp1L6MQMp+fH9/iuRdDnXD75YCexE9ETS4OcKD1391gb6ESsGhPmV0VSh+Dz+cf2c9NFFQyjVqvn/7AR6KWkAhLhOTntxDb29qHGT1cEtkwvo7iMLKKJEWeaSOHoHhwtBGvQYcN1temPiAVMaMK5BCTdzPeuiwaj80POzc39asOSotjbfqbIS7adalLH8C4md05SmJjsefvWZ+6DIY3xTfRP06dPHWlVVBWsBsHWwFEi0GMMSxPB7gNWLcL1LOWC1hkRgegO8lII8AHkB54n7cDiDw3cc4KTxcw7wkwByAn4RMM2tiMMzHEAu/MYBwLsCfwuvqXsCAnsgxPSETqK9pQHK+Ds6IZtvKckWh8DYgc2uwtfXstns8psAAgLHfr8YzvH7YqSBti6vBhAVIC6gYCdaOmhbHNeIBsRpqztox7srOiINQO6g3DFHwVus9B4BQRpsO/iZd5o0mHTKZffqjZZbFRABfOMxK38Kmo2GMqvdvj49xbn80jOnvDFq1MBGPh7gvLUvHakcMNEZvgKg6Gt+AnBcW2oQpAFHb1oGi6NUKwB1iUFseV/dckD8H3plPt69X8AEoB64sA8rC5qvLj3mTQrXcz+0G5sSrA8cBxRQwXvHBinVNJ0fkhAAdyJ6EmnAigtNf3Udzf5xI742xGM3h46FoqdP708X7YcV5LYBvZg00DB/nZumPLeKmv3oqhiJAiS/9MP62Om5M/rTvgUwlNpGCNKgR4LrUXs+eO9hgaBuMcipsTFrOZAJ9ubm5pxnX31//4WLVx3vD4Yy77vpsr8MHVpSOffNj5JnzfngNZZX1xmNhlljRu/18V3XnteKkzk/vEOaNcKfAdfGkirYwpcPlm+EA8Y7OEzggCUgQTggDqsiYSoE4rGaA5Z8hL8ELIf8OgdYKoBYgM8ETI0QENgj0eNIAyitOIY03IFs9vUcij3i8cUeX8ehPOKr/bZibRPWJY/SwIzfpxa0tzSoavCyUs29EUwXuQy4LnpFnS5m1o80etWrMscjjo+DgeeEajocV3PjP/iFrFnDUBV15Kv+5mvK8f0I/0l3mCjVaSJ3IEptod+1uEgkRCalhcsICweJ7FY9p3Hg2xrnHCG/z0eSEqE0G6ZTxM5Bedva2tQAiwjcH8oN5TolJWWTlQTqGlYTdXV1xEIgFRcXq4q3VhfdER2RBm63i1wut3qPToeDf7ti98zPD9YhOTm5ap30BAjSYNvBz7bTpMEdzzxjCzbLOffffBl8BaADARmgLTWIegAZoBEBqmNBDngQEIiQBp0SelMQBuoyg5xe+62RAe2x6UGirPGfPRpKVMnlu/q24cwv+zW+upQrbhu+1HYxQB6UzDqGzOf3hwfuM3tLne9u9CTSYPlGP41+eAkF0dltqXfjMXU4K7+Lrx8ZmxLZWewBpAEcRI7991IqbwzwfW6hcrhuH53aj646aBtXXBCkwQ6DB6mBXFlQiA/nzm240hJMjzT5UymgWM3xoSxEYVKMUlCfanYZsqxNLJ2u5QNfcvqv+dylGLuQ146C6xfPDUHzj6BZIlj5GvgNYRvjZ/jSG//vyPLK6gtY5h3MxzhKk5mVKovF9L+C/LxX/3b/DUvz4uMrDm2l/07jgKUctWf7Hw5nc8D4fQkHrNwwjQOsCvAu4P7hRHcZB/hKwLgPqwN+OdQ033CAk0X4TxAQ2OPQ6y0NuIOK/+o8Yh3V5mhPGpTVtapKekSOkByJqKQA/JFbrTYyGw2sjBooyPHhiExWi5lCrIQbWfvyB8NkMpvIbuTfYZlCoQhfj3tLvZ7CuAY/A4UVfIW7SavJSDZOiy+dYU6XZDeRw2pQSQNPSKUauGAhMkdbyaznrUHHZ7FOoijkVazkktNICfnIKldRIGKjpKT0zeoDBAWIABAF2j3jPkG6YB8Bfg9gYQCiAAo3LBNAyICMwTOCgo54TGvQpld0NVBGlB3Xa+Q2gt8og4b2pAFMJqtdMuU4JGppaiCb3cHPDXUdywMB9wWSBmQNpmrod9G9bA34ElbjjlBhinEzgVWQBtsObsudJg24TiHYGPkcWAxgnibMLdUvHBw05R+sGqYThPg34rTeU6sn7cFg26UOBbsjlKjSPxqQv6s9+sMs17wNXCk7ri/B2SGUfVSxTs1vx5okCNWC+w4h5y0jYbaK6SYxplRgu9GTSAOMC1OeX03vwsx+C5YG26307gGkwcerWum4Wat4LOWubUuvItffkSPS1Okd2wRBGmwz+B4O5s0N4VL3sYHZG6j57TXkW1QPB7scjQeMqoOMCGjVGBuWYp+wfk9jGZBGaScMIPtZ/ckwMu1HjnyQj7zDdRY3K9kxcFljF4oFdclHbDl/dT4eb3iXDG1tweynX5wzYfHydSc0NrVMYEnPPrA498HH/++Wp/m4Bw6DvV5/tKgw6/UnHrgVvgjU8Rsb/EZ22LYDvHdC8ccNw9niWxzg6wDEABwr4h7hTBHjOkyMMD3hZQ63cQDZcB4HTHvAag4rOAgI7DEQ0xM6iUTSAF//f1u2lqyOZLKw8gwFFAqe0Wwlo9HAPRE0rCg1bayjNpeLUjOzWPHWkZEVa3zl1rNyj6xi3Tb/5R3kjzyg8MMyAdeQgwEyqQptUM0x1WGhjFQnuQMKeTD3khHlc6LcL8oKn8P5WKUAOfXNZOC+3Q9XadEQRSIyC0hWMpnxwfT3PhRWG7AqwH3h+vjirinkAMgCTSFHvEYKID3isMVxPC/sJyruXQ2tDE1NTZuur6Ej0qC0KUKpdk7D9xEKx5xY4rxIWCWqyaD6ouDDXCcgQHblvWwJES5Qk1emQZlmQRrsIPhZb5MjRK5XNADcs7YFUNntg5o3tgIxKFElKypHF9RN+qCgdV4pV97260ogCSSzgVLOHUoZN48mYzFcQRCVH/IWeedX7FDegEJhKn5wEtlvGA4T1NP5WXaTUbBnoif6NPiIld+b3iunpVVebnD8KvN/nUlHRwxKoSdP6bd9Tv72ANIAVXXWK2tj0zvMHdwaj7tWk56++8tw2rvPNvoYEqRBp6BEo0dwhTwdml3Wt/qe78m/Eiv24sv8znrtQCcoZMpNopxrx5DjyqEusuqv57qbFU+wU8D1rz1XbYsbAFkPawQbX0/1j8ABQih+B26976nxvyxa/oQE814GeIaorDSYzcZ3c7MyX5rx8K0/c3R4/vz5NHHiRExp2FLfjsYLogAEwRIOkA/+yaGMw/ccsLTjlRw0/JvDERz256A5XYSVxBUcsDxkOQes2KAt+4spEPDVcDyHbxEhINBT0eNIAyiv+NINhRfpNKUJW3wNx1dzHIMyC+d9gOZwEIoglEVsE1c1aI8qV1gdQwuTVWflKnDdxGtVNwVUxR4srs/nYUXfQIqkJ7PFygqoQbXWM5liiql6Fv9B94tpBjFnjhF8poSAzQdj/aSOdY9ohO+Dy2fnc63mWBkVHnxxP3azjhwWTD2IWRogRzkSJIPcRkokRHZLhMwm5KXnnjVCOlb6A2HW+FTrAImM1hQUXs2zN6Oj6QltQRf5Qj5ymJ0U5DrDczHyMwsrmLeukNlgVquGo/m5yiRzHLbYt5vsZDHASq17QJAG2w5+3ttEGghsH2LtJDrL//Tq80ov+4glv+2z2AFZYB/fhwo+Oo50SSYK/NpAobWtlDS1PzpKKp/4Fnm/2nHSAFfSWQzU77tTybBP+rk6SXohfkBgO9ATSYMuwR5AGmgoaw7SnR9X0qdrXCybRPC5mEbk2ui6ibl08l7wVbcdEKTBFsFl1SutobuVev9N9dd+p2v5cDX3s7/Lql0JWGfZ9sqlwlmsM/e3zdWlmC/lelT9Dexs8H3iWaP/QMC7g8HEyPHYwk8Cvvjgy7/1vn8/f8CKNaWnNTa3HCkr0RQsYazXUd3l06ccf9xRB29494sf9R/P+9z01L23Y7keLW8VaAfxn+2BFRwGccA0Bg03ccCyjsM4wKmiBvhDgFPGoRxQJhAE8ImQzOF8DjgO545YChJT4uBXQUCgx6HHkQb8ssd/7RqgLEAiacCxtHxtBdXX1ZKFFdRAkPsIPpSSkUkWe5LqA4BAAHDKYESmoIzpBiyccl5Q5JGnSh5EIhRU/QlwxfNl4PNAh398HThgssJfAiuvOu4AYQWQne6kFHvMpwEsDUBHxEqki2/5fMVFUqCOzCYDmflaOnM6+Xx+Cvj9ZLag/4qnjNdxS0uLSqDAUSLIBRAt2j78GsDaAAo4iJbW1lZ1i/vDtAUQGdr0BpQP6ZEHgHxwLvJHvUGRx5SG1NTULn+GHZEGGnBt3DtqDnz8H7bxsm2WJn5Od4EgDbYd/PwEabALoESjQ+TW4M8VY153BNY3c6PZfp1RMnNfyUF2w2WEQilnDae8lyapx3YeaYCcI5Rz4T6U/t8JP/DbdBj305vWEhfYNgjSII49iDToEgjSoENw/zol2hKcXX3M+6a2H6p2Sv+3PYD1gbkomfp+djLpBjhv5rr8v/ihLgM/Izx77flrW1QALBLwVQdTCVWLhAVLV+Q5rTZlUP/ipqUrywx/vfuR5xVFGoj5v4oit7K8+l5Gmv2VFx6751uWab3I+/XXX9dNnTp1a04WQSA8zgFOEjualnAoh7kcHuDwEIfRHOAD4WQO8IEAwgDmvnCGjDSY4iAg0KPQJQN6VwMKPILmwI87fnUb+6IeVOOhyEKp5Q5gm0NLQKFWDvjdEbjTIZ/XQxZHEpksDsrOLaSC4gGUkZZB6Q47pVjNlG63UbbTQfkpSZTGSnY0GCJPm4eaW1qpudVF7rY2Vsy5jDCPh5f2ECvcviAFfF7yer3k8nupjtPUeH1UzfulTS3UzL83lYm7Nfx26oNk1oV5LOW6CHgoEtKTIWokky5KoUiYWpsrOd86PiHmO0EDlE0o9kVFRZSbm0v9+vWjwYMHY4kbyszMVONZ8FPjsZ+enk79+/dX96Gs4hjSIx7nYHnGgoICKikpUdNlZWVtOmfgwIFqGhAMuO6uBq4JR47r1q2jyspKdYnJ2ppa1RlieVk5bdiwgco2lKlb+EhYu3YtrVixQj1WVVWlnov2JSAgsHVwFzMx/HODI1Tu5t8d95+dRTQok+IOcS6QC3csr60B/hFaPy2jcJ13JO/2i8UKCAgIdA8o0aidw0/eB5a8sTLtaZPnh9p4v7h7ADI4VN5GKwfOpIbp8x6Qw3Itl68kfrhLwPIufB2o0ww4qKsMccBXKh9vm3lbw7IelkssHzNi6K8DS4qW8++GEUOKKz6a/egB4/YZODE5yfGkXq8PhCORs+vq3R9PPv1qzxGnXRU958o7r586dSqcHm/mOR1kAkJ8F8sxgrVOJAxAuq3jgOkImD6BY/CTgKUZv+QAguFjDpjOAT8KWOIR9bSeA0gqbBdzwMoMmO7QEfCg4VRl9z1wAYE4eqRPA5ABCPjqDSC9powiDr8REI+wrYBrAeSW6BAYSqN2De4cadmaKr6Ynmw2O3eg3H0bWVnnfaMhtpoCrAYwlx7/DHo+podfAIVcPh81trrJ5w9QWIk53oNPAlxRnamAK/N/NZ7vEabzuCycKu7VN5+GFORSq19WV09A+ZItAQpETOQLSepUBUxxgEdG9cOw4iez1ERKwEdyNIksmJ6AzOPA/dS6guT2Bkjy1quOAFFfWh2ijjXAaqCrodav+sz4ucYqYxNSUlIpOzsrluZP0JGlQTDI9R2OqL4lQDKFQuH4yhqxdoJng2OJ94x60MgCvT421WRXAJeBtYdaDx1AWBpsO/jZCUuDXQBuj/eFXy2/Ze20t7jBbN/UhI4As9iUs4Z1iaWB2geYDDS47HwWzczjuK1gLqzAdkBYGsQhLA12DMLSYBO4bBksDX7fcOa8AY2zl+zUfnVnQJ1KNjqP+nx5Qps+yTSB6xWOA3cLuK7QPv4Q4vEmLhsEQwRLeXl1zrOvfTjB4/U6H7rzGlgIuC654d7jNlRu/GdUlv06vf4ju8XywvUXnz/vwAOHYCUl5I93eEvWCLB2wNQEbGFZgDyxZCOsDrhDoHEcMEXhHg5/4/AGB27o9AmHQg4/cDiNQ6LfA1wPzhmdHOBHAVYKAgK7DcIRYifRnjQoq23jcZZFVlYs0RtB4QRpoGNNXp2GgKBjBRiKJyuiYTlCHizzx7+RvpV/t7S1qcehzGIOvVb96N7A5EJPgxkYLhuOhGnUgGIa3rcgRhrAESL/xzQH5Ieyod5AVuAfyAaUWeGHCosDoxKkZKsBp6hAWijSn5aG1aWT0irnkcVspEAwQl6fT80vJTkZCVXLDbcbK8vFwce0fHYEKDfyj20k1SeFSghx/kbVAWRIJU76jxhINpuVhpcMJz1rsNpz2BI6Ig1crma+Xy+tW1eqXtJkMqv3hXrCdVFXeIbBYIgKC/uQ2bw7l5WUKCkpg1pbXfwetFHfvn3V+tEgSINtB9efIA12Abg93hh8t/KfpSe8zXs7r8l0NWlgyLBR0W+nRYz5jjHcd+PLj8B2YLeRBhaWuYe/GzvYHbD2Eh7kWQnn5tljSINhL/PgieXouwEa3yLacJdqC7snkwZcrhwloiyoO/aj/NZP1m1nfwd5LUrmIemUfNpAMo9MV/3EsPBIofUucj23iny/wHIBVbu91auQuV8qFX4/JaTPth3EfWi3Il65HrWbQwXCAQQchmF1JFgHmLktIF5+7Lk52d98/9tRLrfnVBY9S1S5iwMkcf5Varfbnv3fs//3KJ8HK4cgBxZXYQCxxSkNwIUc/sEBThVBIsCxIvwlYEUGCKoY1LAPS4SzOMBXg4aXOOzNAYqQBxEJgHPFgzjAjwKWhURfC2sIAYEuQ48jDaDotbGyja/AmEcPJVP7Ggzlj19gNcDh4dacHW4NaxpDrLgSDc78/fxE0gDQ6eKdd4d9bKz7bQ9N70M+KDf8G2DLEdwlJUDbaZ9J/Pq4d9QRDieeh7j2wLXgnwA+CBLLj7SYwmEx6qnVmEX7P1ZOdoue5l+UQ9aIm0IyOkl0lShG7G8MUcpMTyWzCasNxIgKNTaeN/YTf28NWNWhudW9iUgBtCLiVJAHFrOJ0lKSqLq6Ws0PzzTxPjpCR6SBp43vKeTf5FNi8zKizcTuQT3G5dn6FboWKIPDkaK2744gSINtB9epIA12Abg9Hh5c1fxB5cHvmEL1Hm40O6fZdCVpgC9lqUf2p+z/TV4t2QwTWOBNdHAlsA3YLaTB7uys/wzc/HsEadCNsaeSBlwmvDtvt93z23EVt3+lTqPaVqBvswzNpL5LTicKKuSeu5Z8P9VSNCCTeUQGpV4ynHQOlqO9YSo/4H/kX7xxu/tUXCv9lKGU/fqklfxK7sv9qDd+qFuB61VrQ6hfLK+sbrk9aBYJWPoRvhGsTU3u3JmvvHXgb8tWHe9q8w2ZNuWoq8465chF66uq5CtvfPB5Tu81moyzRu8z4pO7rj1PdQgZzw9MwpZ6poEcZnNA/cAaAVMUYGWQ8GVOBSwSsLwjSIP2Y9KdHOCgEQ4ZMa0O1gq3xvfhhPFfHOBnoptodQK9BcLSoJNoTxqAlACBgQDgGMqtKfQamaGZ+oPQ2JqJP9LAHwPOxW/tWsgHcThf20c+WnpAS49rISANAuJwLsrIg+OmPAHEgzRA+pzcXHIHOW1UIRvrqbCe4ARqjwqFnnfUr/CxPEFaxGgEKNc4H8AKD3yKmq8/LFNIjuezFcAqwmZAH8254WQMO/G5IbgGrgfgGjUgDXi7vaRBvaeeattq+f5sFFEiqnNJvYRpIwZ1NYWQHCK7yUEmvZEC4QD5I34y683UFmwjI8flJuVSpj0zntvuhSANNgM3QyXKbUTHz93B70kK/9Rz23ZxH9LCx9Vyc7v8A2nA58HkD8shDeawlAOcIlXzVmA7oaxZY5YGDPiu4bz5oxueX7zdAig6AX2qhZLPGUI6u4GiEYUsozIo6XSWt7gxts5cQaFSF0ncL/l/qCPPlyAQtt7fbBlR6vvi0WQ5u+RRbifXxCMFtgO7ijQgyRA1RsrNRrlqO9ZD3LWISKmRkGmojxtxN+pD+W2JenWW8NLNB8puiKikj/oN+3hZANipgx3GhG5OGkxUKrxfrhvxiiS7Iettb/OBvaqs9o+b95EKGfKc1G/pNNKnsazzVilVnvz+DvSjDH5Eg7+ZRtL49Cu5fp+Ix/YIcH2jghFAJGDgQt9i4ftg4RtLP0r4iogQuuEfjx64fMX6qyOKMlibRqo+nahcY7aY38rKznj1vAtOXnLA4MGYjgBBdmsOFjHfJNG6AIBMgmkKF3B4BxEJwNKOIARgFoQyLuRwEQesygDA2SLa8sMc7ueAPDCuHcwBvh8EBLYbPZ40gNKE9Bqwr22hbG4PoLeqvcfv2XZIGuxqQIlGwH1ty73BymBLlgauhjpKc9hJ5kNej4ty+hSpS0a6mhopPRu+V3gIYa0RW4kVbAAm/aibKEgRo4mUcJj0rMyHAz7Ss0J+xWdhmvGtmyspoQLbIxKlA/qa6ZNzU8kCgiDuxyD2LGGJwQXC8pgcH43IVLtxIxmsVjIZYxYOW0NHpEFvgiANKMrvn4mVkgJ+zplGo1F1XoT2vGDBArJYzDRmzL54V+TKyspFwWDQze1KAmng9XqPOOeccz7nY7dw1H14LxYv/o369StRnXmqmUejQQ4fc5pnOO+P1EiBToPr7ii5tO3tDfu/Hrc22J5+OEqGXAc5T+5HknHrxENwWRN5Pi/fruvg61jK5BLK+eDoSkmvw9QEYWWwA9hlpIGAwA6C+//uTho86nt61VVll326nX3o1gHrraSTB1GfuUeqslrdRfOoeSaI3u2XbdGf5lyxL6U9Ph5fvo/mOu4mWsW2g+sfMg8qHgGDEComJgzjVmNkgJ7li6zH/ztn4qIVa09saHJNYFHJnpGS9NbsZ+65hY+3nn/1P8bXN7TmF+Tlvfb0Qzeq4wvnjTxV4Q3tENsOcBuHGzkgH0xlAEEA/whYjQHOR0AALOKAVRnSOMDiYC0HEA7PcIDlwbEc3uQAE72vOAgI7BC6HWkAndHASqS7zUMbG/5IGkBphqCPr+dQnGHCzS/dpmP4Cg+FHko+0kCB3FbyoNkPB4VEGbbfhdWOSAPENTc3b7IgcDqdahy+6mvpsTxhzOHejgP3h6CRBvD+r9WDdp/wAwAgHtYJCFuanuBnJcvTUE8Wg47WrVxKFrOVBo/elyTFy9cxUFp2Hknw08D3oHAenq/nU9TvI8eBE0mfkU4KX0tvNJEcDpLP46HaVUspq7Av3faziRra/NQvWVLrEeBHSm1ctNkro9QC7lWO0sFFRvpgmp1MfDAckUnP11rx68/UWlNJJUNGUnJeH7KlcF8YVaiuvpH0rAxuL2nwyy+/0LJly9R4rOaAFRJQB3hOaEN4ZljhYf/999/Unror9mTSgNu/kpmZWZient4fy3nOmTOHfv75J2poaFDbP95FvANHH300XXHFlXgPgpWVlQs4LrB06dJD161bt/8tt9wCD8Zv4pybbvqrumIGzsU7g/YBAuHkk0+msWPHon43ctp9+bi6vrNA58D1dr38feO/1h76mroKQqxVdS9AwLUNzaLCb072Smnmw3WS9GP8kMB2QpAGAj0FUNa6OWnwefNl3x5W9/SCHVLkOwKWmXUeUkwFHx2nLmvbeM8Cqr/92x2+DvrU5Il9KX/e8evKqGxEX6kvpL1eAX4e2iCmbWGRYOR2BN8IEDit/BuWCJhXCtPg4BMvvFby9gfzX9ZJRjMmIePEqCI3ms2md7LSUl+Z9Z+/Y8yB0I5D6soQvG0PmLhi2gFIgyUcajlg/fRlHOAk8TIOwOUcrueAtKj3MRy+43A2h9c4aADpcCkHWFmK5YUFtgndijQAWbC0LkQvL/JRpilAp/QP0Jixf7Q04Bc0/qtrkag8dkQa7Gq0Jw06A5R5S6QBpjesX7OYdN4Ala1dx5E6GjpyL8ouzCCLNZVSM/PJXVdJ9etWUFbJALKm5pDeYCRPUz2VL19MrqY6CumtNO7woyjg9dFbLz1PGZlp9HHS8fTR2ghZ44ajei4qajLC7avcHVNIo5EoHVxsordOtVAgCIeE3ANz3hurKmnNsqXq1IX99xlOqbkFnAHHNzWT0WYXlgaMPdzSQMnKyipJSUkpmj9/Pj3yyCPq1Jn2AHHwl7/8hSZPPjIeszlAEIAwwDKc7d9lvOs5Obn00EMPoR1hUAVpgOWbBLYB3DbPU1a4nl2731xS2nbEvHbnA8Jt0oFFlPfZsU2SxXCATpKEA6mdAEEaCPQUsAzU3UmDL5ov/fbQumd2HmmAiQqGdCvlv3YU2Q/tQ+HyNqo49j0KLmvga2zdoqszUEmDg4spf/4JpWVUNqw3kQYdgZ8RBjUE9HN4SAhGjgeZgDhMO0AdWO5+aMaBq9ZVntrc6pockZW0uFey6IH7jZzy9+su+rqiwqX889lnrE/cdRMcImp5q0Bbjf/UgNUWBnH4nIN2DH4OpnOAY0SYCWP5R1gbPMKhPYZwgDUIjiUeh0NFkBKxr48CAu3QLacnQGH8anUz9TG5/2BpILP2EpGjsdUJ8KU4rjSZEtdH7AL0VtJg3bqV1Fy6nn789msymk10zPEnU3Z2Jhn8tXyPZgoZUsiZkaWuWgB3hWZ7Eq34bj4poQDlFxao1g59hu5NAX+Q1i5eRiWD+9MTpen0damHSlIlCskS/VDDQ4kS71v5P3whKJEojetjoOeOM/E+jsecWQJqSixxGPBRxBvzDcP6K9mzC8jI5Ui8j47QnjRA+tbWVnXKC5xo4rjD4aCmpib1y7TmcFDzFQGFUgPqG34UsMVx1DvqDe0B6WBJovmbQJ1CWUUc0rNAou7jfKTB9ViQ3mQpgzJq5xQVFXX6me7p0xNwz4WFhSOsVmv6K6+8QnPmvLrpGSYC6fCsscXzAlDfeBZ4hpjOgP1E4LnhnHvvvZf69u2H8y7nd/2p+GGBbUQ4qkzWeSP/qzv1M3vLh2tYstr1/ebmwPcehQrun0jOm0cu4b2jdJJOFdIEdhyCNBDoKeC+v7uTBo97H1txRflVn/Pgu2OvkUoWpFop97nDyXlCX5JbglQ97RPyfFzKee+8PhmkQfYl+1D60wd9ybtHcB3/LtjtAeBnpoqvsb1NWz3HQ0CxcX2oFgkcTAt+W9knFIwYx48bUcvjUODkc258yB+MHIbpv4oit7JM815aiuPlh++86vvs7GwP8n799dd1U6dO3ZJ/BChLmIYwgwOsELD05XEctkbcnM/hZg6wOljFAVYImNoAB4zvcRAQ2Azd1qdBs6uNXC1NfyANoCPBqz6AdPwisbK1s3x0bxlbIg38Hjc1NTZQWlYOKxt2NQ0UDyiA+I0yavsaELc9QD5aXghyJEyNddVkMFkpPSs2HxvHtXrBFuWGggTiILH8OIb4lb/8qBIASxb9Sinp6XTC6WfB7Sutn/cWBWvXkimrmCLOPlTcvx+ZWJmyOpJp4Q8/0JrffqGcjBRKTU+j/nvvTyFWgmvXbyAzP4uB40aT1WKiCOcbamsiR25/UrisgZY6LoNMlqRM0pssqlLdUrqeIm5OUzCAzGlZFAn6KCqDnOVhUp32gbqKUoPbR2ZnsqocJt5HR+jI0kCrj96APYA0UG+K2zhM/RRuJ2F+dipwvxzUKQqslGBJJOlvf7uVli5dulOIPBA4f/3rTTRhwgS8S2vD4fDxFosFg+lm4DJgLeYIX14w8p0A19cD4Y9qblpz9KvckIx4u+NHdh0UCpMlJYn6rT/LR2nmaTpJau9gSmAHIUgDgZ4CDCfdmTRgOfcIqvB/smboi6R4NQv2bQUP3A4j5b9whOofRvGEqe4vX1PbO+tVXzGbJGdseGyVW4MUDW2/IhCVFBry1TSSDsq4juu3oy/ceyS4faEf1BwsGrhuINvAFteEON4HuRK484FnBq9cV3qq2+M7OaJQrvp0WG7l4+S0WR5749n/g+UAVmbYtDIFn8+7HZIImIZ5GgdMRWjiUMHBwQHOnnE9POgqDiAVsAwkSAYN/+ZwAIejODQiQkAA6LakwbdrWijf5OrWqye4mzdS+crF5LTYyRWWaejocazUmjdLi3tJBPYTCYRtAQgBBHzxBmGwbunPZOZ9tz9EfQYNo/SsXPW6uD6Aa2EfX7ZBECQCx4KBAH23cAX5JBut/fod2nfEADpo8nEU9LVRawOW3lEo6PGQ2e6k1Jx8VWHXc4Cfg28/epfavD46ePIxlJSeQSarlXgEJr/PQ5GWKvI3lpPB4iCdwUR6s40sSZzGCV8tfB9cPtUXAjc4d32dankghfwUaqmhtJIRpDNbVZJBb7LyubFlNGvrNnJ+vztC1Oq3I3REGpSXl1NFRYVadzk5ObRhwwb1GSIt6gZWCPBJgXqBD4rhw4d3+PW6O6C3kga4F34m+vz8/JGsqCfFo1Vwu5e5HTewkBdKTk7uw89J98knH9N///tflXxq/04hL1nGiiEq+bDZe5j4HiG0B4iDUaNG0XXXXUdpaelIu4jzm8H5HM/5HMJJYqYlcfCxW/kYvBQLbAUsBDv5KTygbPBcXnPRl+T6opRiy4h1XdPCFzYIxjnXj6WU+8a2SibpWn6Gz8cPC+xkCNJAoKeA+4HubmkAFvxD160LJlXd/128r9w2wNmhfUIRFX11Ujxm66g553NqeXHZdlmEwcog7diBlPXe5FId6UZz/apLEApsDn6uGPASg9ZHYmvg45pFgq28qip71svvHVrf2Fx0z81XzMrISKm/+18zB3/9029zOKOIXq/7wOawvnTO+SfMO/HAA9vieSOfra3W0B75HDCtASQDzgegDY7gMJHDgRzgG0FAoPuRBphlgC/dnyxrogH2tm5NGgCRcJii4QAZTaxHGGIKLRQSfmHV39oWYUe/hGrKDpQgBOQZ8nnJxFqdxIo2gHImXhvpQRq0N8XG1I5gMEDXvt9En1U46O6Do3TKQKLWEHoNvs9obHlFDAU6HZdbPRfx/B/3o8iqDwKJlS7kazcbyWYy4DDJ3gZqcbWRojfxMR7qDCa+oIHzlckqu0mKBNWVF/QgV4Nt1BAyU3L+QK4+O4WDPpJZadPp+TyjiYxWG0UDrRSWJdLZkjf1aLCcANqTA0B70gDlBTEABREKoUYGoA4TgXQA6qy9MqnVpwbsa3UNaOm1Z98+7+0BrgGFWJv+oKEXWxpIhYWFo/h+k2fPnk0vvvgi16tOnUoydOgwOvTQQ3k7lFjIoyeeeJzrBk5Af39OeB54DlD4TzjhRBo0aNAf6i4RcID47bff0ocffqDWKd7PxGeskQfXXHOtWs/fffcdff31V2rdoz1hqsn99z+AqRI4fiM/c6yNLNAJKNHo8VzTDyjfNQ6pu+dHcn1SxnUYWxYs1gK3F9w3cT+jT7JSxjnDyfmXYWQakIK5m9fws/2DxYjAzgVIg4EDB9Zw/5vN70T7ZcQEBLobYL2mZ3liyJlnntnt+gclqhQogcjC2knvZ7q/xbKy204cxPrEzskJMcuD7el/FTLmJ1HfX06N6HNth3Bfi+UCBbYB3A61ysdDhpAKawQ4WYRFApZ+RLzyzAv/y/ri2wXHuN2eU2Ql2k/SxU6Ln7zBbDW9es8/rvrXiMJCCMmw0tyjpogIdC26FWkARbbGHaFFtWFKNwQox+CiseM2Jw0iXEh/KKr6MFDdjKivCivq8T7RaGBlE1E7GR2RBoiDYgFFBXPUNYURCiu2OxvIX1NosQURAOUU18YW8e1XakCZt+TTAOf7WhopPcnBSuLvdfgHdBSv3R6ObXarEjmcVvK31JKkN5E9s5B0xvicfy6j2WziFCzWh/zUVltGpctX0uAJk8nGiuHmiNL6NatVHwRYCi+3D/y+bI76+npVecM9J95bR6QBnhN8DcCiQCMONOsL1AXSoA6RF+oWaRCHoB1H/UKJx7lIiwBobQPHtfNSUlLU/R0B8sGzhU+ERPRS0iCam5s7xOl05nz99df04IMPcj3/kWRDXaPeE98vPBO0kWuvvU4lFbhOFK/XW9fa2lrN7d7L+7DfUxYtWnRoS0vLoZdddtl8fsZ2DsdwXjCjHId8X3ttLoeYk+HE/HEM+9rz1oB4PIN//vNBEBsK75/MbUOYvG8jWDAu4d78SiUonxX+sT4j+HkNub4sJ99v9aT4YS2CgQntPCb6xp4MhCRuByAXUy3kGJ9HyYcXk/6QLDINS1vFz+sJfuwv8DNrU5MLCAgI9EBwP1YQVZTv6k78pKDlvTXc7+2YXLGzAWsu6+AMKvr25ICUbjmC5fhv4ocEdgAQW3gDoQPTGrhaJfhG0AQTTGkAmWB1uXw5M15648BFy9Yc29zqHnPgfiPvvO2aCz7kY97jzr72/8IROcuk1806YMIBH958yakunIz8sOE8dr4AKdCr0aWkgdriNTmbm6bcyeYJAR3KXUPjH5dcBKAnQcGFXM+NX00PRRTZx37vfEBBwLU07KjVwPYAyiwClJf2CsyWgDJvjTRAPpryGVYbQMzJpGEHFd7OwuNupZVNMp30Riu1+BRKsuioLaBQ0M/3adaR3aqjkE+mYAjPOUpGk54MHLdfloFmHWkhSQmR2dI50gDKN+67p0B9JnsAacBtWklOTs7Mzc0dXllZKd18803q+98Z0gXvw6WXXkZHHnkk3tEQ180yPreV2/VmLwg/9+iSJUsm8nswefr06Z/Fo1VwHWJQvovT3IZ2ctddd9GSJYs7NT0FxNO+++5Ld955F3YrOJ8RfOmY906B7YL6PIgKuMHBOzS8PA/gAKct8CMBVhT1i3mY5RxgUgwv0ev5+alrYAsICAj0JnCfmMoS7reuG38eWv2vH1iT3PXyZ0fA0o2pxwyk3P8d0Upm/QSdpFsaPyTQBeB2ADlMDfwbjQDEgZnHPoyL+DoHYREhdNe/Zuz9wy9Lb1Oi0YH4wvq7AKdUW0ymN3NyMl+99oKTlg0ePBhjKYT/bZnSILCHostIA3ztr/XI9OwvHmpmZTDLqadrDkgiI4vyf9YqueFulTTYGvhFiv+K5bM9UAkJ3iae3p406ClAmUEaICTqUaibRNLA0+aipvpakowWikoGPi82FxiKU1JyMreN2Ff3P4PFZFRDyONSGSNMT1DiUxn0egPxL/LiC388qza3m5KcDqoJmslh1pOV9USU1euDZdXvDwDPwsnpWiNw3hMlG3eXtnAr30PnLQ0EadA5oIZ2JWmAezAk+DJwc5v46aefaN68L2nt2rVqO22vwOMcPEtYFxx00EEgxRqrqqogsHRYTk67RdJAg6Ioe/FmPr/rqffcczctXLjwD9cFSYG+AFMTxo0bRxMmHKz6vwC4TPfx+/Q3dUdAQEBAQGAngseYC+Vq7zOVR7+v8y2B36nOfTza2YB1gTHbTv0+mkL6vVMe5PH1r/FDArsQ3B4g76ARYAsSQQvYh3CIqQkSy1BZ/5k5d+LiFWtPamp2T2Bx3mE1G5c8ev915xTn52+85f4nCpctXz+qb2HGm4/d/7cGPgd5I19VwIT8hK2AQJdPT2CFgypaZXplkZeuPXDHSQMI7FAisMWXSKRFACDQa0I+lC1YA8AkfVvR5JNV4iDT/vuXzt5OGjTVV1NL3XpqbuO6jSjU5gtRBMpRqpOGjRxLFguU8Nj96zAvJEE1U3uthLzhr6B5/XJOHSW9yaz6JuALqte0pOUQRyAVB4lcrlaVYAq2NpG7uZFyi/pSMBCk5Ix0vg7XfyRMit9HOmcSRUFC8D9tmkBTq1slAzpDGuCLMNqG1lZ6ArTnlp6evlm5e+n0BNxLlJ+tjp9nCiPHYrGk8b4Rz/qWW26mVatWbfZ+H3LIIXTdddfjt7eiomIRv6NYK7PDcnL9/SlpAHAfciqnnVtdXU3XX3+d2m60uo9EZDr33HPo5JOnqPuMUi7yB1y+V7hcP+Ma8XgBAQEBAYGdDh5zLOGNvsf11YELqi6fR20/Ve4yywM4VjQXpVHRM5NIGpn8uS7HOp3lQazrL9ANwG1Dk3+0LawojSybwDcCHCzCIkFbtcHK++Evv/7J+c8nX54dJV02Z6CeFFXkRrPJ9G5GVvIrzz1y548cFZg/f75u4sSJ0BLFtIY9GL9rel0EtMGdqddAYYRSCE/32EJhhLMzBOxDqUDAb3yh5Rdjm0OaVUcZti6vmm4FR3IapeYNon6DRtKAYXvTmLH70dhx42ngkFFkMJjUJRVD4Yga+ImqUxi0wB3I5nXI+86CEkrqU0L2rD5kTcsma2oWWVKyuMWxBroprzCnZ2WMFf9vP/uUFv60kBo2YoWDMOfJ6XxtsJciyWYnn9tFdevXkqe1mZb/+C199OqLJCsxHxJ/BqRB+0DbAbnRUwKIj4yMjE7dY28A36fESnvU6/W2sNK+ory8/GeODoPcSlTeAZB4e+0FwwCClUFLOByGg4qdUVFw4LQhNzeXiouL1etogPUNyIrY7+jjXJ4Sfk5XcT/zE/8Wg6iAgICAQJeCx5qAKcd+oX50ulTw45Rpw8JXNxY+dAgZ8+yqUg/5bOeB5Tk4lnUYKfva0TSw8dJQv7Lptxom5xoMufZJgjDoXoAcEg+YaoCAZaEx/cDF240st1Tyb0zrK+OwjverDp0wdvnHcx4b8MmcRzPG7Tvs+PTUpNk6FpYDofD51dVNX0w+/WrvZTfdf9XEiROxolXSQw/NTuetCj4f0yTUEI8S6OXocksDPevesDSY/dvmlgYI65siFAhHaXAWK/rxeIAb9xYtDfDVEUoErAi4oapx2GqKFo7D4gC/QRxsD1yBWEUkW34nDtpbGuALMMoARVQDjqPsCIll035rZUYZkQZlBLRzugK4XmcsDbDEoRwMxLQu/oPzsKwjVkmQjTby49NzHL/XQgw4x2mzELy46nWsmJNCZct+oWAkqirrsqeNHPnF5G+sI2dWPpEjhaJobHyil5+z1SDRey/NoqaGBjrqxCmUJrVQkNtFxJxCSUkOMtqSqXTxIkpymMmakkkGZxo11TdRzoD+rEyGyWqNLcuoAc890dIAgMd93C8cFOKe8TyhkLOCSg18XVY81bImJyer7adfv35/mBbQXdBbLQ008D0BitVqtRcVFY3hZ2S49dZbNi2TCYBEuPDCC+mkk05GX1FXWVm5gt/F3xt4O3B775SlAbeRgWaz+RvOP+v666+nysrYMp0ACIOzzjqLTjvtdLSRmRx/kXpAQEBAQEBgN4HHS5jgncjhBmVx69jWp5dRy0elFCzHqoeajAA7TQzj7YdyEANI87ssYUy3U8qR/SjlgmFkODhrDemkR/kiL7HsJBzL9nBwW9EagdYQtN9GPgbrA3glVy0SvvtlSVFd3cbkKcdNWsf7rjMvu/2qxhb3JWgriiy3mgyGdzMyna/8361Xfpebmwun01pef26NcMcdOrrrri7QOgW6El3rCJGbjoUVQpAGzy/0bEYaIH5eaYBeW+yjmw9Jorwk/abrQ6HdVp8G3Fh3quKNMibm1p40wD6uBwVT+40tv0ikYyUD+whQcrTj+A1z+kRAgUW+XaWgIu/OkAYhbyt566v5fvge+b82rcBks1PEaCMvK+cALAtSWZHXJ+TVHoocofIVv1IkFCGFNU5PWEf25CRqrd9IxSX9yWBLUutJ7V0iQarz6enKF5bQ1MIWOuXI/amhqpICrRvJnlVAyZm56rKO61cso/raKhq61yjqk5dDbS0tpLcnUTDUOdJAe34IeGZ4DqiDxHpHXbRwviAPOprWgnNxTmeRWKbtgXat9m2jl5IGUa5/U0ZGRqHD4cjmd0W9aZfLRd988zXNnTtXXUlDa8N4noWFRfTwww9DqY9WVlYuZEUfDvI6bJhcl52dnvAvTnv9N998w3k/pMZpzwHtZtiwYXT66WeoqzTEyQSFnwHWML6fy/YRIgQEBAQEBHYXeEwCiTCawyEcDlfC8oBIjS9ZbvQnGcISGWUMkxJFdDLJ4OHTTF5jns2lsxoreO8rliq+5Fx+0EmCJNhTwG0GjQLTGSDYGFjugQymTWXAag0QNoN//+eTA1esKT/V6/GdFFGiuSoRxTISxCSTwfDmey8/fAGnw1KPXt5uEQdPvdxhUKKvWMz0jw9mP7WQr4GWiGuolhJqIoFuhy4jDbB0KL7Yf7UhqFoTZDl0dGCxRZ2/ruOD35cHKciayZg+cIDHyneC7gMhfXsdIXYVNKVzExILvBmgYGzp2A4Cb6WaPeffyUugzCppAIIg4UMs6jiRNAD+kGXC/SK9hs3qYQtITL81NLOSrlNkCrka1etzJ8SVzQq9HCGd0aSGKMeFAj4ymCxkcSSrpIxObyB/RKZgsHM+DTSz8vXr16vp8aUaSmhRUZG6v3HjRpVIgPUBHPGhzqCsIx2A/JBvU1MTpaamqufiOCwUQAYhDywBmZmZqSqTSAdneQUFBer52wqUZdGiRTRixIg/WMz0QkeIUb7H5D59+uzN9S49//xz9NVXX6l1i/apfelvD9TRxImHECwCWKGP1NTULPZ6vS4+5w/EAbfHzjhC/D9O99eysjKCZQPaQMftGO2J2ydfBtMYzjnnXNp///1xH59z3KR4IgEBAQEBAQGBHgWWZTTBRyUSOGza52MgEGCJACHbVlZVl/PCq+9N2FBVs/fF06fMHD96eNlbH3/lfPq519+UlWiqXtJ/YHdaXrjolEPmH3300e543jrOQz7ytKunKhR9jVXCt//z8M0XD8jNxVQKzAmFwI6pFTtfwBXYIXT59ITtAQT1rU1PgFKHNAAEd26E6j622IcSB4EfyhaUuW3F+uYwPh/SgPTfv/BuIg1w2QgrDR+XURSalYkVGsRrQDnCMknBHa9MyWkkXYqF5FoPUUAm/T5ZpB+eQfLCjSSvbiFyGDe/NoBdfyS2xS4f9/v8FO5rJQOfr617ifoCaQBlOisrS/2KqtVpe6j33QXA9fAlOcnpZMUwtvY+nCxuqRwxcFlQHE7S6nJTkBXHPyMNANyrmn+CPol9nIegXVP7rR0DtvQbaL/fHqjX7QXyxvmwfEhEbyQN+B4dhYWF+/B7q4fCjvvDe/xnQH9QXNyXbrvtNrUd83Nu5fpZFQwGvfysNw12XJdbJA24js/m44/xz+TPP/+cnnjicTUe9f9nwPUvuuhiOu6443Af7/Mlj4sfEhAQEBAQEBDoFWAZB0IRgp5/q9YIEN9438K/zfzbxNvIi6+/l/HBZ98f43J7TpGVaH/IUviHaTB8cqndYn71rDMOf+LkI490HXn6Xz7hbA9UorJSVJB358yH/jaT84FJto/PA3kg83bnC7oC24UuJQ3w0Rhfjg06ifOOOc/Dx24t3gSzg3aAnO7jZrK4vJVyjS4aN27HLA248cV/dR4xXWHzsrUnDUIfwY8I77ISHo1wxeFeoJDzvcK4R4r7RdhuQEuzsNJk1lPUwxUSipB+n+wYabCgjuRSF2yBSMK1zVypKEdQ5jj+HeK4ODmAMneGNAjyts0X+6oeA5TpWDr4KzAmWils+qMWc4uI1SOD03SUDHmDNIAfAaPJzEWL8nX0XNeKStqYjHoun4wlZlVfCfi6azQayMhaLJTpxsZG1RKgM6RBbwJIA1hM5OTkdFivOwp0z9zEqbI1JOfa6ReDXury6Qn8/JTU1NSc3NzcgRs3bpT++tcb1bahkTx43ngHMW0EWwDtRwPa8ZAhQ+nyyy9XHRgCoVCozefzNfv9/jY+P7B8+fJ9OP+/jRgxop6vN5HDUZx/BtrORx99RC+//JLq4yLRsgHXxT62IAhAZGjXxTVPOukkOv/8C1D+tW1tbftzW25SDwoICAgICAgI9FKw3ANhCEIaLBBgPQDhCb8hmmIfX16tLp8vZ8YLbxy4aPHa45qaWw/qV5T/36cevBlfZ7zTLrv9iqZm11+xNDuUBqPBsPHUYw+79Nxpx/3Ex/2clZ/zgYdPOHbsCpFXYBvQZaQBiILFtSGau9hL00c76LUlPhpXYKLjhlhpSV2YXv7VS3cfkaKSCGgFIBVAJvBp6nz52iY3eVxNW52egHapCfAA9jUzdAj6WzJr/jOEWLFGtkYUJo720xOgPEQq3RT6rkYlDHRJZlLcrHSzEm88II+MhcnxlDsPSpSVaX5IOlaapaBMgS/KKeqLxMgFLkPUHSJdjp3MBxds0vBQYn/ATz5WhmDmrwH1lkgaYD+KFQtYMcJ9mlg5t5v5fed4rY5hDo4cgqzIq2VhRcputZCJ61lKUO6gyEus5PtDYS5H7Bkl2WHx8XteYc4Lza2xqZmSnU5qqi1lJbGFgtw1IEXxwGEkExxHKhzUU9QD+G02GinFgakCnScNLnmzjmZ804yZWmQxw+dElOtFIYNRogiIFPRX/PvDc/NoUrGBAqw1wzwebQiKKvJHG8D9YVoClNntsWLZGdBIg1yQBgn3vbMA/quFm/LMn1y+AVLVkRmGtpb4oS7HKaecciHX69Xl5eX0738/wu+ZkQ466CA64IAD1KUnATyHZ555mj788MM/LKOJ54Pjubl5NHLkSBo7dqw6ZQTtAc8Mij8slVB/P//8Ey1fvoK8Xs8f8olEwny9TLrhhhtUPwYA8l2zZg199tlntHTpUjrwwAPpnHPOwTPw8Ln7clilJhQQEBAQEBAQ2IPAspAmRGGLVRVgLgriAJYIEJhhlYBjhrlvfzL4zQ++mt7c6oJ15u/CFyDpKD3V+flTD//thlS7fWNjY6M3IyPDz0eE1cFuRtc6QkTgPxoZgCet54h1TWF6/Ps26pNsoCFZRlpUHVRXUDh1L5vqNHFNU4RK69x0aJ6PxrazNICSBOUVAr72BRAB8YmCP7ba720FVgqALmbDV/s4OiINlLYQyXWeeMzv0OU4SO/8fWrDzoJ2r/BNoGMlN1LdRtFQ7KurBp3dRPo8OD+NAWXGVA0owInlR920Jw2gbANIB2Uex/PzcjfVpVbvqGcA59bVN1CSw0FJSU71GMqH86BQYx95bayvp5aWVurXt1hVuBPzwjQU5Bfyt1Gbu4XjuGys3KVk5GOhH7KaTXCuol5vE9CW+DrbYmmwiTTQE6fXU58kg9oeYahR0RoiJcx7Bh19dF6cNOBq9bRxmTho5BPuDf4MMF0AZd+dpAHm3ffr23ez+95ZAGnQyN3zfV+0eGRF3/fVSwY3xg/tEnA9w3nTP7mOB/IWTPMXvH2Vgzat4Ck+dh7a3/PPP08ff/wxnxNzNtoR8NwS6wnkwZbTypSTk0tXX30NDRkyBOe18Lt/LrfRdzmffTjJFI6bynnkIjn/fpO3f+X9BpwvICAgICAgICCg6hMQtnTTr7yzpKm19eJwKHKBzmBMgQyvBlU2U+Uz/iMpMNZmAU1hrUPR6aXwqKEDH7jvtitm83E4uvZxwJdhYXWwm7DLfRrAAmF1Q1hdgvEfk1LIyPoYnCV+y+GGCU616RhYKX77t0Ya6mzrto4QQRpAEYfSCkARiSmzsTnymqKJ86AoQ5HGOTDF315A+UHQyBJcWyuX9hVVLQcDii0Uc6QBaQAkrggApak9aUB6g5pHPIFK+sRuOUpmkxG0obof2lQXMTKBY+PvPCvkrORHwiHVWWEwHMsrpqDFCAQkRD0YUFe819TcQk6HnRR3I0X8rKCbWCHnf+b0XJJ1BlZgsZQmcomDT8LSjpjqAmeDnSUNehN6O2nQGXC7PYXb0eutra104403qMtmam1/R4B3Ztq0aRzOxDu2mNvuOM43cd6OgICAgICAgIBAJ3DWWdfbS0oc8p133gmlAIIavqriKyUEdXzlxBb7UFJwHEoDNFIQBPhwBMKgheUxbKHQwEniLtBYBdpjl5MGsDho8Cr0+lIf1bfJ6v6IXBMdM9hCdqOOPl8foA9XBajQHqTjiv00ZuwfHSFC2YUiCgEf+9qXXyjSUKLwG/FQ1rV9KJKdVSqafbGv92m236c3dEQa7GpopAHuo7P3gjKjvjBXO7H8qBPEo56ys7PVfdb0KRyJLYWIPzazma+j7qlAWuQR4oaikiMcBx8EFnPM8kAD8tXpjRQMh1QCAOksJqPqi0AD8sKBhpZmSnY4Nlk5aMB1UGaUC78dnKY9oCjiWoI02Lno7qQBvwOYCvBlOBx2/P3vf6dly5Zusn7RgPcEBN15552n7mMpTUCSdOp0hZUrV9D777+vti+17ScARNpVV11FkyYdgfqdzcfhKFEMUAICAgICAgIC2wCWoyBkIajTFXhfXcqR5Soj/8ZqDJjKEN+oPyDYwpITWyhkIA+CHA8HicLSYDdil5MGnQG+Ird18yUXexJp0NH0BA34Uo88AX4J1a2GjtIDnUkXS5KQjtO0T4V8IqygyXx9EBcgeRIB5S0QCJLd/kfCB9MG4CjP6YxNi0iEIA12DN2dNOB38S1uDyc+++wsev311/8wTQR1gvfzvvvupwEDBmD/XY6u4gAHPWgvx3AomD17Nr3yysubWeAA2jt2zz330NChw3D+BN7/Jn5YQEBAQEBAQECgk2A5CoJ6RwFIFGS39lsjFAR2E7olaQAlcEtLLu4u9FbSoLsAz3xbsaX7EaTBjqEHWBrsx/f9Ib8DqWjbixcvps8//4yWL1+uOjnE9J0bbriRJkyYgPr5L6e7OH6qCj5/AG8WcJtLevDBB+mLLz5X3+e0tDQaNWqUamEA54fxd+wFDhdzWjDcAgICAgICAgK7FC+99NJQs9n8n0Ag8LvJroBAB7BarUo4HJ43bdq0e+JROw1dShrAsl3Pf7AyArYKb+Mr/m0VWyMN4Om+1S9TWOaKMekoGJLVbZK1a9+j9qQBFJPtUXR3BL2ZNNiZEKTBjqEn+DQA+N5h5jaJf57B4TiQAOqBOPjYTI67hMMfejZ+j0bw5n0+VhiLiYHP+ZE3r3F4g9+xSjVSQEBAQEBAQGA34bnnnjvA4XB8O2rUqC9ZNtkzhHmBbQbrpvL69etH1NTUfH/22WefEo/+U7DsC6XSwts+kIt525f3Mzloiu5n3O5+7jLSwMiaxy+VQZqz2EvnjnbSnCUeOqDYQscMslIEyykw4hu1RCAYNEIBBANIg40N3dTSIMKKuytMfidRW2M9hXxukk02Kigs5gf2+zruHQF5JB7X8tzaORoEadA59HbSYOPGjVRaWkr9S0q65JmCNGjwEd35aXPb3IXJOTQjHx5rBQQEBAQEBAQEdjE00mDEiBFfsb6wZwjzAluC+vzj+mQUeqG2Dx9/1dXVw9ra2pYeddRRt3McLGv783YQpwURkMYhhUMq73f6azuffx3rnY90GWkAEqDZp6grJQzJNlJpc4Sy7HoqTjXQG0u9VNem0KX7OVT/BT+UB+mbsgBdc2ASNXplenUJK7ghH51SEviDI8TdhT+QBm0Rapa8VLFqFbX52siRlk7Dho9U50eH4ssJIuA8bHGupugjToM2zQHHEY80SA9HgWgImK+trcSgkQZA4jUA7TyNVNDSIl+QBnAY2N5nQG9Fe9IgFOL29d2P9MJaC3kj7cgWnZ5MFd9TaPW8eMT2Q3vOXQ3tuXfltdCqQPzpjWZcMBYpsMuAdxhBdRiaADx3dYlSfv/bA/FIv6PtItZ38GCETpzzQv9zwgknUJ8+fW7ff//9d7q5m4CAgICAgMCWIUiDPQss//FjlnSsI5pYtrOw/mbl3xbss0yGrRkBaeKndAoRbjlhlu88YYWqvRGq9slUxdu6gEwb+XedPxbn44TPjM+g8dkW9TyWK7uWNNgSoH6gtc/82UMDMgw0IsdEz/7ioQvGOshp1tFj37mp2R+lAluQjiry077dkTRg6ImVdMM2PasdhkYEaApFZ4AygzBov3pCb0Z70iAcCtLX3/9Mp81LI1fYQBNKbJRmkGhZY4hWNXP6X54m32cPqmn7FBZTVlqyOu0lIyOTSkvXUH1Do6o8hcJhys7Np2SHnUIRmexWI/n9QVpfWqoqc1jhAQ4a8Xvg4KH8jCLU0uamhup6NU6vB5lDNGjIQIrwM6moqlYVsijH4XlGuY21+bxqOQT2bKBdgATAu1vQdyAdMGYEzf9qPtXVN6ntG5ZDjuR0Ov7Yo2jhD9/Q6tJylWBE+vbvuUFvJIvFRIFgbClUvT7mgFSv05PBZOaOJUIR7vxjhINCl11xKZ01cRw11ayn35p89NjTL9KVV1xFRx999K377LPP/fFsBQQEBAQEBHYBBGmw54D1PLmwsHAEy3pZ8agOEZSj1BSUqTmoqNtKr0wVnjAHma4dnkyz1rjp/UofsTpDISWqfszfFOKzDvBNMPbrd2AWgIXlxKc7IA12rdbLQEtHgc/ax06/Vodpxs9tdNJwG2U6dGRmRW5cYezLptPScdHCXEk+rpwWb4Rcvgg1eyLU5mdlyx8hd8K+zOnc3jB5OL6F43DMH9p5rMiuJgx2BHsKWfBnUGuB257dpFPbF9pbIrTl+BzOJFbAHFRZ66ai3BI6eMIEOvSQQ6moII8srJjl9MmjoUMHUXpGGmVlpantObGGUd96o4kK+/ah9NR8Oufs82jypKNovzHj6LBDD6EUm0SyZKT99z+Awz40cvhw2nf8fpSXDqshAYHNkZKSTPkFRWSzbr4sqd/XRstXrKLK6up4zBYgGai4uJCGDR1GJcV9qW+/flRU3IfMNjtlZ6ZTYVERDRw8hEr6FpLNZqW2jfX09v/epRkv/49WrlgdX86y/bAiICAgICAgsDthMBiibrfb8MH77+f+++GHhzz8r38Nffett/KbmprwRVoVTbFlBVRGWvUkgZ6ATc/qxXVt1O/1is1C39cqaMiblTThwxo6+YuNdMl3jXTPby30wjoPza/zq5YCCAHWhaGu2ljfARFgYoXFwDq2Rh5sq2S3W1dPwI1gegKIgMSWbNTryOv1UM3Ghg59GsA0F1/FIOBGIrJ60woragaDUWVNugLtLQ345Yv/2nXYXksDLKuIL5OJ0yJ6MzqyNPjmh5/pHytzqTVs4PaC5yjFtvgKu+wNCnz/HDfG2DQQ1BksAzRozz0xDmifDl+HtTpOPJZ4fvv49nkKCAB4vzVLg8R2g4ApUIhvD8xlw7uutbeO0Jk2hz4G1zaZjNwPx/qNK664gkaPHn3r2LFjhaWBgICAgIDALkRHlgY85iuvvfpqwf/+978BZ02fvvLIo46qkyMRacWKFUkVZWX2IyZPrnMkJUW+/+679If/9a9RZ0ybtvq0M8+s9Hk8etahNgkCIBNY5sAcaggAWO5cXZ5aA0gHBNa9dEaTScGJLBdICO3PZflBSswbgMzBMgWUFzWNCv6tcDotLdLgGmpeDC1//N7TELc0GM66TDb2Z6x20/2LW8kMh2N/AlQeUr06MVu1NPiwyqcSBduCrVka7FbSYEtA49nS6gkQaAEI1ageGYXmxh1Fg+M4nNsVgOCc+BL1FNIAQLlBGiDsCWhPGkCR+uWXX2i/cfuSAXP0gz4KNNeTKSWDdFaHaqrNDWfTM0V9oZ5BAggI7MnAEpbwieJyubBix62TJ08WpIGAgICAgMAuREekgYkV+E8/+STnuVmzhg4bNqzx3PPPX9unoMDP8quqjJssFuWZJ57o/+033/RhuVanNxhUR2eDBg9uvumWW5Yh3fvvvZf32aefFvi8XhO0J2Tct1+/1gsuvHBNXn5+AKTAxx99lPP63LkDxh94YPXX8+cXBAIB/clTpqzt16+f58knnhiOvJFvRJb1TqczePq0aWsOOPDAJpRxY22tecaMGYMqKyuTDHq94vV6zWGWuc1ms3zscceVnnHmmRX19fVmvoeS1atWpev0+iiXXcf3Gjpj2rS1+44d29KehOjt4OfSbUmDzmuecWzjtXc6NleYVWaK+EUgboxdRhj0dKBeUGf80OMxeyZk8KNRhQKeNtI7UkiyxIgF1AoIFShGUJLg/wFEA3dU6vFtBQiHREQjYYq0tXQc3Bw8LpwUTy0g0H1QU1ND69atUy0btoWoFBAQEBAQEOg64Mv/IYceWv/Cyy/P32/8+LrHH3106OlTpx562cUXj//s00+z5XBYuvzKK9deedVVS5B+ypQpa1557bX5N9166zIo4v93//3DP/rww+Lbb7990UuzZ8+f9cILX7/86qvzU1NTg3+75ZZxa1atcsBCAMp+a2urMTkpKYR0r7722pdTpk6t2nv06NZX5sz56vmXXvpq5vPPfzP3jTe+GL7XXg3Pz5o1tKmpyQhS49FHHx0G+fZZPv7UjBnfP/nMM19nZmb6R44aVT/1tNMqy8rKbDfdcMM4q8Uiz+I0/3n88R+ee/HFr888++w1//n3v0d99eWXmchHvWGB3Y5OWRpAF2/yKrSoJkTzSwN07mgHDcw0bJYeZAKUr52ll0LBhaDaXgET2AHsKaRKQiMEYQLlf2N9Pe07diyZd8EKEmiziVYKnp8/p5orJ8V28AjQpLHFOxMhMuTlUOHMn8iYXUiKx8XvUVQlNTREwyGS4qSPZMD88gREFfV4VI7wvcLcK0w6q50k/a63hBHYAfCzbVm9mEJtrZQ+YhzVNjQSD7rqlAM4OOQBW02G32DpAWyLi4spJSVFbXNYhhMWWrC0AemFtJjKgDi8B5jWBcUfUw9aWlooOTl5E5kIXx64Xl5enurQU8Pq1avVeMTV19ffOmnSJGFpICAgICAgsAuxJUeIMOnn8V/COI7fZqtV+d/cuX3mzJ496MSTTlo3/bzzyubPm5f5xGOPjZw6derqE045pRpkgs/n09/617/um5aR4b/3/vsXYR/5wTrhg3ffzX35xReHXHr55UsnH3nkxvd5f9bMmcOuuuaaxfuPH98EsgKK/DtvvZX/+muvDRw2bFjDuP32q2eZIvzpp5/mr1q5MuOfDz30Q35+fuDVV14pfPedd0qSkpJCLM9E2traTDm5uZ4r/vKXlbm5ucFFv/6a8uD//d/enG/12HHjGjA1Qr0xllmMBoPSt18/L+cb2ZM+evLz7PnTE6Bv+sNRevrHNjq4n4XGF1koEOYTOD7Eis+/v3VTQYqepu/joJC85zxcge4NKEtQrkrXrKJBhgA595usKtishauKmvp2qdo7t+Wd0CmhY8M0Byh7Gjy/fEG11xzJv3BdPjZif4psLONQyWUhMuQWUMHT35Exu4AUVhpDlatJ8XtJ50xVy2TM6kPhmg2qxUJUkUlntpLO5iTZ3cRbVvysNlICXpJMVpJYITSkZpPEaQQEdhSCNBAQEBAQENi9aE8agCAIBAK6hx58cLhOkpS99967KTUtLVhRUeH44vPPC2D+f/udd/6anZ0dLC8vt91+661jBw0e3HTCiSeWBwMBPawEPv/ss6znZs0aNmTYsMajjjqq0mG3ywsWLkz7+MMP+44/4IDqy6+8cg0+gH368cfZ7UkDq9UqP3DffcOXLV2aecnlly8dNmyY+6v58zPfffvtEpa59Q8+/PAPXN7IXXfcsXcwGNSPHDWqAfeR5HSGOT689z77tGRkZoYgMz/+2GODfv7xx9xDDzusYtx++zVAbq+urraWlZY6TznttAqQEXuSf4P2pMH39QH6tNpPRijifwKNNDhngIN+aAjSipaQ6vhwW4A84HPwtL526uuMfajcZtIAwLrtsDT4ZLWfilMNdNpIm7pMospKGCR1KwgDge6EzUgDY5Cc+x9JcmMNyXXlMfJAZ6Co302GnGLS55Xw27rjziLRyW6RNODXw5DVh2RXA0XDwZilQQJpgPnjWKFhe3tHEAsSrBy2belWgV4Cn99HP3z7FbUu/pZqXc3kHLg3nX7qOepSoLAswPsAaFtYKMBfiylugdN+CoIgDQQEBAQEBHYvtmZp0NjYaGppajKFwmGd3W6PZOfkBFnhlDVfAHE5WKqqqrLCH0F2dnYgNTU1jHicD78DTc3NJlgsJKekhPPy8gIsC0ShqCMNyw+G2tpaCyuyPrPFAr8I6rXh78Dtchmg4OPcnNxcP+I4P0u//v29OOe+e+7ZZ+999tk4/ZxzSlnxlCBz/PTDD+kz//vfYaeceuraU087rRJlQ34on8vlMur4/uwORwSEh9Fo5NP2LL2yPWnw5EoX3bWoVf36/2dATSHVm4fl0DOrXfRuhY/M22lp8OxBmXRQznZaGuCanlCUnv6pjSaVWGjvfDNFOGfInqFIlB7/waNaHlwxPolSrBLfdPxEAYHdiHhnSRvWr6eR/fqQLb8vWn/8aOwF24R4PM7Z0U4KJuAaQBrUXH0E/4pZ5iQiRhr0ocJnvldJA0zJgWk5OlZsUQ6Ym7PCtskMHf4XYHYOU3IBgURgCsKbL79Mn7z6AjUEXDTl3Itp2lkXbCID0LYxXQfpsEU7xfsBgBjQyAMNgjQQEBAQEBDYvdgSadBdAVnD5XIZHnnooeF1NTWOouJilyMpKeRqbTVXV1U5Bw0a1HzpFVesxgoQexop8GdoTxr0uOkJIAZq3TL9XBmiX6qCdMG+DipJN6jEAIiDpXVh+mxdgKwGiS4a51CtDkQbEOgO2EQalJXRWPg0YGUb88MxpxsdFawCkAbOD6Ew4Us/0kCZgoKOeeHZ2dnb5AQO521LegGB7orVa9ZQU2OjIA0EBAQEBAR2E3oaaaABlgx6ozFqiC+lCMACAlMc4rsC7dDjSQMA19SuG2mXTs+PHqveK6yE4WICAt0FHZEGXY0trbyAsmiMauJvgT0Y3A7QraItoE0Aie0iMa6j34CWXo2TdKrfi03H9QYKrVxArY9dRyQHkZiPcweu01abwbnaNg7Ec0eut9io5fhryJvVl+xmkyANBAQEBAQEdgN6KmkgsO3oFaSBgEBPBBSj9qQBrAkwDQBzvDVA8dKUL8zxhqXB9loLwPRbM/nWIIeC1FS+jpxZfUjRybRsRQWlp9lYd9NTemY2WYwGCoYj5HTYf1f4BHo18Jwb68qpvslPZm5vDY21VFBQpB7z+gNkNhnI4+F2ym3CardRs8vNfXSEMtPTqbamhoIRmVLsKVQysC+3Lz+1VK4jg9lBij2ZqmtqSSeFyZKaS/n1a6n55hNICQXIOeksksx2UqqX8zkSmYcNI8XtJX1SEkWDfoqarBRc+D4F1peRwe6gtssfI1/RXmTnsgjSQEBAQEBAYNdDkAbbBlg4VFZW2puamizdWaZmPSPav39/V+KykoI0EBDYTeiINMA+Ao5hKgHIAkxN0EgDbXrB9loldEQa8MXUF5kvwi+1xPnzPsfhklEsm8g/YvtiLNiTgGeOgMahWmtx29PiYi0lZsGFhqKmY2htBecgXlHNuzhOp1etCHAM7VdNZzCSf8GX1HjzqUQRf8z5J9LDPAwDCTp95K9mzX/wG1N2SEd6q5XaLvs3+YoFaSAgICAgILC78GekAZROLJvYsHGj2R8M6vWsjDqdzkhWdnYQssCetPoA6uLdd9/t+9133/WFLKTJTt0RkPmSkpIC55133qKsrKwAnlN70mB9W5jm1fqp0iNThTdCdb4IeSJRDgp5w1EKyNFNswFwp3q+37mHZNPMOGmwvY4QOyQNpj+/Nnpofzs5zDEFRkCgNwFNWq+EKT1YRvuN2zXTEzTSQUCgp0P4NBAQEBAQENi92BJpAAX5m6+/zpg5Y8ZQi8UiHzhhQnWfPn18Ab9fv2DBgszly5ZlDB02rOnqa69dbrXZNq180FsBC4PZs2cPXr58eW5PkcNB6hiNRvmss876bcCAAa5gMBhNJA06Cyj7Yf4DQsFhlGhVa5iWtoSoxhuhGr9MtT7e+mRqCMhqM5BBJvEWLQJGDDp8cOItjm2RNFD3BAR6MVoWPZeyxN2vdr/99rPAosDj8VBtba06DQFWAXCGqE1JgMKPaQvc6cbP3nYI0kCgt0CsniAgICAgILB70RFpAMJg3uefZ82YMWP4UUcfveG8Cy4o9fv9evUEBo6Xlpba777jjtH9Skpa/3rLLcvMZrPy6SefZH/37be5115//XJYIyBtm9ttePLxxweXlJS4Tps2rQKOCqGA//D99+lfz5+f29DYaHXYbOF999uv/vBJk+pYXo4aDAblhx9+SP/wvfeKrrjqqhVYIhFfysPhsPTU448PSkpJCV108cXrkBfKsmrFCufHH3+cX1FRkYRzhwwd2nTc8cdXY/nHnWEJwYqtNHPmzL0qKytTe6gMHj3xxBOX77vvvvWoQ+xDnwCpAHCd8yPRG/neDPzbyHVo43q18k8r/7YgnoOaiJNvU316wgq1hhRycaj2yVTljdDheVYqdBjU4xppIDQbgV6PXxrybfGfKqAADRgwgAYPHkx77bUXDRs2TN0OGTJE/b0jhMGWoCgyyfzy86tHckTeFKd1BtuKQMBPXq8vvrdzEZEjKvOoIVbO+I6AgICAgICAgMBuBSuK0SVLl6bB/P7Qww+vY0VzM50OinhWVlYwNy/PW1VV5QQxgHOaGhst5eXlyVjFIJ4UU2p1iCuvqHBiGcTWlhbjFZdeOv6nn37K/Me99y6e9fzz3z/y2GMLmpqazBx/YE1NjcVsNkddzc0mnBcIBDZdmxVdqZKvV75hQ5Ker4f9f9x558innnpq6MWXXrp21nPPff/Mf//7I8vhbdf85S8Hfv3VV5kgFeKnbzNAbmBqxmOPPTa6BxMGgPTmm28O//LLL/uAlOF9vhUdyBs1cD1G+TmFgsGgz+PxuFpbW2vr6+tLq6url/MzWLhhw4Yfy8rK5n322Wd1zz777OvcLlRwPiARUljfGMnhWG4XV/D2fg5zOM8fONTZDVIg36ZXhqWa6Ih8K50/0LmJMIhD3RGkgcAeB37J6Ndff6UlS5bQwoUL6ZdffqG2trb40a5B0O+ntatX8XWX0Nq1K+n7nxbSihXLqLSigiqr62jdulIqLS/j8vxCK5YtpbUrVtCiRb9RWWU1tTQ00ZqVq6m8bANVVFVSfV0dtTa3ktlspMqqClrD+a5fsZSWrSmlRUtXcLr1VL6hnJYvXUzrecsdCbm9HqqtrKXFC5fQLwt/o/VrVtPSRb/Q4hXraPGSRbR+/VoKBQNUxtdYt3o1rVq9guMX029cR42NdSTcnQgICAgICAgIdA/go1N6RkYA2xUrVuDr/Wafd6Av+lmZZuXSnJGR4bfabLBG34QtKddQwn/77bdUt9ttriwrS7726qv3vezii/e74rLLxq1dvTq1uKiolc9Vv4Jr2GJeHO9yuQzr1q5NZWXXcM9dd426lPNC+OD994v69u3bwuXmrJTtsjRAWRsaGiyPP/742KamJseWytFTgPJ/+umnA998883+RqNxW0VvcASchU4ymUybKoLjFA4ujl/C4QOu7yd5eyuHM7j+xnPAVA4rBz0y0MCngmxQA+/+S80LfwQEejP4Bcwzm83rtekJXQ10pPzyxfc6Bjp5fpPVF1D9zVD3Et7IWDyc4sE+QY1QB4HYz9hqD+q++v/3E7X8ABzflC4OOF7kfoW3OB6PjGPztLgGtrEyCOx5ENMTBAQEBAQEdi86mp4AWS0UDkv33X33yNL161OOP/HE9UcdfXQNvtorsiyx4p/y0osvDjIbjfItt9/+G6YPsGwaffett/JfffXVQaefccbqk6ZMqYZS/9rcuYWfffJJ8b777lt36+23L6usqLD+/fbbx6QkJQWuvfHGZRkZGSFYLuCLfmNjoykvLy9gs9nkr778MvOZZ54ZwdctPfucc8pw/L23385/9913+5X079963wMPLPJ6vYYHH3hg2IbS0pSrr7tu8fDhw92yokjBYFC3ceNGc3p6eshut8uJsmtnAKV65cqVKXPmzBkZiUQ2TcvoDYAeMWDAgPqzzz57hSbHdwYGg0HesGHDsNra2u/43FPi0TsNQhUQ6PVoTxpwp6YuuwjFHo4R9Xq9+oJyh6hutRcUaS2WmBOQbUFnSAMBgZ4AQRoICAgICAjsXmxt9QRYGDQ3Nxu//+67jDWrV6ewjGuwWq3yXnvt1YQpCG+/9VZ/TD8YtffeG0+aMqWiqKjIt2bVKsdnn32Wx+O7taCgoO3QQw+t+3LevJykpKTwlFNOqdR8GixftiyJ883i8d8Gi4DsnBzv6NGjm4cOG+bGtZGmqqrK+snHH+fV1dbacnJzfYcdfnjtgl9+SQ8GAvrp5567AXmhjJWVldb58+ZlV1ZUOFlOljIzM31Dhgxp3W/8+GaQGerNdBIgRn788cesd999dxjv9kpdFrpEfn5+6/nnn78E99sZ4kCQBgICO4j2pIFGEAAgDPAbLyN+YwvSAEA6o9Go/t4WdEQaeNtctHLVWjJZLKRE/GROzianUUdtbS34oI+CUGpaBrU2NFFQDlGS00k6MpDf10gWm5OCYYW83hDpowEyO1O5XDpqrdtAmfmDyGGzUnNjI+mNUbJbsygY8FBjcwOlpthIMVhJDsuUnJxCYZ+bZFIoFDCTLdlA0VCA6hvcpDcbKMlhJ7NZT7UbN1Jmajq5QxFKs9mpramBdMlJXE4fOfme9HwtORIhN9+PzWSg5KxcCvoD5G5o4TLz/WBFP65avSFKyRYnRWQ/BYJG0kVDFKEgmaxp1NpUT0kZ6dS/sA+tXrmKTHxt1HtWeir5vH5qrK0je0YuWaw62lhRS84kOyl6IzntNvK4m0ivM5PX5yeHPYnjw2TUGyjkbSOd1UGhUJiicpjS07O57tq4ztxkNjg4nUJpnE+jK8iF42fjbeXeVU/BqMTn28jK41UL30eGw8bl9ZJssJExHKCo1UqpXL6W5kay25LI55YpLctODY11fD960nEeIa5vh8lGNe4IWUwSWQ0KBbke0pKclEdtXAcmkqJh0hm5rUW4rWG5z6jC5bDws28jyWAhnclBktHK8QEKu1pIkbjdhfnZcL767P5k5Ly0drkrIUgDAQEBAQGB3Ys/W3JxazCywhlmxX3x4sXJOdnZgbz8fHVpv/jhHgdYGHzyySeF8+fP79/bP9BBNk5OTvZddNFFi1JSUlRrj/ihDiFIAwGBHUR70iCRGOgKdEQa7AxglGhfam0N/46uh/X7E2+zq+5Zlll9ZsW9u0MBUcR1sCsHmWgkHGNR8OS06k94kDguSXpMZMOeWj71eAIkOMLdTfUrSAMBAQEBAYHdix0hDXoTQBi88cYbAxYsWFCAD317AqCzWCyW8AUXXPBrfn6+t73Dy0R0NWmw66RnAYFuAkxPWL9+Pa1bt05VikpLS2nt2rVUU1NDZWVl6jGv1xtP3X3Qkcqvrqu6BSVYp4Mvgt9DV6EnEAaAjgeYXc1KSwYjSSYLBzNJxnhI+A3rCMlijcUhnXY8IewuwkBAQEBAQEBAoLvg2WefHbFw4cI9hjAAIL8Hg0Hj008/ve/SpUvTtsNB4k5D12kSAgLdBN3REaKAQE+AsDQQEBDojYguO9ghS/Wn6fQBE0U7+nIrE7UEeUCP77aDosBM2GrQpe79tm7EO5XxaAGBLsGebmkAvwgzZ84cVVdXl6TJ1/gC39WWw7sT2r0l3h/ijj766JUHHXRQLeokHr0JYnqCgMAO4g/TE1ipbytfQxG/l5L7D6dw6VKK+jwUDfnJ1H8vMmTkx8/cPgjSQKC3QJAGAgICvQ0seEvK6iGzdPqm8yjQgf4FydgbiYX2UjKS61lZ0ZtbJcuQ46Qx330bOyAg0HXYU0kDOFpsbW01zZgxYx+Xy2WFAp2RkeE54ogj1uXl5XmxD0W6NwL3BmLg3XffHVBaWpqh6RXQMQ444IDSY489tqz9VAVBGggI7CC6u6VBb2ZKdwZQn5EIC28Cfwq0Ox404ns7DkEaCAgI9DYo6/abRpGyV6RQB+MKhmK/TNQW7lhCZhEiqqT8KKWcdbS01wMt8VgBgS7FnkgagDAoLy93vPDCC3uz8myArFxcXNx0wQUXLMEKEZ999llRa2urSiT0NuBeWW+JHH300aVZWVmBxYsXp82dO3cvLC2J+4UD97322qvm9NNPX53oHFGQBgICO4juQBq4XC5V8W1rayObzab+djqdFAgE1KUdPR4Pbdy4EV5S1eM4H34V8vPz1WUh92Sgc0Q9Cfw5MM9ve5YJ3RIEaSAgINCboJSfWEJtC76XpEAWZiBsBkjEQYXIHYrtt4dFR1Gpz790+6+4MR4jILBLsKeRBiwXK7/99lv666+/PoJlap2mKI8ePbrqrLPOWrVw4cKMl19+eVSibwMo2l1pddBeroes31XQrsX3rZx22mlL9t577yaWwSyzZs3au7m52YbjuH5xcXHzeeedt0QjTgRpICCwg+gulgaaRYG21dA+vdbpJabZkyFIg85DkAYCAgICHUNRPjTTmqvfkaSWyRSMR2rAcBtmJcAV4kE4FrUJOlZGjGYvWQaeohv948fxWAGBXYY9iTQAYTBv3rz8Tz75ZFCibLw10gByNMsnayZPnlwBk31Wnne4jiCL4ys+LB5YDjL/97//3QcKO47169ev8dJLL12sHd8Z8nokElHzqqqqsvO1RrPca0S+uLdDDjlk3VFHHVXOcXo4gywrK0vXiANM17jwwgt/czqdYU6vCNJAQGAHIBwh9mwI0qDzEKSBgIDAnox5G6KWJ39e8s96X+SEJLPujX0MxlvuOnW4ajqgrBl9kxStfEC1JmgPmXUMEAZKO12DdY+o5FhB0jGTdAc+W/NaNKqf89rSvzV6wxekmqXPJ+WZrr7ykOGeeGoBgS7BnkIagDB49913+37//fd928vRf0YasFK9asKECTUgDb777rucr776qgTTGjifbaovvo4uOzvbfdxxx60pLi5uQ5zb7Taysj6qoaHBgf2hQ4fWsVK+gq8rwQLg7bffHlhRUZHO5dkm8wOcj+UUDzvssHX77rtvPUgDvgYsCvbxeDxmjYzAve+9997Vp5122upoNCrNnj170NKlS/Nw/yA37HZ78MILL/w1JyfHu379+uGCNBAQ2E50B9IAUw+wrCOmGuDlhxLm9/uxjArxS66+9FCMMW0B0xPq6urUNEajUZ2y0NzcrJ6LLaY14BroTLB8JH6npKSoUyDy8vLU/DHdAceSkpKIOw9VkeROjtLT0+Ml6jnA/QjSoHPoCtIAbY4HJEEaCAgIdFs8s2CB7c0V0X97IrqLInKYTAYD5TuMDyQ1h/8+45IxYWX9MQdFfb9+rqOw6Q+WBCAKXGEebNrJ+2aJFF3eTN1+qy7l8VadzPDaa1H9W9KSGyrdgbsjUcmok3SUaqE3TxyRevlFe5VsVM8TENjJ2BNIAyjMrAwPXr58eW5HH94gC3aGNIC/A3yRz83N9ZeVlTneeeedAeXl5emQmRE6AmRwlrfl8ePHbzj00EOrsKwhQ4JPhaysLD/L5jpW5DcjDaZPn76ipaXFBFKC5fQwl0/6+uuv8+bPn1/Csj3ICjXv9sC1EEpKShpOOOGEtawD+FHeiooKR58+fbxw/NieNABwj/DpcP755y9lOU/+3//+V/Ljjz8Wa8QByn/22WcvZD2nT2Vl5Q+CNBAQ2A50B9IA5AB8FFitVvXlxnF0gOgQsIXzOgT8RloQA1D6kRYdgtYpIG8cx30gD8SDfMA+zgXpgN8IIA6QP4gHbEOhkLqFAsgdnRqPgDxxHsqm5QEgHmXCVgu4JgLiQW7sCqBMu5M0wP2i7kD68CBEqamp6rNAXWLbnYD2sLNIA9wb2ha21dXVxIPvrZMnTxakgYCAQLfBI/M2pMyvbZnVFIyeHA6HeewzUh+H8ZHZU0bczH10zMJg2QVppPtiniR59qKwetrvQBfu5siQ/LtEzDpZ1GgKk6HoHN1+v70aj/0DTnxpwdVN4eg/w7Ji0vOY6DRGP947TTf9/qP3aYgnERDYKejtpAGsA1588cXhrKSnQebqCJAF/4w0OOSQQ6rr6uqsTzzxxDhET5o0ad0BBxxQizRQ6OfNm1fC8qQR19Bkakw1OP7441XlHXIdLAfee++9/mvWrMlKSUkJXHLJJQv5OsrMmTP3TiQNWHlfBr8Ls2fP3pvl4cCRRx65dsyYMQ3Id+PGjVZYH2jTCABci9OFDj/88LWsj9SzHK1gKsI777wzcMOGDWl5eXnuiy666DfWFQyYntCeNACQB8uhrgsvvHAxpiNwOft+8803/bT74W1kwoQJcnJy8ntnnHHG1PhpOw2CNBDo9egOpAFeZijjWgcA4Qb7DlbgZU4fjSJA6cMcpVhHppEI6BR1OpALMesC5IWA37gO0uA3As5LjMdWi9POQ14Gg3ETOYBjWtlwrVia3ztUxAPYB7S8QDjsCuwu0gB1ALKABydKS0tTSYPhw4dT3759VWV63bp1lJ2drVpzoD5gHYJ0aGOoN9SPNqDtKuB6O5M00IirmpoaQRoICAh0G9wxb1XGt+VtzwSi+pMj4RCZjAbq4zD8e/YpI//KY9Rm1IC8csgTOkPj5eTvQNfCKgmBBMIAyylKlnWScfgkaf+vyuKxW8W5by6+uswV+mcgEjVJPIanmHTzJxSlX3DLQUWl8SQCAjuE3k4asLwbZTnD9uyzz+7N8pVJkzsTsS2kwVNPPbUvyAEcgwwDYgBf9QsKCrwVFRV21guKS0pKWvbff/+NLOtF8aX/yy+/7IMv9yz36TUZmJVv/8UXX/wrX2eLpMGcOXNGctlUoR/nDBgwoJ6vtY7lQz/L+hIr9XmVlZVJXL4NiPN4PMbPP/+84Oeffy7SroXy5+Tk/ClpACBtbm6u+7LLLvuV5U3lrbfegsVBEY5x/ZSPHTvWVFVV9b2wNBAQ2A50B9JAjoQpGGgjJaqjilYLBSNQ8vkAuv74NspbWEmmWcOqYt7GenK+00++iJHqPRY1mcMUIqulntNFKd2aoZ4b8LXFrQas6rUBdUSJ8m8pQjqJ75kjGnwBCkstBOvMdLuVFUwb+YIGcpijFKEwNQQ9pGtrJou9L6XYJT5d5ngDGSXOh68n8S0F24LkbZbJmR0lo5mVasVCeuIOj4+jvJkpJjKb7WoZNCjc0Uf45iRSiHtH7XZVINYf9lCTu4KMchpFIrJq8ZA4jWJ3kAYYiL799lt1ykdGRgZlZWVh0NmMaIEiDaB8SA8FG1NIQPYgHQgEWHVgENlVEKSBgIBAb8atn6/OX1zrfak1Ej0kEgqRzmgI5jitD741dfjt8SSbIbpu3MkULn+d1PXMMfrEgZ8e7s99HLRoWBhIxkjUaFvBelmIoxNO+COier1R0Q98xDDmy+exf9KcRWc2eCNPRqLRJJ1OTw4j/VSYpD9j5gmjNqgnCAhsJ/aU6QnwHcAKM1YIsP9Bjt4O0iBR6UYali9Dhx122Prx48fXoR4XL16c/sknnwxoaWlRVyRIxLaSBu2vxbJYGA4MDzzwwDrOO7p8+fLUDz/8cGBH94b0nSENkI7lY++FF164iLdBzq9o/vz5/XHs4IMPXn/ssceWrlmzZoTwaSAgsJ3oDqRBEyvb9Y2ttKHZwsq1jvxeN4UCYTKaYP7P/T8sDXhrtdtYaber5AEU6pLkBspIitDSugzyhiVymmvJYSulDEsWZdmy1DfY7WqiiKKnjNQMzisSV8hxdoTLIVMwbKa2sJ5V9irulP2UYiqg6lYDVbqd1D89RDmcvyfIKr0cIoNSQxuUJMqz2clBZjUvKPwBn4v89W6yJCVTSjILWbKfZO5QJXMSX0PP14qSTlI4rYVWLFlN6Q4PBXTJ6v7ee48mPyufVquZRwULRbnj5xvmIupIr4tSbaue1lTVUL6tmXQRmdIysik9M0+9C2B3kAYYLHjw2uRXAs90W4COfleSBRoEaSDQk/HKK698x0La+EgkEuZ2J+QTARUGKRr168zGTwNZtNwjkRwKkdGgp0mZSttoqT7KY6hFiUY3H3RJF7WZ2gwTix+WTArr7NEEqy+0LB+PQ972cxU6CVgj6KwNZNnnWN2+n/4cj92EaXMXT6vxBZ8JRMih4z45xaxbOiLHdvb/HTZocTyJgMA2YU9xhAiwvCXNmjVrr8rKytREWXpHSYNEID1kG+S/pTQ4vr2kQSI6cy2k+TPSAGmKioqwxOJS1mlkvu4gvn4+8j3uuONW7L///nV8nahYPUFAYAfQHUiD5rYgraz0kIGV5eykKC2tM1MwEvvqrirQ8b92AyvxplqyGJtVEsHPaYiLDAuFCCvckWgjhcLF5PHlUwgdSGqE8qw1rPBHSGfNJgMnN+sVTs9lkGRqdgWpra2Nle4wWWxOzjfmE8Fid5LHG+AOLExmo0xWh5MM+gjZpTYyGDKpkq/r8rkpi6WeiGwge1IylXtSKc0eojynzPcY4UKFKBiKkmKwcL584WiEZC7n8hWrKMmYQs2VG8mc6aT9Jx6gkgZ+n4d8/iDnb6KU9GyS9AYK+v0UkozkbmmmLDsLcJyv2RAke8ZgtU6AHSEN2nfQ2Efn3R7t47XfiecnpsFvPOfE4ziWuN9ZaOd0dP1thSANBHoyXnrppS8LCgpKOKyNRCK7dm6PQLeDUScpNX7F8czqwJBVLUGnpMhkNOrp+EJb1ZRi03oeNBWZu9148k1Qe8+oTiqI3jzMJn+eQUq7qXRIAB8GGrbW3YLB93NarU82YxzImCNZXp8ujRmzVdbhyneXn7ayNfikNxRJk3R6shqklcVJujOfPXHUongSAYFOYU8iDXB/kKFfffXVQcuWLcvT5OltIQ2efPLJsSw3GrZHJtMA2Sc5OflPfRpwOUdx2fhS238tlD87O7uNr7WoI9IAx8eMGVMxZcqUdaFQCE4ZR5aXl6cajUZl2rRpvw0ZMqQVfiEMBoMsSAMBgR1AdyANQkEfK+9uqnbpWZlnZcyvp4aAgQKqxWSUoopEJgPRsMxGqvOYyRVEOY0sy+jIGzRQin2N+ra2egdRUYqXwizDBPmcQRkh0kWa1OuZjEmsiMt8DTOFFD31TfFz5xskf9hOFa0mKnOZWGjhzi7TR3ZzPbV4GsgbyeDrekkJ67lDNlG21U+KPotkt4Fam/zkySbKkq1kdEYp3S5RJBp3toKeIwr/BzImHVBE5uvrfWS1O8lsTY11LHxf3I9SKBQmSQnxvciq3CUrBgqRieRIhNNaKcTlWLaqjAKRKDmMQeqTl0v9B+w4acAdrjq9AIovfA9wR6zmhUEG9YV9WBJgOgFWCICyjd84j5UW1W8BzkV65IPOG+lx/zg3MzNTTYu8uBNXfRtgWgJIGbWOOB7X40FHTYc4WC3gGvgNMgdAvojXHFHC3wV+w+Hitg5CgjQQ6MkQpIEAYGC9fGNQsj250jt0dWvQqYsqZNDroscW2apPLTavl6OSwv3SFjtHRbIqmcpzRenyYyXqUorbK+rymETu+DKMuijnawpLtgHTdPv+/EY8Radw8pwFkxv90RfCETlb0nNfr6flBUm2M54/acjSeBIBga2CFeQDnE7nt5A19hSwPBNdvXq1tGTJEnUf8tGgQYNAHERZKZbmzZunyjzaMVaqwwMGDOCuQXUgvm3moVsB561juS46f/58Y2trqyrc8xglH3DAARH0QzvzWqw/6FhejH7xxRcmlntZBIQPMgPtu+++VFhYqPCx0FdffWVkmVQPmfOggw7CNFjcs9bJRVkGlFi+fHvatGknxeN2GrazJxUQ6DnoFtMT3H5qbdlIqVZ8sWDNnTu61fU2qnIZaEBWmJymCCVzgLm+Insowlp5WLZTU5uV3GGJWrwmsljXUlQxktvXjwpSPDQwM0R+2c/p/OQ0YFUGs/pG67iTQaeJKQ+KFOGNmYUwiQIcZ9LrCEYB4aiLqtrgGR9OEA1kJA/pfXoKelA+K+XkJZPFgaUbZSpjRbjAqaN07rjCssTKvsLF11FExn2yXMUCFQt0pERCZLYYOJ47bMnACi8UZ5SF00Rk0ilt5A/pqMWjp+LiflTfUE9JziRqqK+k1LR0Lhv8L3AZrWlkd+64TwN0tlD2cT58C4AEwICrtQFNgcfzglIPQMFH3WkrVOA3iACch7QA4rC6BaYv4DmjbNy+1Hyg8ONaGjGAa4NgAAmANBqhgHgMdviNeGyhoGvnoWwaQbEtQJ6CNBDoqRCkgQBg5GHj8VW+YV/XhbIMUZlkHthGphlbbxqZtCRKUXVmXDxpBzDwSFhrzaSH+0lKK3eyegOPKzyyABgX4Zcm3q+qGYUlo1xp556cR7N4ttiEWA8AYYCksPaj1J8l2+HH6vZ5brtWRjhp9qJrNvrCj6hWgWYrOSTlg0/PGX1s/LCAgMAWcPrpp5/C8txclo90LIs9NHfu3BtOPPHE/VkO+x6ylAb+zeJKtIl/4iXfWVB7AL6+ugoC5Eo1kvsOvp6ff7rUiJ0HKA8ZLMvx5dSPdGV8z4e+8cYbG4499tiDWb78gOVDO4+Py1g+G//uu+/Gvj7tImyl4xUQ6B3oDqRBiydAP6z2kydopFF5rZRpD7MQYlGVZDUtd0CYkSlF9eQPNFKlr5ZCrJQbWAk0kJXagkXk9hkp7Kohmy5AmSmspBplammpJb0umfSmMI0oyufexkqK+lbzeZJCjYEGKm91k9PESqjZQKFImJyWJLIaw9QWcpE/7OD0UXKX28i80UcpKUHKHlVMYYXLJXvJImEqAlGzwUbVrBDn8hX0YVbig2GVOLBaLer9KnxRn7eN6pvrqCAvh+yOHPqt1kGekETFKQHKsbnJbjVQG9dDY4uHiotjKxBEuDyVFeVk4fLZbFbC/E+jyUIl/Qeq9QZgUNge0gBAx46gdfRAYqeP39gC+I17AUEARV5Lt6X0W0JimsS0IB8AEAMd5aPtt7/utkCQBgI9GZ0hDbgPV9Bnwis19w3b/pLsBvA7H0WI724C36OEEN/d7UAZdRzkblC3mJqw2q2kPrbcNbzBrxhZfOaxTh89ochaPqXYUoYeqqOpCb8jdgiVju5W3VHl8USYohnRZ/qlyU8Xx9QMPgenBeOEAU4z6kk2FvzNsN/y+5BiW3HO20uOqWwNP++LyBmYouA06pb0TzJNe/KEYcvjSQQEBP4EZ5xxxoHc73/CMloLyyRj58yZUzNt2jSY55shp/RG8H3Kb7zxRsMdd9yhW7169TPcP1+IeB4z5rGMevQLL7ywa519MXbroCAgsCvQHUiDQMBDPncjhRQDYaUBFnm5RwhTVImovgXMRhNF5Aj5JB8Fo0HyR4Iks9LvNDrI5RtODR4rC0xgVHWksCCTYpZpUGYzVXrKeT9IaZZ0yjClqCsduENWsvFtGlnh9yitVOaqQe/DZ9koy5JBDhO+ZEvkll3kWscKZr2NCvZmhT7QQiFWzhVFr654kFuQTSYzvP+z7M49hTckUZ0/TB69n/pbbGTgf2aWg2G5SUqQ0ygk6eDoEIJXlKrbotTMfXmG1URJejdVVtVQUnIy5WSnq6SEnu/dyM8DjiB9rB9YDFxPLD+nOs3kcKaq9QbsCGmwvYCi3NDQoD5HTCPAV38MTCAUoJRjH9YJNptNjYOyDjJAs1gA6aAtv4i8dhV2JmkAwEoCFhVYXpIHrVsvuugiQRoIdBm2RhpAoW1saDDddeedo2traiwnn3JK6fRzzinjvqG9JtitAJLjgXvvHf7rwoVZZotlU2fA90eHT5pUcd4FF5TuauIgGAzq6mprLZlZWUHuw9RPddxvKE88/viALz79tOCKq65adsihh9Zz37bb6xZWBz80RjKfX+Md3BqMwG0PyPToCcW2ipMLTGWs3m9XD8ujYNQuLU7Ok68ZqQu3cVvjnPEU4L8AyzDqIhSxDqJfGk+5avyxtz8WO6vzOGPOb8fV+kPPB2RJXXc+zapbNDbLcfbfDxsgyAIBge3AWWed1Zf7yu+MRmMubys5aiUU69jRXgunJEkH4iMS+hHuk59/7bXXLuD4nTYlYlsgSAOBXo9uQRoE/bSxwUUmXZBMBj/pJQs1+y20odlIRWkRSjZjWcIA1XlrWOkPUEQxk1EXpfykdDJJ6epyjMtqbOoKCnreMRkVyrAHSZLWUSiKr8FEabZ0VtCTyMwKuyIZCeslhEJB1Vmhy2/kPAyUbGGl16yjgDtILaVRyh5qoPXeJEqzBCk7iTuEcBNLZDGFPRKFKb2RsGSjJOnUe4JwFgzpKaAPUpnfS3l6G+XyubIEE3u+Bndj+JqimmByekmPL+osoEVaSa+0kWLMJZfHz4qoj4wG7gS5rBnpqSyuRVXHiDWtJgpKNtqn5PdlG3cHabAlaF//QQTg964kBDqDHSENqqqqaOzYsZSXl0fDhg1TCZH8/Hx1HyQJ3+8tp5566gPx5AICOx1/Rho8cN99w91ut2n48OFNH334Yb9rrrtu0b5jx7YkKrcdvZPae7slaO9ze+CaXI7NDiAO6bV4FmDVC7ZPpwGkwT3/+Mde/H45n5ox47t4tCp84Wu+9kV/S2VoD6TDNbUy4JwtlRNxWr7Yx7V4LFS+mj8/44nHHtvr0ssuW3rwIYc0wIGWdg5CohUH9ylRHYcw13FiXvitpQGwr9UFzk+8Jo7tKCwGSfmlMZz135Xegc1B2QTjAbNBHz2lxF5+XB9TWUR1UB798woEJH2URzFDYeTyUUZ5iVOdMogz1SUYw3zTMvmTTq36rPLUrFa3+4Zzzp7WadLglLmLjmn0RZ4PylHVsiDFrF8wuSTlnKv3K14RTyIgILCdOOecc1KCweB87pdGQtbeUwDZjvvzO+fMmXNXPGq3oHMdrIBAD0a3IA38PvL5WvkYizqKh5SolcparFTZamTlXyGLyUt+eQ0Z9QFKNmdQuiWDaj1JVOc2kJ4V6xDLz2EIXiwTwa/TgPQAnxehEMtsnlAjJduMlGxycr5w2hThZCbSqU4LgxTkc5bUplCL30RZjgiN6dNMtctC5MwzkD1VTwa9kTyBMAXDMnkaa8kT1JHZZKRQGIq6kUxmo/rl3O1uI4PRymWIUL++fUivU6g55KcVbUQZ5KC+SRJByoePA9hDSLxTu7GRfF4vJVnCpJgyqNUdoFSnjZKTsXqDV3VQWFG+gfLzMmNCM59vsdrJ5ti9lgZ/wCZh/s+6THz3iv/cDdhRSwNYTVx44YW0fPlyeuONN1SHkPDT8N1339GZZ55Zz1jHyXABuCPH4wbbjy9nj3JA5SC+hkPvtBcU6FJsiTTAV/D/vfFGn3fffrvktjvuWFDSr5/3vnvvHVFVUeG86957F6Snp6te7CvLy60LFi5M586EZO5sv/z88wJWXJW/33XXrwWFhf777713WNn69cn/uPfehc6kJGjctHLFCifHjzns8MPLLrjoolKPx6O//+6796qrr7fpuR8fMHBgM/fpuksvv3z1hg0b7P9+6KFRRYWFrYccdli13+83fPj++8USK9U33XLL4qysrGCiIg1sIg0qK50PPvzwT4hTE/C1WclWoGjHyzD63PPPX37E5Mn1sJ4w8T0/cM89w9euXp326BNPfJ/E5Z39yitF7739dj9ncnKIy+AaMGiQ6+cff8yuqalxXnn11Yt5jGtG1u+89Vb+3DlzBg0YMKB51KhRjeWVlY7lS5dmXnjxxctNZrPy9fz5OT/9+GPefvvvX5OXn+/Jz8/3HzRxYuMrzz9f9O477/S/5vrrVTLG6/EYHnrwwWFr1qxJ23fcuNqCPn08ZWVlzgW//JI7eMiQputuuGE5yvXNN9+kP/X44yPtdnswIyPDv8/o0Q2rVq1KWbp4ceaUqVPXTj3jjMrQTrIIMekkZXmrnD5rjXdwlSdiRp9rNRqiU/vaNhydbyyPxIaRrUOyK9nRfw5Ill8qIK2ZgTDwB0k2Jsv1af9c7rUdvnHF0l8muFyuv06fPv0/sURbxkmzFx3TGAg/H4lKGRK3G7MU/SrDRtNfP3VMRTyJgIDATsDFF18MR4Bvcd95DOTD3g4ep0CIXvDqq68+F4/abdgpnbiAgMDWoec3rc1P5PLLpJOMLNMGWIH304R+Lhqc6aOB6VEalT2AhmeNpIKkfLKbTdxTRFXHgd6gpDoXxNpS4VCY9CwQb2gxUoS3abYwFaUkUTIcISoKKRGZWlrbqLZuI1XWVFFVvZvqNrZSga2R9s5306CMVlYCJfIl+Wjh6lVUXeemQFs1WXXNlKJrpIIsAw0u1FG/PjoaWpJCQ/qaqCRXovzUIA0tNtPAfIX65RpUp44UaqAkuZXGmmCdUE3NwWoyyLVkoo2kRN2kizRQn3SZ+ufKlAtfCeZ6vlc3WZSN1Npcr1oZVFeso4IcGxmiHtY2fSSHfOTzdyPvwLCuCPmp/sL9qeoAO1VPtG0xVI23kfftGSSZrfGTex5Aqr344osqSfC3v/2NWOGgiooKGjCgP115+eU/cJIkDi9y2IvDMA5HcrieA+Zl4MZB/Z/GoZHDlRwACPFdz9YJ9EpAsV6yZEnS22++2X/iwQdXRiIR3fLly5MOmzSpOhQO62fOmDFIp9OpX9Vz8/MDJ0+ZUrn36NHNn3/6aWGfgoK2hx999Kf09PSQzMeRDl/N41lvghrPIb6LKWRSktMZfujf//7pmuuuW8XK8Qq/369/8rHHhjudzkB2To5/6dKlaevXr08q7tfPtbGuzv7ZJ5/k4it+PIvNgLyDwaD+jddeK0R4jcP/OLCyb8HXeC0NnNgmon15ITzC78vlV1yx7JbbblvG91p1/Y03LnM4HKGv58/PRZoVK1Y4X3/ttYFHH3ts6d333ffbMccfX8Pp1zwzc+a3rMy3jkYYM6YR5PbIUaOaTpk6tYr3W1B/8XrgvlkCUazMmjmzf2lpacqDDz/8w1+uumr1sZwX18XKW2+7bcHaNWvSXn3llWKQIlqpjzvuuA0P/OtfC48/8cRqLteKQYMHt3z//fd5rc3NRlgsxJPtEEJKVDcgSdfy0Fjndw+OS1lQkmzx+yOK9NIad79zv3Uf/HldKN+s3zJ1q0gmxaF8neaM/C+fsKQx4A4TBf3kt49vLcv97Ps20/gmXdTfKfl48vM/H3/QrAWNdb7w+zLpM2xG6auhhnDBvHPHTBSEgYDAzseMGTPCc+fOPZb7rKfwoaS3AqQ2IxSNRo/qDoQBIEgDAYFdAKw6YDFFKckCQ3wjmQ1EKeaYI0CdFOIQpmgU9pVIDbN3HZWkhSjXGaAQyzOqHwR8mTIYVIsDPYQ6nUQhWUdLam20tsmpLtUYkKNU78bKCzAX1VFtg58qmo20ulZHaxvsFCYbBaIWsnusNHrgYMrLMpPelk6yPoui1kJSrEWkmHlryGN5KoNkQy7JxliIqNs8ipqzKSk5gyJSCsmSkxojxZRl6ENNnih9VhYht5zP5XSQzoh8M0lWZBb0YAGaTHpjKlkdaVQlZ1Cz1Ub1SU760U+0jO+xPKSnBu6SwrFFCroV1M4bvWVnQg8BlAZ3m5dq6hpozfoKWrRsNX357QKa8/anNPOVd2nQPofQXgccT/c99gp99vUC2mfc/gv4tBGsTKzkbTWHazhgVJvC4WMOIBPu5QArA3gYz+QAfMgBpMIXHL7hsIrDCRw6iyEccmI/BfYkQNF0u93GWTNmDCksLHSNO+CABii3OJaamhpi5bR06ZIlmfiyji/zsEj4+MMPc2+/9daxx59wQukdd921GO/upq//3HeCaEA3CwVZU9i3BO1a/K5ImPsPBT4jM9N//U03rWTledU11123+uZbb13+7gcffDb93HM3+Hy+DiVYnG+2WOQzzz67DOEsDmecdVZZfn5+ANeAlRXQ1tZmZM09ivvWTPvVA+0AAiT+k29p81swxBX/Nq437OP+kRcIB0wbUBPFgTrAtbak0PP9ctEVLN/FWah5qHmhnChbcnIyBNp46vh0C5jTMdC/gMjuKoQV0uVaJc99ox0/PDIu+aeh6TZ3QFZ0z6/0DDjvG/fBX9eH880w00sAimokjylDfnSgTvHyYMxFdQWxHgM1pv99TXnac7/KikmOOebZOq76cM1Zhzy/sNUVoXcUnZSeZDZ8PTiJir+YPmbizLP3q4onExDYI3DYyZf1O3zqlWdMmnL5f04+/29F3C+gX9Nz6DKpaM6cOZdz/3kT+rveBvS1XHet3KeO/f/2zgNAivr6429md7bv9X5HO3qvgqCCFBHsBRA1amJL7MbY/pbYS9TEmMREY0ns2BU1duyKWJAiSG93XK/b28z/fed29URQODg4jveBdzM7MzttZ+b3e29eeeqpp95MTt7j/OKDURD2djpCeEJZbYw2VDZT1yxULAhTIqSyNJGLFWdF0SkcCvMDIkG5+YVkcyh8Y+oUi7dk8EcFgrV1Nv5eizaNsoweR5ycloQZouDS4mZvSDdiVOP3kC9hoxqfhk4V5fJ8JCuMxHl7hk4OTacCd5Ria33kyCdKy0G/UqO4jvJ/6ES2xOlj2BpM4x4jKdzJwpGVN1spg9fjsoRITyAelKfy/OXV1dTIGx5dVERNYV63HqY8RzX5rIW0JuCnNKuV8q12QkSpplr4K3Heb14/f1fFUfO5szud5EnrWOEJimbHyUl+2jZGPIodTn7a/cDq/nPhCUuWr6br7vg3VdXUmQYoXF8Q/N4YpuhSnE8zj5pC40cPNcNTysrKkRjy1tGjR9/Es3EiQrydg7nBzuDfB8aCcSypmuN/YZnIMorlUpbfsQxmackSyf0LlndYerMUs7zK8ieWUpYqlgdZ1rCAA1hgdDiS5UNMEDovW4YnwBBw5223DVy8aFH+zbfdNr+kpCQExTS5uBm2cMdttw34+uuvC2646aYFSxYvznjs0Uf7dO3aNej2eGJ6ixJLs2bPXjNmzJiGFStWeP56111D/H6/Lb+wkAc8zM8PrFyxIhvhCWeefbYZnnDDH/84PBIOW2+45ZavPB5PHNuEsrxhwwbnv+69d0DF5s2evLy8IAwBAVagg+Gw9rtzz12CN/mI/U/ungnexF//xz8OQ06Df9533/c5DVoDpf3f993X66MPP+ySnZMT4vYqHg6FrC6XK1ZXX++65+9/N8MTHn/ssW6vvPxyz8uvuOLr4bwtKPTVVVX2a666ar/Snj0bL7388m+xvS+++CLzgfvvHxCNRKz5BQUBv89nw7P1nPPP/3bIsGFNlZs3O26/+eZh9Y2N9tycnGDPXr2aLr3iiuUP//vfPV5+6aVevJ6FI0aNaoSR4T8PPtjzQ96v9PT0MEukqanJDq+JmTNnrj5k+vRKi6oaH3/0Uc7f77lnyOzZs1ceO2tWWSwSUfHdm2+4YVgzb/vmW2/90uv1mucxeci7HCs3XY0xw37/ilC/hbWRLIMblhyXLX7pIPeiUq/aFNMNNUFWKjb+1Dst8UwxxSxEzSGKqT1DZdn/WhSzFAXJaMntAPj3TixduvTALcMTznzhmz7rfPr7gViiEF4f6Vb9g9H57pNumNofYVmC0Kk56vTTvcFm++/5qTXZMOJjLBbuHOGuRj8OnUi+D71ux0PPP3znNTwVNUkiSUlwH6NdrIgoych97id5FMleWibuxUB/4GflWh4dN2fOHPSJOgzt9gAXhI5CRzAaNPoj1NjUSN9VOKlPvo+yHWGKIdwghgctUVmjjapDTgoZHlKNOHXNjFKfvAA/h+Fm4KA1tXZa1+AwjQkwKeAFic5/8jwxGlQUQOECJsrKuJWW17loU6OdoPdDyUeFavyzWwzqnxcy1x/e0EwZhSq5sx38cIpSOJIgux3rh3EBiRZZ4efvI7FhC7wGXaEIC/elyB9ppkAkmzJdCXJZgxSIeshlRy4DovL6elrra6Y+2XnkD9SQn5XTYqeT8llCsQgrn/WUk5NLGne4dN6AqbTiePQWA4LDlUGetPyWzTL88OwwiRA7Or9kNEix4Otv6Za/PkzN/oBZ1jMFmlurRaU0j5sG9etJ4/YbTIP79yI9HkHIy+0jRoy4kRdBu4EYEnQC8JV0FpQCGsmCmsUns+zHgsthEctVLHexpHiGpRvLcSwfs/ybJVWVoQfLQpb/Y3mABV4Jc1keY1nJEmAROilby2kAwwCGiPPHcEugzENRRkUAPEswnpz1PUiUyOvDdWsuryVd6jGNlVvV4XQmoOynlvm5bZpv5jXNwBt9fIbiju+lvrs1sE/4HkIckpN+AvZds9t1rBcdX+wXvA6wv6GkB0PrY22tgDt5//G5dUJI8zg1Tcd6t7aPqXVhPHV+trV+TMM8jKf2rfW6cGwIZ2h9nsEv/XbtAXLvBuKK7bOaaHaeU40OyrDWY591sumZ9EFebuLqgWokoJAvSk3OX5VVpl2xWtlKWXc+3q0aDXhdyrHPfnVAJGbrPTpXe1OMBQIzlGUYCzzwKlig6CFEb69k2gkX9DT0xGjunU3jPtp4VbV2sanKLa8+dc/1PNsyffaFf0/o+tncV/gmzev+elC/3vOnTx6zbuTQgc0tazCVd+68Ej438jMILwxgOMDzyHyO7GpmzJgxmp9383j9btzveyvow/EzdAE/fyY9/vjjHa6/8/3DXRA6Kx3BaOBn5ayqttYMLUCSwQzUF2TlHVUGrKqNlte4qLyJ+4VQ8Pl5hxwIw4tDlGFvpPpIPX1X3Z1CEY85PwW8QLvnRKl3TogVa55uhCkYc1I0buUHj0KbmqxU0Ww1wxoMXaXijBD1y+Zl43FqXB0iJcdGtmyiNJuL1wXlPE5RVuptVosZUhAK+ikeC5Hb6yWnI4v7WAGqD9exAhnjTmOUslyFpOpOsish01PA7Uqjej6m6nCEDN5XX9VmqvbXU/9seE9kU8TmJI8tRBRcT/n5xaycWk0lFcAYoicivA8WUm0eysrOS84Ro8GOsL1GgxRvvT+f/vKvJyjG1wQa2iEDe9OwgX3pvU++NJNYhiMttcoz09Pp6EP2v/P0U2bcNPfd+a4XXnojc0TvMesuuugwdATMjjSGrToELpYFLK+x2FmmssBld3+W11lOYoEhAMYDeBOkGMHyAQvyIhzGMpzl1yyfslzB8jALQP6EmSzvs0jccCfh56onCELbsRpWarB1SZw5UousdiSCmfGKtLuX+GyjGi0U2Wo/eFtGA2GfBW0OXCChCCME7yfGSQbzuVdlhublsMCAjnYKXncwhrc73BbncCM8hS/q4/RIfIRRG+lJ64MUXdFI0XXNpDdGSfdFSXFxPzHdRtYSD9n7ZZC1bybVqSHaFKinTxcsok8+WUgVlbUBi0VtyEhLW9i9W+G8/7vk9Lcz3Z4gd/dw/OgceHh7eGmAc4NOL4wC3M01IjwM8RDLhXgcHTgknv2hA9sOzJgxowfftx9yP6gE/fC9DfTfuL/74ubNm2d98MEHP7VkdgDEaCB0ejqE0SBUR5sblpPHmk4uaw7pRoIV/Dryx/1kVXUKxFy0trqnmaegJC1KXbNaDAqxeIA0q0a1ASetq9UooWqs1Bvk0AwKRCxUkhGjorQwxaIJ0ixxqmy20eIabgB4890yWUE3VLOco2ZNUI0fRRg1KvGE6PNlzXT7MoUiCaKzhit08kBUWkCiRYUsNjvZNBtVBiy0ts5OvbOC5NQqaGV9uekJoGkWsqgW6pbenbxaOqlGhKr8cVqnx6if22GGIMT1BMUSNrLFyrn3lUErqyKkZlqpi6ZRZfl6KunSk6ya1fRegMcFvNYUPUIVzS4qLXKS25ORPHNmI2ieU2H7QMOzo8x58U3692MvmkacP11zAY0egRyH5htIM+dBVVU1pXkc/+rfv/8dx//m8jsD4egMMwcHfhfDqNI07Q2nyzV36qSxH/725KNq+X67IBKJnDxgwIDxy5Yt21pmS3gmoHQQXPDwdgad8gksyInwW5ZqlidY8AYH3gvIOn8zC5IBzWKBK+LpLAiNSIEDn8TSkwUGi69ZhL0IMRoI7YNGhcb1/b3R5/JD4Yn15Wl3LdVV7WdzF4jRYJ8H18ZBLDACQOHfwAKjNtoXGLu7s2SxwECA8LyjWBB2B9CWof1CqU6E3rUb3DdCHOss3tlLIvOrh9XftZCa31xPCX/Li5aWgNLtUfXgj4p+lkGq3Uau0QWUf9kosh/ZFV4Tc7kf9pJCShmvCnlMfDwNxgCdxy08NNP78wCxmXEehRcixiHoVmBeuxoMUpx88slprHh/wP2gYXtTvxH9tlgs9venn376wuSkDokYDYROT0cwGmyojdOC1SHy2n2U7a2iNJePbz7+x0p9ZXMe1fnyqEvOOvLYmyihu2lzbXeK6Vbqn+8nf3Qzrw/5CfJIUzXTlb82aKWvy9xkVRPUMzNC1ngdlZdvpqzMDEpLc1OTkUUFnhg5rHFuTyz8FFdoaYWLgjEr9cnxk76mhpoTKtWXWMjlRg4DvPXnZzor7qzvk9XC50mBQq9QOJYgpxY1DR0IjjCPjHfIarGjKSCrETf9091qFim8njgv57EhlwIvH6o0EyAS7zc8I1YE/eSMRKhHJre1qmGGT7Rgtiu8TZsZJuFsFZ4g7B4SCZ3+9chz9PH8b+iBv1xDXo+LQqGQabSprq6m+vr6P48YMQJhBrHX532S8frb8/evrK092hcIHhSPJQpwvagqPB2sb77837vgHdB01mW39G30NUSfve+u5alOA9+DfaPRKGqWz2Z5FtOYXizoiKCDgizwmH8ZC/IboGOGztgcFiRdhPsn3t7A/TEFDAq/Z0E1h49Y0LmDV8JFLAhrgIcDLPcwJMBIIXRAxGgg7Gp0cuhZ6isFucFb+9cYl66odx2/WTV+OVxCjAb7BOiAoL1Yx4JkvsizAyUfIXEoJ4ycPCEWuOXD++1AllSSS3QmEVqHSkIItVvPAs84eNchr0/rkLxdDmvr03nn7wvcu7zr5us/oWitn/tmeGTuSrUOvcIEqXaNcn83nDJv3i+geLQbuVNwD7fnrdvfFLvNOPBzXHfddeqKFSte4Hv4aHiqdnSSHgYXP/XUUyhd3aHZlVeXIHRIOoLRYGNdnL5cFTAV/rhhIUO3UJanlkpyNvBNCOXZwgo9K2lRjVz2AFU35VNdIJf6ZVWRzd5EZb44uWwx6pVVSA4o9Pyd5rCF6kNWyrDrlO7EgzFEsRgr/1DoWSHHsxKhCeG4lZZ+t4ZWrd3I6/KwQh+maIOPvNkuysvLoHAoQYFggFCT3B8MkjvdSQMHdqNMFyvuhsqNk04WJcqdLytFElZz6OJdQGLqOG9EVRJktSRMY0NzRCW7VadoKEh6XKFYuJ5srkxSrQ7etzgFohZqdhuUrXgpxwm7hEE+nubhY1B0hRJ6iJwuD7m9P4QnCLsXVFRYu6GchgzoZYaFwGhQUVFBZWVlf5w4ceJN/NnBgt6JgzsIXh7CNZGvTvK+8eYHXUePHFiVn5NT/69HnunywqsfPsv3gg0tDbwSFMNYZ3c6XsnNyX/p7BMmfDVmzBi4LyYtRtvscKDMIzwNYJs6hOVbltYgseJLySE8DFJ0ZUFYwzyW81gQSgFjAzp6p7E8x4I4VBgTlrJsDbSRWHYsy3ssMFwI7YQYDYRdiqLpNlrnyY/c27va+vvvImpRGF7Sybk/ixgN9mqQ4RnKO7zUoOynXjmjTZjBUsICQzRi+Y5gOYYFnmtoR+Bmh0o/L7JgeVTuQQJTtBcoO4wOGDwIkMPnWBZ4y+02osHwlcH/rL7F99JatfnttdxA7b7HJAwIzv65lP2bQeQ6qfQxa7HnbG6zO2zs6AknnHA338fnd1TDAZ87CDwxT3nyySdfaJnasRGjgdDp6RCeBjVx+nxNmJX7RspLqyFN9fNyFvPNvGaNUiTmZEUfngFRao66+MZUqcCZS4GGSvJmpNPmcBV5tSJKt3n5u0gYqFNdXRP5mnxkZaVdM48rTom4Ti5vOmVmw6MuQevrauiLhbw9q51bzRaFvtAToebNPjKcCcrITCdDi1Eg5GeFXeXtq2QkbOa+9e/XjdI8Hlb0WB3kJ4UvolCt30s9smJ8fAmqD2pm5Qa3PUqhKH+HF1IUlRrDmlnVwaJYSE1UkGJNo4juYeUTHgwJWh3wURennVx87DUBKzk1ldy8D0jY6PfXkd2VT3m54mmwp4GxIOVpsHnzZtq4cePVU6ZMuZU/o92AIGMbXBOR9MjGQ1yEkFTRTHQmgo89/WrJ/EXLD6qurD3eFwyNSOhGJrxsUO9j7H5DZt542dnvzZ8/X7v9vmfHut3OhU/+8xa4gZrwfXQi309w84QXwbas8OjkwTiAJI1/xgQGsaXoNKJD9ytMSIL9Qx4EGAluZVnMgjdE6CTCw+FQllNZ8PYJBhHkX4Cx4AIWbAdlJ7ENZIYWdjFiNBB2JXhIOZQab8jI8fOnHXoDKkaDvY7zWc5ggYEXzw5oiqj2g2c82gIIPqMaD8BnXCLInQOPNDzT+7A0sMCzAFV/RrOkcuaMZ7mEBaWGG5Oyy5k047fFmlUdpsfUw7mNnMC72Duu69rsmYfe8tvZx5xR9at3CuqeXMY7/ovOMu0GwhjcIwqo5LUjEpYC15nc9v83OUvo5OCGEYROTUcwGjQF6mh99RruiETMfAN6AtUI8Oi1sapvp2jEQQ2hDHLawpTjrTQV7Ex7F1LjjbSmKUKhRIQ0S5Ty3cVU6GVdhufrikLxhJXslji3jnwr62Ez14BBmvlWF1bh+vB6qvZlUSTelfLTw5QeaqTmigQVDrKRYlEoElUpkqhn7SzMSjsr+awPeuxebnGdFEvAzGBQtV+jDQ0Oyk8j6pKZoGDUoCVVWL6GvJqdunrcvCU77x//taQM+vA+sJHFqKWEgXKFTrIoKu8v0cpImEqcbnLzOUL+8Vicl+bthkLNlNBjlJfXhTzeH3IaCHuGlNEAlJWV0fr166869NBDU1UOfkTSkICLPnXhp9oWGBZgUHDx0M1DvNmxN/r9aWvXlHlHDO2HDNP+E8688v8a/eET+cI1v4Tyo6qiLnY47K/07NXz+cvOOnZlQUFBS1ZG89LfaukmdPgQnoC3TDA0ILwBcaYHsyAkAdu+jwUeCQhXgAsqjAPoBKaAVwKyof+G5SEWdCjhjgpPB7wJQKgDXFmFduAXjQaKxXBEl7lUox6/sSC0ibiaEY9qgwKS02CvB15o8BRDst2nWJDTZjULKva8xQJFH9V6UAL4KxaED9zBgu/gWQ9jNAwJ/2JBLXx4s6HdQHgbjAsIh0P+AqwTngbfG7R3hmkXXGCnmnhfG3lq5865c/OJZ1+SU1MX/tiq2frqesJs5AwechfPx9fhN/93xRldxmzK6r7m2Jd4zzG3Y6hu6GN2uXkCea4e9hHv0TRul+E5KHRiOsaVJwjtyO42GkDZ4odn8lML/nA1VdSv5BvOzBxgVjDQkVUQ8QqsUCfirOizumW3hFjr4kaDFW2vrZAivjqqiIYpgDAB7kOrrNgXel1UnJZhrisFtklGxFy7omqESggWVWflX+PlNNITAVqzKEb1jmwq7GJQnstHmxu9lJ+h876pZLfh+zFyWJCLgLel8HdYw/dFrGTXYuSPWMhtVSgQt9PqpgpyWmvIoqdTttvP6ypkxd9JEV1tyX1AVlb+dT4W5Duo5M/pZLFl8Prj5v6tDvgp1+amNIuVjzXC5ypOcV7e5/ObYQkOh5uH+4bRAL/gD7/irgFXXurqa8u6W1+5TY2NFAwFzeof69at26bRYFskjQkQKIAW/gxlz/RI4HsEHgqYDiMA8hnQfY+82Oubb5dPq6puPIK3O0g3FCcMcF6X47XnHv4TQgx8p57/x/3qGptyC7Pz337ob1d/X8MY22K2PGQYCmAkgOEAFhDkUFjCgnjTw1ngYprq6CABIzqQA1jQuYRRAW+tvmFBWMMjLJiHRFj/YEEWbbzNQlJGdDB3q5tqZ+SXjAYGP1EyIq/kudJKM2OOPjHV7PsLwvaBtkkLr9aCTSsbGx1HVyk/E6ogRoMOCYwCMOjixoc3GcryIn8OEhb2ZylmgdcZqvO8ygIQjoYwNIQprGA5heVpFhgGHmdB+AE8CmAYwPfRZsAwvNNZ9KYde0FJQokP11V1umLok7iz081isSK8j/t9KilGfP6tl59//IgR/Zp+d+Xt+4WDkeKpB4367qSZh6NEIdpJN8sNgQdXTN1w9pu8/I9fRu0Y6H1t2ePgffhRi7/jGPxT5J09krLvP2gJr2k8t8Ht4oEhdAx27moRhL2Ajz9+qygQtq45Zk6jI+TjtgZXfesrH8/Qbd0JW877uWV/li03uhWg75g6Vgr+vIXxwQQNzo6S2rz5XR5JHQfcHn5EcnvYF7OM4w+Tvh9HPUgzRIwnYP+Sb4dbwAJYEKMYZ8Egwcukto3PwJzNf2A8wRCfU8eGYXLUNKxgHsA0c3l8aDU9ZYD5/jMLxs318AgOMzXve8wFksM9gGKlYxtfpxmNH1EstSsYJPCGITlBSf4+OI5Wy5jjqXNnfuZx7oSwFk4vpI+j5zOPIEUP0qymtyg/1mCeDjOnQNIDBtswOy38PXi8mNvj84fVzkmfSjW2QizUsp2YQbcclUfTuyWuGjFu4g4ZDbaklRFhS8E8hDrYg4bhcSko2dgS7lDb6E93WMnweDzNDzzxYpdnX37nUUW1pqXOic7HYrVYFmg26+sFBdlzx08csfpX06enciXAIJE6a61BHgYopeicAXgpIFcCYlvhfYBEjAiHuJMFWbIRlgAXVoQqfMhyNEsqtwLeYH3MAqMCYl3hlQA3VmEH2X6jQbfMmL13DAZWYdcTj+uKFYlxOhmmGT2yVgs2rRajQccB3mF40w/FH1Vz0Eghl8C9LDAMwLsLz1so+DDswkMAiimSD6aAZ1kXFngWIPs8PA0QTlbPglhNGBLgcXA7y9ksCD1D4kM8q3eKo04/3RsOufobUf1QxaJO5kZp0ZtP/+1itDvTT7jgEkO1/jkew8sRpdbtdHxTXJj32ZjhA5eccsLhCIvjB5ihclOGSgQ+bgORdwftoJk3iId3Bf6x/KgNF7zFTd1PHofbB9/G3uN7UcbpA8l1UCGp7hYnLYP7d5EltdTw9yXU8PCStq+fgeEg9+ShlPv4xEUGGQeoihpIzhI6Gdt8YApCZwGeBg6HfU1pty4OXyBMbpfTVKA0m50cdo38fj/ZHC6yayo1NvvJYbNRKBIlO8/TrFa+SVpuEyT9i0ZCvKzb9Aaoqm2knJws0qBEs3KnJ2Km/uxJS2e9Gt/puH0uzarSgnWNNPXuL8gf4Z0295fh1ivb46D+hR4eaqbOije9CElw8nhZQ4inKZSfYecmRiFU9bGz+uVAuZioTjV83rq5NArxufp0VT3rxRbqluemYreNVA3fMCgQipGLz20wGqMaf4yGF3tpUbmfz6OV0rwascJI5b4oFfH2sZ9NwQRvN0Bet53cdgvleawUCMbIqlqonodOh4pWFuVqqMqfoNx0B15pU5qVqCaqkKbEaU1N2Nxnj02jGB9uTXOEIryvq6q5bUsd++5GtdEfqv9DF1Q/R3G+Jl0HHkW2olJK+BopXrWRtOJSMiJhipatImtBN1I0O3/FQardRYmgj6JrF5Fz2ERSXG6KrltGvjceJztf1/fmHEd35J1B6YlGenzj1TQwuJ6MnEJKO/REUiyaeVWqTjclmmr5t+STFI9SZO1SCn3xPuwYdFLX22iBawhfC8lKiXGDbjsslw7tGt9po8HPkTQooMOI3ouVPyM3gumZwJ0neCXwwEwaFOBx5wOPvdRv4dIVh1VW100JBINDDEIJEN2YctDoWVdceNqHz8x9y/3I06+darFYv+o3aMAHd15xpunNkNyOCa9vazfpFBZ4GOBYsT/IdwAvAnghYBzZtdHRRdZsGB+QHBEGBVRwQJKt/VjMbTF4K/ZPFmTlRqIOdIyhgOANUmoZIYkYDbYP2Phart3teXa1XOK6/sN1vy0sqmosX1ORsXJNdcbgfsV1pV1zfAmUvekkiNGgw4CKOPDygvcXnp0w1iIHDkLFkEcGF21lcgjvLngHXMmCUr0II4DHADwMUtV3EFbwHQvCz1DK90QWLLucBV5lUNB3CVOOO/cUvpNu5vuvULWgQU2+wef/OuNw2BZPPHj05X8488Sl3NbAaA1DANqybP6cxp/tyTYozuMoX4jj9vM42jWcD/M7vLoTjRW+x1cNe5z0MBwrdvw2hDJf+M8p5DmsG9XeuIB8L60jnftWaFU9k7tR4SNTyJJp57a/mtYf+AxRsslvCwhV6PPi8WQ9puQ23n8YbYROSKdpDARhW7z++uuFDodjU1FRkQUXPFohXPp6Ik4JfuDDMNAC5vz4loAiirezKImSmsMPdl5MMXVNjLY0GpjUsgTq13f0WwtVFRpZef9sTQPFsbtb0HKOfgqOqvW8n/vc+gxsz/q2NQ5Sn9s6fWvz9ziKSr0iG6lHdLO5b+Z1hWvHvI5a73FqbzGfB9/vPI/o+PF4Iq8L1yk03LW2Qlpt78bqVYxGBpdTmh5s8bPEsuYF2xp8l9fDgiSW4CvnAGqwpvGs5IXBiwwpcZM92njl+IMntWvN6dYkO1apo8XOpcZRE1rj+83JQ+RJcPG0VNiD3cA9q2mNJ55z9e/r6n1npL6EY+R7Psz38gLu2M3t3iX3f6ccM2XDyJEj0VVCXektT04KxMsiSSLefOENFRJlIc71Cxa8uVrDcgDL2yxwn53PAkpZENpwFgs6uotY0ClEAkbs67nJz9gu1oF1oZMLcLyIt4WRAusA/VgwHctsa1/3asRo0IKqohitQtFYQo3G4mogFLE2NYfszb6QLRiOWXmaJR7XVYgZ5rYNsB6rRTUsFlW32awJh11LeD32aJrXEfW67HG+D+J2zWquAcuuXFOVtrGiObtv3z60evU6SvcqzcMGdKnfHoPD3oAYDdoFGADgZfU8y5YJ8fBsRqUCPOdQwhA5CPAcRHhXKmktyGFBwkJ4dt2NCcx1LMgpgDAyfBeVChAKBgMsquigLUIYWaqELgy40K63Vgpwu5hw9EUZVrvRmxKxw7k9mMQ9u6FWiy0tEY/FenYtOvC+v1z99Z/+9kDBvI8XzbVqWnV+Xua8cSOGLD/jV0dXJNsPdCZh8EbjGeBpzTyOt+74bBrDWXDNYT9T+4q2B0MsY7ZDaN94/IO6Mz8aW/XQV/yFVB91x0HmLLBl4kSdN19w84GUffUoiq1rpnVjnqFEDX6mtt3qMBp4hhVSyWfH1aoO60g+jlQCSaET0SkaAkEQBGHfgDtUaLcg6AVB0KNCJwveCBiayiZ3WvAGJ1JfX58xZ+77Q75evOyomrrG8cFgqJ+iWuC58vbzD98JV1XfKedfe0hNrW+03WJ96darfjN/0KBB5jsXXp/K60GvC2+u/spyDkuqNBI8ClDiEbGxWAaurlD8UaoLnVl4HiDXAbbxMgtiZVGdYWt4WND5haEAbrUwNODY4KnwCguOBZ4NRSwwQIjRoJMYDVQVYQAGNTWHbJurm1w1dT5nIBC14Q1/i0EglSNHIbvdRmlpaeR0Onncbg7dbjdpGi77H+DrliKRCEWjUXMIgUedz+f7vowqBOuE55hFVXChG1bNpvbr1+/79a1fv56iEV947IheVcnIpr0aMRq0CzAawGsKSjvyvKCEITwG8IYdxlAklEUlgtksg1jgVQCvLZx7hCMgl8C1LLksyCODZyfCw2BUhZcAwgoQrgAlFEYDfCdlSG0Th594Ye9IND4qLy/tjSf/dXvDkbMvHBKKxb+0WDUNlan45iAeRh1227eZGd6F/fr0+OykIw9Z0r17cTPfi9Csg3z/4PkEowgM12h7cENB+Ufbgec1BGEH+AwDQYrUs9scJtuXH6EbxuB4eeCjsgkvpofW1POJ2smbz8LPjt4ZpNh4l20q2QdlUda5Q8ixXx5FVzTSpiNfociqhp3cjkGqXaNu7x5jOA4oOIWPCyEjQidjmw9MQRAEQdgb4P5ai1b1gwAMkXwRb/XRofVwRwaK+/dGBpbY/+Z9mva3+596hFWzkhY1quWPYej1FkVZ4PK6nx7cq3TeDVf+duOAAQMKVqxYMYbXOVDX9QpeEgYE1AJPYXYiWfBGDR4FKN+IOFx0ioeyoDIDkio+xnI1C+J1kdn7ZBZ0hsew9GVBjoSpLHC5xTqRKwHHgLAI7GYqU2inSjq1LxgN8EYfb+43VzW61m2sS2v2h+0wDuDlpJn00+ulvLw8Ki4upqysLHK58PO3DzAmNDc306pVq8wKKXx9m8aIFv3HNGhQVVUVVVWWx8eO7Fnpdtnie7PXgRgNdinwAniYBcbRv7DA0wo5BBCiBQ8pjONZl+JRFnhoIfyrtTcAyiSi3CHCEPD8Q1gYwglQ5WAhS5s4++yztbUN1jH8ox+pKMYkvsX6W62aG36huLxVRSWbVXl07uN3IzzCuPCaPw9M8zrp5ivOhfEW3mUIeUB7gTYEDxoo//AagIEEuXBMwzLDzYrpHoCwAiwHAwEMAbiJTMFsHm43vK5JxtrAuyv6PkLG1lxBdwB4GjgG51LRfyaToqk4cLIWuMmS4yAjplNkcS1VX/UZ+d9az83eTx65OwS8F/q9Ppss0wr+wMeMa0LoZOy1D39BEARB+Dm484U2DoLSj0gshV4RjAhwIYXRAPPgEoq3YkZ1U1POfx9/edzyleun19TVHxiJxrtwdy962JSxp17825M//vTrZdab7rjvNv7WaqfT+vwL5/1lmTLKdC3FtvCaZns6iHCtRQcaHW6EMqATDQ8GdJgRqwv3XZQP+yMLQOwu3HZhdED9cLjpXsoCIwM8ILA+vL2DpwP2AcfYulO+19BZjQbwJmj2hbSVa6syqmt9rgRfl8irAwWdj5VKS0spNzc36VGwe6mpqaEPPviA+vTpY3otoGQwX8umYByGhYaGBqqoqKB0ryPSt1dBQ162N2zofAzJdewtiNFgh4FxEs8iJBPEcwYGUhgzkUsAyj08q1KgqszXLKezIPEgDKIwmMI7AEAJX8oCzwN4EsBYgLwFCGuAh8EOc91116mffVtTqhs0ke+diYaqTLaq6u2vP3UPvMKUabMveJAUy2/i8WjEbrMvzslK+6p/7+5fzTrm0BWlXYtSoWG41mEEgOC5aeV1IREhjMt4nsd4PMpD5B+AoSDG4zAM4OHzo1uAp++SW0I3jAOiqxo/2jDyGSXhQ9O0a58LMCQg30HaYb2p5PnppDis1PjQctp81juEwKi2Y1Cvd2aQNrnwXD4XSG4pdDJ2fwslCIIgCHsA7vSl2jwMUwLwpijVWXTxEK938bYJHUcWGBiUwJmX3HTCxvKq3yukOtE7hI7Hy6OvtNlmtb6f7vU8P3Hy4PfPnDULb6NgjOD+H/qdP9uZhDEArrnvsKAsGNw6x7GgYgPyIsCwgKReyJuA+N5RLK3rYcNrAS7CyCaO72BdMDxgGjrBcPPdKXfe3UVnMhrAoyAQiFqXr6nIrKppdreEGhAVFBTQwIEDzeGepq6uDomCzZw9CHXA0OFwUHp6uimpUAjk9oE3wtq1aymRaKnCkuaxR/v2ym8oyEkL7S3eB2I02G7whv05Fjx/jmRBmAFAWAGS3MFAuYoFHgHINwAPKnhFTWCBhwDKH+J78LZCwkPMB7ind/imve6666w33HBDfObMZywNxvv3qBbLaQopHtxR5vOX0fUE2TRtndfj/Oy6y8+5dUCvrgiVwHMSij48v2AAcfPyMBbj9T2ejdDIEUaA/AMIOcBneAykrovWHgPm+C88y3cJvB9dE03Rjyqmv9a1+bNN3Ei1PWwAxgE0cy3raH25G6RYVOqx+ESyD8ii4HvltGHyS9h4cv6OAUOELc9LJe8eFbUPyj5CVRR4ngidjL3iQS8IgiAI7QmUex6gZ2W+refP8ExI5UmAQQG9qVRH07ZibVnJcy+9MX7l2k1TqusaD0zoRnZmuvu1p/9922U8v+6ks6+eVd/kP1FV9NfSPBkvznnwptW8Dry1wnYgZu9sK51QeEKgegNieFFvHG/5UMLxQRZ0wFFTHPsBED/MPb3vvQ1gUECFhpRPK5I37s+Czjw6+/BSgIvtJyzwWsCxwbiADv8epzMYDZAbYF1ZnXfFmqrMWDyhohOen59Pw4cPp+xs/JR7N8FgkFiZpjVr1pgKG1+/VFKY4evfu7BBs8KhJ7lgB0SMBtsFDJQPsKDkLCoZIAwLLvt47qVK1G4JjAwoj1jDAk8EeBLsUMWCadMusBsZiV6JuHKIQsZEvo7GqRZLDkJkEvHY+kmTRk6+8pzTN5196W0jNpZvvjHD7VkwZFCfhef95rgNMHAxMPDakhcgDAXYV3hGpDwK8Aw3tW9eBt4CidSQJ0HwzNxWid7dDu/bE4G7vz1p4yWI9NhxowGUeK0ojUoXzybVq5HvhbUU/KCMYuv9pGbYyLl/AWWcMYBUj0aR5Q206dCXKbYJdpYd3xZAIsSc2QMp96kpS/mmQiLEVPiG0InY5gNTEARBEPZVuNOWah8xTAmAZmRWb+BxF487eRxeCehtQQk33vvsC/fd/3zq+lA4cqCiWuCpYCpXcEnn8TKb3f5GTnbaE//96/Vw4zVdYHm4PQxmuZylDwu2+R4LciPAKIA3g0jKiBAHgIRiH7EcxoINv8UCg8JXLKgCgU42tosyZfBsQJJGvD1MAePFbu347a1GA3gVxHVDWbq8PKusosHL14SZTHDo0KGm2z9++84I8h18/vnnZl4EKHeZ6a7wiMHdapwOLaF3wFKNYjTYIXBukJ8FGjkMi/A6QJUDJHpFvoI2ccixv8sjTRlj6Eq32688/f5Ro0bFpp944fG6oT6H1AHQ+Q09wfePdY3H7VzSvaTg0wkHjFxy4LAhtWnZafAIgNEzwvcYnl/wCMNzOOXBACMA5pkeBBjnIZ5h5oOXBfxoyMt0CCPBlvAx9NN90QUbD3jBG1xSzT9GW5R5ZHBQyDk0h7zHlZLWM51ULz/W+STHq0IU+qCcfK+tp0RTuI3rT2GQhdfb84uTdEtf7yw+pwg5ETohnbMlEwRBEIR2gjt0aDvRy4Kgw4oOrCk8L1VxIZUQy7lo2cruL7/+0UEr12yYXNfQsH9CJ9fRhx706/NOn/XZ/PnLtOv+et8jrGSFbVbr0wWZOW88dO81m7AOrIu/vz2dWxgDsL3PzE8t1RhQ2QFvCv+ACQyMDChThkRlB7Mga3kKGAjwdhHlzJC8DG8Wx7NAQYBRAYnK2r1zvTcaDRB2sGR5eXZZVaMHRiEkMjzwwAM7hVfB9gLvg08++cQ0IuBlblYGjAddaxy2lnKOHQUxGuw+Djn2D3m6GjpZUegQ1lH3s1gtMDiYTxFcE0j8WZibfemj997wkL/Sb7vr0SdKZs44pHZgaSlmw1ABwyY8vXjAP1SLASDAn1HBAKEEMBAgrCz1G6YSEeKZm5LdEk7QXvCxzYytaJqz/sDn1FhtYCcV+3aET3HvV44j6+HFf+LzfWVyqtAJEaOBIAiCsM/DHTQL9y5RU7yEG0a42uItG9xuERcb4Hl1PCzneeVbdkSTHdfW7an5GevkIZR10ysBQ/4ujAuYDkU9cNkNfzto6YrV58ZjiUEoBclrM99M6wk9oarKGodme3H4qN73XX/x7xAXjDwJ26Mpo3eJOF7sO7JYo+rCf1jyWWAUQIIylD9DKTMcczEL5sGlF+7IyIxeywKQqBGJGxHP3K7JrfYmowG8CzZtrncvWb45J55IKB6PxzQW5OS06Eb7Iq2NBypfywhbGNK/uM1vpXc1YjTYtUyZfV6RqtNY1v8nG6RPVVS1yOtyzXj+P3e8vmnTJscZl9z+IV8IoywW9ds0t2thzx7FC46cPmH52OGDkfMFRk4YBeAJkKpIYE5jSXluQfGHN1QqESHGYUDAcngG/+g5zNN/9LkzwMd8aHxz4JUN457XIhsaO5jhgNsqzUK9359FlnE5V/P5Rw4LoROzzQemIAiCIHRGuCOG3ADnJAKxKZaySLfgB+Xkf6+MImsaKVbhp1hdiPRQnLtECVJZx1ddGllznGQrcpOjTxa5J5aQfRzr2N1cq1Sb5X/cU71fVZTlLWv/Ad5Oqo1FT8/Mk8BDxNamDAdYJvWGDMt45334eb/3P104buXaDVOafMEh6Wmej+bcfwuqJfh+df51x9fUNlxp6Pqnds36TO/uuR/ffes18Apova2d7Tyjw96dpYgFJdJgVMAQiRZhSECVh3Yp9bg3GA0QaRAMxSwLFq7L9wejGj6PGjXKDEMQWmipyPA+RSJRsqiqMXxw1+rCvPTQng5ZEKPBjnPU6Zd5benx+HN33x067aLrMsrLa96yaLb9zFArA+7vPND5OamqtU6n47seJXkv333zZShFC8UeoQRYBCE7SEQIIyyec7hxYQBACEGI58G4GeJxTIOhIIXpLdBKOqVh4JfQDWM4txBvVp38Tm7d00tZcUPzsWdB2+geVkAl/zsyoRa6fsPtHxLyCp2cPfoAFwRBEIT2Rjd0Lzd3v6e4cW705Y35lbd/ToEvUe0LEZ8/0U23E3SY0adVyXtwF8q7ajTZDylaxxPu4U7wfdyJhjvtj2it2DOpcQyRJyFVvQFeCak8Cegd2uChW1FRo19y3Z/PaPQFpyd0vQfyYbf8V5A5PG61aIs8LvtDzz78p8d4QzFlK9vfTmAwQMccnhXILI7O/26hoxsNUDqxbHO9e9Hy8lxUEcjLy6WDDz6YbDY4jQhb8uWXX9KKFUixoVDX4kzf0AFd6vak4UCMBtvG9BqIKwfxjT+JFcLJ/Jt1Uy0WKzxGDD0x74E7L5vJ92XgpLOvPiIQDk0tKsz99MRjpi8fP3YYFH0YAswyhfzcQoJBPDfgPYBQAozj2YdnGX/8PnQrztNSnlOYljIQ7JOGge1BN4w/Gkubblg57HHiRz7fVW1tu3YGtHpR6j1nBtlO6IY8OqekfmOh87PHHt6CIAiC0J5wpxRlCv8dfnLtgI3nvkPxpmCyo9UeTR+MCAmy5adR9/9MJ+v0QlQoOJs7VMgk/ovwvmKnIOiAQ5AfARUczDwJWITHUx1raKlZc9+YN/DDz5ccsG592dRgKFp85PQDLz73tJmffrF4seXaWx+YoxuUwyt81+NyPtN3eL8vbrvoDGQ3/5HxoiN10Duy0QDhCN8s3ZizqbLJzF2AJIeDByMvpfBzbN68mT788EOzVKPHbY+NHVlaadcseyTXwb5uNDj88HMy4061n66qRyiG3vDmM//4C54ph846/xrFot2EsoV6IkEWq1rudNiWdy8p/HD08MFLD5+y/+a0tDQzwSAvjzACVIGBEQAGTngP4DzCEIBQAxgrsZw5TE7Hz936JzfHO9KzZ2+Bzzvy1dwRW+s/p+rMd6npvXXcWLRXm/YDKN3oKM2m7o9MI/XA3Lf5hztLVZQNydnCPkL7XmWCIAiCsJvhjtW42IrGuRuHP5sdCYW4oUNTtzubuxYvBE9xNhV/O3Ojmm6fzh2s7TIetKaVct96CK8EGA3QWU912h3cATeno7N+zwNzur33yVenBIPBSfyVHPNr5n94JcQjmqZ9NqBXz0vvuvHCpfxdhEfgbSGD7e25jnxHNhp8tWRjTmV1s9tiUWn8+PFUVIToDWF78Pv99M4771AgECBWRuPjRpZWuly2uK7/YLzaHexLRoODZ51/gNWgcwxdH6+qShdFVXEDmU8meC4pZDTsP3LgiTdecc5XVVVVltXlDZYDRvTDDYXcK1n8LMGQHw1mQlYzlIAFBgN4ECCsAJ4CmI/cLRjZ0mOgw5Qv7KzwD4PcM3dHXt7Yper2BRSYj7Q3+G1hY945cJ3gp7R3z6DCS0eT69e9/YbbejPfMHfy74rfWNgH2a0PbEEQBEFoL7jviuR/z4YfXzt13a9fa4mc3aPNnEGKw0q9Xz6WLFMLnlpP60/vofTYaVdO9NF5gJ6hmWyRO3HIlwDX4JSineq4422gIxqN5j//2vsDP/zsm0mbK6vGe72uZY/fe9O1PK/h1POuO6Gypu4Ow9A3WC3aq6zMvXTQ+IFf/v43vzHzFiS3ZdLeSkBHNRos+GZ9Xk2932lhxWvixImUn4+ckcKOEIlE6O2336bGpiZCScZxI3tWuHez4aAjGA2mnXxB2htP/B0F8XeKw086JzOcUIeqCTqUFTyUS+2Dh0HX4pIDHrznqiVXXn9Pl6++XfG5RbXE7A5tUffiwo8mHDDq2yOnHlyraaaRMBVTE+avNfEQeQXw3EAiQpSUxepwg8F7AMvDYwAVCzBMPV/M50F7PxeEX4Z/q2E8uDRWGThe/6jG0fjMKgp+VUmhdQ08GT/Xz91m+PkUsuV7yTkolzKO70W26SWkdffO4xl3sbzJv7EYCgQxGgiCIAh7P2FDH2ANxT+umPpqZvPHG7hx2/PJolLo3N/OmTGQ8p6dsk4hZRx3wJBQYZfSSrlPDeF5AMXb9ErgbTr5s52H+IyTozY0+BPX/umfozdVVE0PhcMH8yqyTK8MpcU3wyA9ZNdsj73y+F8u5e/GVVUN8eTvwTaZXaYwdDSjQUtIwqbsTRWNXh43DQYFBQXJuTtHc3MzVVdX8TlMTugA8O9rGkRQCaI9gOHgzTffJJ/PR+leZ3T/kaWVVou6287AnjQaTJpxzkWshc8YNKjvkX+9/mK8rYfR73vle2v30bRpF9gpnUo8Rd03P3f3H0KHzrp4REKPfGGxaHzSWjwGzISEZAQcDtt3udlZnx24/9A3T5991Hc8Eco+PAMQ3pTG6/fwMGUoSIUSwICJBIQoYQjvAdxQrfcD4yllcav7KHRM+Pd08Y81nC/wUfxxAI+X8hBJbeGZhhscRqIwz6/m4RqWFbzM1zz8WlUUM4xNELZkmw9MQRAEQdgb4A7SaL0xOm/jQS+4g0uruWHbefdM0JLo8Id+8s4knkK+g/QppVTw6vQa1W4Zpyrq6uSsdoPPS6qNx9A0InDHP+WVYM7jcVPz51Ez3KG6vr7of2991v/TL7+ZXFPXOOToQ8f/6dezj/xy1aoNygXX3PUS6yilfF6W26zai1mZnjcevfemr1JJH3lVOPFtVi46ktEASQ/XbqzxLltZkc3HRcOHD6cBAwYk57YduOpfeukfqKysjDQNL3V3H7FYjI9jhGn8ePzxxygrK5sOO+wweu65Z82cA7Nnz6aXX36JbDY73XjjjeRw4JLYtTQ0NJihCtFojArz0gIjBndNlfZsd/aE0WDqzHOvNEi5ha/ehjGDB0y46drzUO0ERruU4h496sSLsiNxY7ihGpMNXZ/K03qqFitKvuItPtlU5f65T9z9e3ycddaVs2yazXXoQWO+OuH4Q4I2mw33HJZF+UJ8Bd4AUAib+bOPx7EN0yMJM/kzwg1QthAJC5GIEA85U3i8TfetIAj7Btt8YAqCIAhCR4c7vt31YOyzzVNeLWj+bONOKfYpYCywFnqo+yczyNYDEQ8trO72X4pubG6zUcL0ODhuAOU+M2WFYlHHqYqy22vY8/nast3HZxgU4JJs46GZI4HF9EpITo+99d5895MvvjG2tq7xyGgsPoq/Zp4YnmeuwUgkarqVFJ31wN1Xv8mTYTj4UfUGbJf5WaWkoxgN4GHQ7Atr8xeuLQiFYpbS0h50wAHIqbnzlJeX01VXXUVNTY0t5243A0MFqj2EQiHTs8But1M4HMbvQy6Xi4LBIGVkZNAdd9xJ2dnZyW/tWlatWkWff/45WSwWGtSvuLZ7cZY/sRuqKuwuo8HMmdfZ6o2aOyyqepGpxxtGaFDf0vOGDupd/vGCxZOr6xoOyk73PvHw3677D8+NHjrzvGdUzX5sIg79nhrtNm1FQV7OR8MG9vnmlBMPX53mckXx+zAwBvj5uoHCD8MD8g7A8oSZMELgnjMNESzwHEBYwda8B3DttZ4mCILwi+z+FksQBEEQdhHceX408Ldlp2y46C1u0HY+JAEeAa79i6nrO8eQ3hSlqos+pOJnDiUjbtCano9SdFPbjQYAbsU95xxJ9hO6I6HU5cnJexwo9TxoLWb1Bh7COwFvKlNuyki2aLq4VtQ0FDz38ttDv/zm20Ptdlv9/Xdd/ndF0WrPuvjGYzZV1f85EY+FVUVZxIrqCwVFuW88eOdVy/i7UG5S2/uR8tKRjAZfLdmQW17Z7HbYbXTIIYdQenp6cu7OAaPBFVdcTiNGjKD99x/L5yF1WjsGc+fOpcrKSvrLX+5uN6NBIpGg9957z9yOx+2IjRvZs9Jua/+KCu1tNBh31Olep81+r8ViPQVVCFrD1zn/1skPjNth+/LGq887fUi/nnV+vz8RDAaVvLw8XAxZLGl8f6DkKoBXAIwGCA1CWEOABcYBeAak9h/eA7DKpbwGsCVzazytvU+rIAj7CNt8YAqCIAhCR4Z7yn31+sgnZQe9mB1YtvNhCSgrlfm7YVT4r4Mp/FUNrRv7DNn7ZFLp0pPIiOm7yGiQoPSDeyBMYZ3q1g5gpboiOatDklLuk2Ac4Q2IjYZSAzE9E1g5wXQo+tF7H3o6/9MFSw5o8vuPicXiA0lRUeXBVJz4D1lVmnfVpaedcsCIEY38HbhIm+7SHcFoAINBbWPA/sXC9QXRaFwZOnQIDRkyJDl354HR4LLLLqXjjz+eZUZyasfhzjvvoMWLF9Nf/3pPuxkNAEoxwnCgKCr1651f36tbXrPezt4G7WU0mHDCb7vbEuqDqtU2GfXz+ZpOzvkBvq6i4/YbMue6S89+mT9C8cfFiySESIqYSkQIYPk0r33cFzzfTD7IQxjbcJ9gaFqaeFwMAoIg7Dba9QEtCIIgCO0Fd6RPCn9S+cSGiS+SHkNfuu1NGgwGRfcdQhm/HUiN/11OFWe9Q0ZcJ8eQfCpdNHuXGQ2wJYvHTt2+nGnY+2YezB3/D5Mz9gr4nKdOMoaQlLEAJ8U8MUllBtNgUIDBIG3Vuo0FT7/87uiVq9cfcNiUsU/OPmbaIv4e3p428fJwuQ52BKOBRVWNpSvLM9esr0u32aw0efLkXao8p4wGM2fMoGGTjqZ8l0qaZee6YnfO20RXv7Ca1c2duC5ZDS3Oc9IFzg/o26WL6e6729dogPwK8+bNo5qaWsrMcEX2H15aZbG0rxLcXkYDvo7V11et0mi1P23VphW96+qbhjYHggMCwVAPfyBYzMPCcDiSrZshBQppmrVh5JD+9197xW+etSm2Ov4+rn/cCwgnaH0OMC4GAkEQOgQ711IJgiAIwh6CO9sXG+9W371sypOsrbY9NEFxWqjb28eQ84BCqjjnfaq/b6G5PngFOAblU+mSE1uMBj0eoWg5jAY/0Wd3CORMGLDyLKLeziNYGXgtOXmvhn+L1v0JjCOkAT8KvBLMCg4QPl4kbEvFYUNRauZpAZYOYTSIx3Xls6/WFjT5grbc3FyaOnUqFLbk3J2ntdFg5ORjqNCzdaNBIJKgOn+UyuuRe0ChMT0zk3N+yl3zNtFlL+680aA010ln297fLUYDsHDhQlq69Fuy2SzG/iN7VmSmOaPtWYKxPY0GPMD1audxF18vqFSAITxxUtVKMB/bgxEg3tDgs3zwyZfOvPys8nH7DYW3Ee4F5CKA540YCARB6HDsRAsjCIIgCHuUqohDJ6uGvnlb+tkGKU4rdXv/ONNgEF3dRGnHllKPd2dSt3ePpW5vH0+FD00yl1RYISt+ZhpPO448R/UwFf+2waqvx0FRPYI9Rkm0TgEUnVaCeOsEqirwEG9RG1iqWDbyout5uIZlPY9v5iFcs3+UNHFPAdtAPK6rwVDULGuAhIC8f+a89uZf89ZR5jmvUdGFr5vS9/K36aCbP6QZ/1hAf359NT33xWZ659vdVmhgt5CZmcnKuYXPuaEEAmE+57vnXO9q+BoxDQEsQR5HYXxc12t5uMIwjG95uBTC48tYVrFsyMjwrDv68IOXjttvaC1/Bjj4vfMECIKwTyBGA0EQBGFv5Wtrv4x6e+8MVsDbYjRQyIgkqHzWG7R2wBNUdtSrVHXxR1R5/gctcuH7VHvrV+aSRkKnmmvm87QPKPheOX+zbf17GBvc+xWQtcS9ltewIjm508LKU8qIgHhsxGebteFZ4F2ADO9Rll3vMtAGeD8MXzCkpa4lGA12J5qqULbHTtce3Y/uPnkw5afbSdcNUrmn5rFbqcYXpoc/3EAL1jYmv7EFvNu4Kq85pBvdengPuuzgEkq3W1idZZ02JXwdn7V/Id1xVCldPaUrFaXZido9BeHWSUtLMysogGA41nZXoQ4Arh0WXOdbXuNIXgjDWD2P17DAeFbJUsGCGvl1PIS3Db7TIe4DQRCErSFGA0EQBGGvhDvaK6zZjtdyzkKiujYqPqwwxTb4KLK8YStST7F1yFPGKIrpiYBpus8sfd4yfYdRKfuswaS6tRd4/yuTE/cp+Li/90pITuowJN3j2/rj7hQ4GXarSn0KPGZ4gi8UN6dluW00bUgeZXlsdECfbBpdmkGPf1pGNb6fOmjA8FCQptErS2sp3aXRsBIPPfir/nT0kBy6e0ZvGlzooUKvRh+vaqRoXKdxKCma4K3s4V8iFot3qv5o62ucBcaElKQSf6aMaGaiQxZMx/wOd08IgiAAMRoIgiAIey1houudZ/WpStu/C+s9u/ZFHXIXRJfV0+ou/zUlVh7gaW1vNnWKU/axfck2q9tK1gxuT04WOhCazYqLaI8obgndoByvjeI8zHBr5LZbSVUU2lQXoic/K6Oa5igtXN9Ej3y8iaYOyqVcL8JyfgysHbGEQV9u8tE1L6+hBRt8VB+I0dxv6+m7qiDlezXTseDbygDd+fYGivCyc88bQd/9cSydPa6QwtEo9enT1wwdaG+MVlUGVFUVZVkQBKEDI0YDQRAEYa/FqShrLW7t6KLXDg+6BuazttfWXANbBxUUYmV+ilcEdsqN2yy1OLGUcp6cWKtY1CNYGaxLzhI6CIZuKC67DbkYzB+6qQle5bsHKPpxlqVlzXTGg1/TRY8tZmU/SgpfOQhTGNU9wzQqHDuqkE47sAvlIaxgSxSiCC/z++dXUwy3gaZSiK/fy19aQ/CfuP+TzfTOqka6+fX1tL4pSp9ePoZO8y6iv100g/54/il0XEmILrvkEjrvvPPpnHPPoUOmHkK33HrLj5T7XUlzczMlEi2GvjSPA+47giAIQgdFjAaCIAjCXo2iKJ8rWfb9ui44vsE7toTVLOQk6zhgf7KO60/F845ab3Fog1VFWZWcJXQgoBpbrarudtpiGG9oQE673cOFh5RS87+PoNV3TaUFNxxMz14wmm6ZOZDOmtiDRvXIpD6FHtNYgPCFX2TLagytPl94cAk13DWBFl85hvK8dirp2oOysrIoGAzSxZf8nmadMItOOfUUs8qD2+2mQYMG4f5KfnvX0tjYaBoNLLx/Docm8fyCIAgdGDEaCIIgCHs9rIgvU11azy6fHvdej/8eyYoS1L72eUO6/Rik2FXq879ZVPD81GfKNhkDWAHbJ/MY7C3YNIuemeFCgkbzTXh9fX1yzq4HujjCD1rj0FQqynDQ6NJMOnH/Yrr+2H70u0ndk3O3jnmVIy/Bz0k4Qdcc1pPOKm2mU084mi4//Xi67MxZdNMtt9CECRPo6TlP02uvvkavvvLq93LB+RfQI488QsccewwddfRRpufBnDlzzG3uLNFolCorcSsolOZ1htPcjpiu6+1jnRAEQRB2GjEaCIIgCJ0CVvRQ2m+S87SeB/Ve9us6m9vBChX8tFlp2q0g/75Ori5Z1LvyjI3W6UUDeb9O6NpVRUZ1oYNTXJgZ0KwWIxwO08aNqBK569ENg4o8qjlEaEJbBfkPLp5QQtG/T6To3RO2KZF/TKTrDymhQUNH0Jynnqbx48eb3gWzZs6ic885l1wuV3LPfmDy5Ml09dVXm+EJ3bt3p4cefIhmz56dnLtzwBgDUVWV8rK9IZtm3bVxRYIgCMIuRay6giAIQqeElZ3xPLg/9OiafhsveIcSzSFu9NqrshsMBQnS8rzU48FpZD2y+HOD6CxVUZYkFxB+gccee2xely5derKsisfjLbX4WmGQ1ciIvJLnSuuWGbP3jqntWKFu4dKNOZurmtxOp5OmTp1KHo8nOWfngPfCxRdfRBkZmTRt2jRTaW6vnAGtMQyd8vLyaejQoWbYxQMPPkDz5s2jE088kX592q+TS/2UL7/8km66+SYqLS2lP/zhD1RSXJKc03Z0Xad3332XqqqqyO12xMeOKK102q2J9j4LOllIi6zVgk2rGxsdR1cpFN9mH9hqtSaWLl16YFNT0+Wnnnrq35KTBUEQ9lnEaCAIgiB0algpS2eF5A9KXP9d5PkNuRV3LKDg1y1RAqiQ0DZavAmwBu9BXSjvqtFkn1aM19J/Z/mH0lJ3XdgBOorRABED/kDEOn/huoJgMGKBwjxu3LhdGtsPD4bKygqUeExOaV+gqPfu3dvMVXDNtdeYx2Kz2SgSidDkSZPpzDPPJK/Xm1y6ZfnX/vcaPfTQQ2SxWEyBZ8Bpp55Gp5xySnKptrF69WqaP3++uc5B/Ypquxdn+xO7ITRBjAaCIAhtR4wGgiAIwj6FbhijufE7N+GPTrZsjJQE5pVR4MNyiqxtoGh5gOJ1IdJjCVZS46SSlRQ7Kxs5LrIVe8jeJ4vcE4rJNaGIEiWOtRan9Q1W+/6pKsq3ydULbaQjeRqggsKqdVXp362pyiTDoNGjR5tKd2dj8ZLFdPvtt5PP56NYLEaapplDVppNL4gzTj+Djj766OTSO09dXZ3p4YCcBoX56YERg7rWJme1O2I0EARBaDtiNBAEQRD2eQzDsPGgC0shSxYLPqOuHfIQIJt+HTeYm3m8TFGUjlWeoZPQkYwGAIaDb5ZuzCmrbDRjEyZNmkQFBQXmvM7CnKfn0KOPPmrmNLjzjjupR48eptEAoQjfrfiOxo0dR9dee63pFbCzwKvhjTfeIL/fT+leZ3T/kaWVVktLecvdgRgNBEEQ2o4YDQRBEARB2ON0NKMBQADKF9+sy6utCzg1zUoTJ06k3NzclpnCdgODwdtvv02shJPDriX2H1Fa6fXYY7pu7LZ+qBgNBEEQ2o5UTxAEQRAEQdgK6CSNGdajOj/XE4zF4vTOO++YeQGE7ScUCpkeBo1NTeR02OLjRvWs8Lht8d1pMBAEQRB2DjEaCIIgCIIg/Ayjh/WoLipI96NE4vvvv0+LFy9OzhF+DlRImDt3Lvn9AfK6HbED9+tV4XJqid1QMEIQBEHYhYjRQBAEQRAE4WfAW/FRg7vVDulXXIsEgYsXL6G33nrLTOgnbJ2FCxeaIQnxRIK6FGf5Dh7be7PNZoHdRRAEQdjLEKOBIAiCIAjCL4CygN1KsvwTxvQqRzx+TW0tPffcc7Ry5crkEgKo5fPy/PPP07Jly8lqtRgjB3epHjagpE6MBYIgCHsvYjQQBEEQBEHYDuBx4HLZ4xPH9Ssf3K+4VlEU44svvqCXXnrJVJb3ZZDsEOUUkb8A4yUFGf5pBw/cWJCbHtJ1XfIXCIIg7MWI0UAQBEEQBGEHgBLcvSTLP33iwI1dirJ8wWCI3nzzTXrxxRf3OeNBOBw2jQXPPvssVVRWUmaGOzLpgL5lwwd33betKIIgCJ0IMRoIgiAIgiDsIKns/0P6F9dPmzRwQ5eibB8qBcB4AAV61apV5nKdlZqaGnr11VfNEI2KyirKSHdHJo3tU37Q6F4VKKso3gWCIAidBzEaCIIgCIIg7AToTA3pX1R/xJTB6wf1La4zDF1H2MLjjz9uvoWvr69vWXA7SSQS5ht8DDsS2Ccc11NPPWUmgvT5fNStJNs3bUL/jePH9KpwOqWUoiAIQmdEHuyCIAiCIOxxHnvssXldunTpybIqHo9bkpO/xyCrkRF5Jc+V1i0zZu8dU6ljKdStUVXF8AXC2orVVRmVNT63YWYBNKiwsJC6du1K8Ehoamoiv99PwWDQ/I7FYjHFZrOZb/EHDhxIw4YNM+ftSWAY+O6772jt2rXEvwv3HFVKc9ujvXvmNhblZQb3Fo8CnSykRdZqwabVjY2Oo6sUim9zv61Wa2Lp0qUH8m90+amnnvq35GRBEIR9FjEaCIIgCIKwx+lMRoPWWFTVaPaHtRVrKzOqappdimJR+vXrS16vl2BMaDEotIBxhDXk5OTQmDFjklN3LzBkrF+/3jQSNDc3k6IoLCp5PY5o3555DQW5aSFDN5S9rRiCGA0EQRDajoQnCIIgCIIgtBMo1eh22eIjBnWtPWLK4A0T9u9VtmbNynhlVZU5v7XhAMo63uYXFRWZFQjaE4Q+VFdX05IlS8xQgzlz5pjhFC+/PJcWL15C8Vgk3rtHfuPkA/uVHTll0PqDRvesyMv2hhF+INUTBUEQ9i3E00AQBEEQhD1OZ/U02BqJhK58vnBdns2R5ujWrav5Nn/Dho1UW1Ot82wlzvMNPmJKGhQ0TSOHw2EKPBRcLhfZ7fbvRVV//A4oFouZIRAIfUgNkY8A4zBGYHvoAmKoqgq5nLZYZrorXJifHsxKd0U0zaobBu9DJ7IOiKeBIAhC2xGjgSAIgiAIe5x9yWgAoLcvWlaW6QsaaTAC+H0NkYNG9apUraqpqiNXQDAUszT5g7ZAMKoF/GHNz8NwJGqNxw1eCEYF2uZbf16/oXA3z2pVdJtNSzgdtrjXY4+6nfa41+uIepy2uKZZdHQF94VKB2I0EARBaDtiNBAEQRAEYY+zrxkNgKqqxpr11WkbNzd4x44srbSzEv9LL/fNjhv/URTYC1q6canO3I+/a3opKC22BUGMBoIgCG1HchoIgiAIgiDsAfCGv0fXHN/EcX3KbdthMABYBmEDyC2A70OQNwGS+twihhleIAYDQRAEYWfZppVVEARBEARhd7E9ngaZkVfy3G53bsJSGMe7Y0HYflSyJKqsgUBTbYNdPA0EQRB2BDEaCIIgCIKwx/klo4GJYjE97gWhrZhRHUbiZy8iMRoIgiD8GAlPEARBEARh74CVPbwhFhFpq/ySwUAQBEH4KWI0EARBEARBEARBEARhq4jRQBAEQRAEQRAEQRCErSJGA0EQBEEQOgQoIygi0hEkeUkKgiAIjMR1CYIgCIKwx3nyySffttlsU6LRaHKKIOw5HA4HhUKhC04++eR/JCcJgiDsoxD9PyLoC36ykhuAAAAAAElFTkSuQmCC">
            <a:extLst>
              <a:ext uri="{FF2B5EF4-FFF2-40B4-BE49-F238E27FC236}">
                <a16:creationId xmlns:a16="http://schemas.microsoft.com/office/drawing/2014/main" id="{7216AA55-4AC2-4E78-8821-6F1EF941FAA2}"/>
              </a:ext>
            </a:extLst>
          </p:cNvPr>
          <p:cNvSpPr>
            <a:spLocks noChangeAspect="1" noChangeArrowheads="1"/>
          </p:cNvSpPr>
          <p:nvPr/>
        </p:nvSpPr>
        <p:spPr bwMode="auto">
          <a:xfrm>
            <a:off x="1077686" y="3619111"/>
            <a:ext cx="2043404" cy="20434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8" name="Picture 7">
            <a:extLst>
              <a:ext uri="{FF2B5EF4-FFF2-40B4-BE49-F238E27FC236}">
                <a16:creationId xmlns:a16="http://schemas.microsoft.com/office/drawing/2014/main" id="{F7D50654-A1D0-4181-8E23-207202D8062B}"/>
              </a:ext>
            </a:extLst>
          </p:cNvPr>
          <p:cNvPicPr>
            <a:picLocks noChangeAspect="1"/>
          </p:cNvPicPr>
          <p:nvPr/>
        </p:nvPicPr>
        <p:blipFill>
          <a:blip r:embed="rId3"/>
          <a:stretch>
            <a:fillRect/>
          </a:stretch>
        </p:blipFill>
        <p:spPr>
          <a:xfrm>
            <a:off x="1902644" y="3530096"/>
            <a:ext cx="5929313" cy="1464469"/>
          </a:xfrm>
          <a:prstGeom prst="rect">
            <a:avLst/>
          </a:prstGeom>
        </p:spPr>
      </p:pic>
    </p:spTree>
    <p:extLst>
      <p:ext uri="{BB962C8B-B14F-4D97-AF65-F5344CB8AC3E}">
        <p14:creationId xmlns:p14="http://schemas.microsoft.com/office/powerpoint/2010/main" val="9865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125902862"/>
              </p:ext>
            </p:extLst>
          </p:nvPr>
        </p:nvGraphicFramePr>
        <p:xfrm>
          <a:off x="201929" y="819150"/>
          <a:ext cx="8740142"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2470686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9209B674-4702-4807-B0BE-EBA6E99BEB7D}"/>
                                            </p:graphicEl>
                                          </p:spTgt>
                                        </p:tgtEl>
                                        <p:attrNameLst>
                                          <p:attrName>style.visibility</p:attrName>
                                        </p:attrNameLst>
                                      </p:cBhvr>
                                      <p:to>
                                        <p:strVal val="visible"/>
                                      </p:to>
                                    </p:set>
                                    <p:anim calcmode="lin" valueType="num">
                                      <p:cBhvr additive="base">
                                        <p:cTn id="7" dur="500" fill="hold"/>
                                        <p:tgtEl>
                                          <p:spTgt spid="5">
                                            <p:graphicEl>
                                              <a:dgm id="{9209B674-4702-4807-B0BE-EBA6E99BEB7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9209B674-4702-4807-B0BE-EBA6E99BEB7D}"/>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C4A6DCD2-C317-44F2-B8E2-42257E4A658D}"/>
                                            </p:graphicEl>
                                          </p:spTgt>
                                        </p:tgtEl>
                                        <p:attrNameLst>
                                          <p:attrName>style.visibility</p:attrName>
                                        </p:attrNameLst>
                                      </p:cBhvr>
                                      <p:to>
                                        <p:strVal val="visible"/>
                                      </p:to>
                                    </p:set>
                                    <p:anim calcmode="lin" valueType="num">
                                      <p:cBhvr additive="base">
                                        <p:cTn id="13" dur="500" fill="hold"/>
                                        <p:tgtEl>
                                          <p:spTgt spid="5">
                                            <p:graphicEl>
                                              <a:dgm id="{C4A6DCD2-C317-44F2-B8E2-42257E4A658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C4A6DCD2-C317-44F2-B8E2-42257E4A658D}"/>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F16B1A0F-2107-4AA0-9D11-CDC76CD13CE1}"/>
                                            </p:graphicEl>
                                          </p:spTgt>
                                        </p:tgtEl>
                                        <p:attrNameLst>
                                          <p:attrName>style.visibility</p:attrName>
                                        </p:attrNameLst>
                                      </p:cBhvr>
                                      <p:to>
                                        <p:strVal val="visible"/>
                                      </p:to>
                                    </p:set>
                                    <p:anim calcmode="lin" valueType="num">
                                      <p:cBhvr additive="base">
                                        <p:cTn id="19" dur="500" fill="hold"/>
                                        <p:tgtEl>
                                          <p:spTgt spid="5">
                                            <p:graphicEl>
                                              <a:dgm id="{F16B1A0F-2107-4AA0-9D11-CDC76CD13CE1}"/>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F16B1A0F-2107-4AA0-9D11-CDC76CD13CE1}"/>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14C9AC5B-905C-4332-B900-6487B15FF889}"/>
                                            </p:graphicEl>
                                          </p:spTgt>
                                        </p:tgtEl>
                                        <p:attrNameLst>
                                          <p:attrName>style.visibility</p:attrName>
                                        </p:attrNameLst>
                                      </p:cBhvr>
                                      <p:to>
                                        <p:strVal val="visible"/>
                                      </p:to>
                                    </p:set>
                                    <p:anim calcmode="lin" valueType="num">
                                      <p:cBhvr additive="base">
                                        <p:cTn id="25" dur="500" fill="hold"/>
                                        <p:tgtEl>
                                          <p:spTgt spid="5">
                                            <p:graphicEl>
                                              <a:dgm id="{14C9AC5B-905C-4332-B900-6487B15FF889}"/>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14C9AC5B-905C-4332-B900-6487B15FF889}"/>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A9FA9B48-9F9A-41E0-A98D-E4ECE7191F1B}"/>
                                            </p:graphicEl>
                                          </p:spTgt>
                                        </p:tgtEl>
                                        <p:attrNameLst>
                                          <p:attrName>style.visibility</p:attrName>
                                        </p:attrNameLst>
                                      </p:cBhvr>
                                      <p:to>
                                        <p:strVal val="visible"/>
                                      </p:to>
                                    </p:set>
                                    <p:anim calcmode="lin" valueType="num">
                                      <p:cBhvr additive="base">
                                        <p:cTn id="31" dur="500" fill="hold"/>
                                        <p:tgtEl>
                                          <p:spTgt spid="5">
                                            <p:graphicEl>
                                              <a:dgm id="{A9FA9B48-9F9A-41E0-A98D-E4ECE7191F1B}"/>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A9FA9B48-9F9A-41E0-A98D-E4ECE7191F1B}"/>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88EF754D-50A3-40FE-919D-96DCD63E71C2}"/>
                                            </p:graphicEl>
                                          </p:spTgt>
                                        </p:tgtEl>
                                        <p:attrNameLst>
                                          <p:attrName>style.visibility</p:attrName>
                                        </p:attrNameLst>
                                      </p:cBhvr>
                                      <p:to>
                                        <p:strVal val="visible"/>
                                      </p:to>
                                    </p:set>
                                    <p:anim calcmode="lin" valueType="num">
                                      <p:cBhvr additive="base">
                                        <p:cTn id="37" dur="500" fill="hold"/>
                                        <p:tgtEl>
                                          <p:spTgt spid="5">
                                            <p:graphicEl>
                                              <a:dgm id="{88EF754D-50A3-40FE-919D-96DCD63E71C2}"/>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88EF754D-50A3-40FE-919D-96DCD63E71C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613" y="892175"/>
            <a:ext cx="8740775" cy="1732718"/>
          </a:xfrm>
        </p:spPr>
        <p:txBody>
          <a:bodyPr/>
          <a:lstStyle/>
          <a:p>
            <a:r>
              <a:rPr lang="en-US" dirty="0"/>
              <a:t>Depending on the SharePoint platform used we have up to 7 different ways to interact with SharePoint</a:t>
            </a:r>
          </a:p>
          <a:p>
            <a:r>
              <a:rPr lang="en-US" dirty="0"/>
              <a:t>The recommended APIs for most scenarios are CSOM, PnP JS and REST</a:t>
            </a:r>
          </a:p>
        </p:txBody>
      </p:sp>
      <p:sp>
        <p:nvSpPr>
          <p:cNvPr id="3" name="Title 2"/>
          <p:cNvSpPr>
            <a:spLocks noGrp="1"/>
          </p:cNvSpPr>
          <p:nvPr>
            <p:ph type="title"/>
          </p:nvPr>
        </p:nvSpPr>
        <p:spPr>
          <a:xfrm>
            <a:off x="201930" y="217133"/>
            <a:ext cx="8741880" cy="674749"/>
          </a:xfrm>
        </p:spPr>
        <p:txBody>
          <a:bodyPr/>
          <a:lstStyle/>
          <a:p>
            <a:r>
              <a:rPr lang="en-GB" dirty="0"/>
              <a:t>Lesson Summary</a:t>
            </a:r>
            <a:endParaRPr lang="en-US" dirty="0"/>
          </a:p>
        </p:txBody>
      </p:sp>
    </p:spTree>
    <p:extLst>
      <p:ext uri="{BB962C8B-B14F-4D97-AF65-F5344CB8AC3E}">
        <p14:creationId xmlns:p14="http://schemas.microsoft.com/office/powerpoint/2010/main" val="28285856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 y="1563129"/>
            <a:ext cx="8740142" cy="917880"/>
          </a:xfrm>
        </p:spPr>
        <p:txBody>
          <a:bodyPr/>
          <a:lstStyle/>
          <a:p>
            <a:r>
              <a:rPr lang="en-GB"/>
              <a:t>Questions?</a:t>
            </a:r>
            <a:endParaRPr lang="en-US"/>
          </a:p>
        </p:txBody>
      </p:sp>
    </p:spTree>
    <p:extLst>
      <p:ext uri="{BB962C8B-B14F-4D97-AF65-F5344CB8AC3E}">
        <p14:creationId xmlns:p14="http://schemas.microsoft.com/office/powerpoint/2010/main" val="30966438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7774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89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a:t>How to View This Presentation</a:t>
            </a:r>
          </a:p>
        </p:txBody>
      </p:sp>
      <p:graphicFrame>
        <p:nvGraphicFramePr>
          <p:cNvPr id="4" name="Diagram 3"/>
          <p:cNvGraphicFramePr/>
          <p:nvPr>
            <p:extLst>
              <p:ext uri="{D42A27DB-BD31-4B8C-83A1-F6EECF244321}">
                <p14:modId xmlns:p14="http://schemas.microsoft.com/office/powerpoint/2010/main" val="103880285"/>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553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34562997"/>
              </p:ext>
            </p:extLst>
          </p:nvPr>
        </p:nvGraphicFramePr>
        <p:xfrm>
          <a:off x="201931" y="891883"/>
          <a:ext cx="7169253" cy="249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Overview</a:t>
            </a:r>
            <a:endParaRPr lang="en-US"/>
          </a:p>
        </p:txBody>
      </p:sp>
    </p:spTree>
    <p:extLst>
      <p:ext uri="{BB962C8B-B14F-4D97-AF65-F5344CB8AC3E}">
        <p14:creationId xmlns:p14="http://schemas.microsoft.com/office/powerpoint/2010/main" val="228438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84197800"/>
              </p:ext>
            </p:extLst>
          </p:nvPr>
        </p:nvGraphicFramePr>
        <p:xfrm>
          <a:off x="201929" y="891882"/>
          <a:ext cx="8740142" cy="3240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1744177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itle 3"/>
          <p:cNvSpPr>
            <a:spLocks noGrp="1"/>
          </p:cNvSpPr>
          <p:nvPr>
            <p:ph type="title"/>
          </p:nvPr>
        </p:nvSpPr>
        <p:spPr>
          <a:xfrm>
            <a:off x="201930" y="217133"/>
            <a:ext cx="8741880" cy="674749"/>
          </a:xfrm>
        </p:spPr>
        <p:txBody>
          <a:bodyPr/>
          <a:lstStyle/>
          <a:p>
            <a:r>
              <a:rPr lang="en-US" dirty="0"/>
              <a:t>API Types - History in SharePoint</a:t>
            </a:r>
          </a:p>
        </p:txBody>
      </p:sp>
      <p:graphicFrame>
        <p:nvGraphicFramePr>
          <p:cNvPr id="4" name="Diagram 3">
            <a:extLst>
              <a:ext uri="{FF2B5EF4-FFF2-40B4-BE49-F238E27FC236}">
                <a16:creationId xmlns:a16="http://schemas.microsoft.com/office/drawing/2014/main" id="{F8243C7F-A894-46C6-BAC4-DDD02AF9724A}"/>
              </a:ext>
            </a:extLst>
          </p:cNvPr>
          <p:cNvGraphicFramePr/>
          <p:nvPr>
            <p:extLst>
              <p:ext uri="{D42A27DB-BD31-4B8C-83A1-F6EECF244321}">
                <p14:modId xmlns:p14="http://schemas.microsoft.com/office/powerpoint/2010/main" val="2328512599"/>
              </p:ext>
            </p:extLst>
          </p:nvPr>
        </p:nvGraphicFramePr>
        <p:xfrm>
          <a:off x="442136" y="609453"/>
          <a:ext cx="825972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087177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Types</a:t>
            </a:r>
            <a:endParaRPr lang="nl-NL" dirty="0"/>
          </a:p>
        </p:txBody>
      </p:sp>
      <p:graphicFrame>
        <p:nvGraphicFramePr>
          <p:cNvPr id="4" name="Content Placeholder 5"/>
          <p:cNvGraphicFramePr>
            <a:graphicFrameLocks/>
          </p:cNvGraphicFramePr>
          <p:nvPr>
            <p:extLst>
              <p:ext uri="{D42A27DB-BD31-4B8C-83A1-F6EECF244321}">
                <p14:modId xmlns:p14="http://schemas.microsoft.com/office/powerpoint/2010/main" val="2596044207"/>
              </p:ext>
            </p:extLst>
          </p:nvPr>
        </p:nvGraphicFramePr>
        <p:xfrm>
          <a:off x="1913467" y="1123950"/>
          <a:ext cx="5410200" cy="324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21736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381368623"/>
              </p:ext>
            </p:extLst>
          </p:nvPr>
        </p:nvGraphicFramePr>
        <p:xfrm>
          <a:off x="201929" y="891882"/>
          <a:ext cx="8740142" cy="4054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API Types</a:t>
            </a:r>
            <a:endParaRPr lang="nl-NL" dirty="0"/>
          </a:p>
        </p:txBody>
      </p:sp>
    </p:spTree>
    <p:extLst>
      <p:ext uri="{BB962C8B-B14F-4D97-AF65-F5344CB8AC3E}">
        <p14:creationId xmlns:p14="http://schemas.microsoft.com/office/powerpoint/2010/main" val="21105408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020007737"/>
              </p:ext>
            </p:extLst>
          </p:nvPr>
        </p:nvGraphicFramePr>
        <p:xfrm>
          <a:off x="201929" y="891882"/>
          <a:ext cx="8740142" cy="4054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API Types</a:t>
            </a:r>
            <a:endParaRPr lang="nl-NL" dirty="0"/>
          </a:p>
        </p:txBody>
      </p:sp>
    </p:spTree>
    <p:extLst>
      <p:ext uri="{BB962C8B-B14F-4D97-AF65-F5344CB8AC3E}">
        <p14:creationId xmlns:p14="http://schemas.microsoft.com/office/powerpoint/2010/main" val="2092024285"/>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ideolocation xmlns="cddc2349-6e50-4a78-ad20-77af69b8a290">
      <Url xsi:nil="true"/>
      <Description xsi:nil="true"/>
    </videolocation>
    <metadata xmlns="cddc2349-6e50-4a78-ad20-77af69b8a290" xsi:nil="true"/>
    <blutitle xmlns="cddc2349-6e50-4a78-ad20-77af69b8a290">Presentation Slides</blutitle>
    <lablocation xmlns="cddc2349-6e50-4a78-ad20-77af69b8a290">
      <Url xsi:nil="true"/>
      <Description xsi:nil="true"/>
    </lablocation>
    <asdstatus xmlns="cddc2349-6e50-4a78-ad20-77af69b8a290">ASD Complete</asdstatus>
    <asdtitle xmlns="cddc2349-6e50-4a78-ad20-77af69b8a290">WorkshopPLUS - SharePoint Developer</asdtit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6B8825-F9EE-4DB2-A6EC-874DFEA4F877}">
  <ds:schemaRefs>
    <ds:schemaRef ds:uri="http://schemas.microsoft.com/office/2006/metadata/properties"/>
    <ds:schemaRef ds:uri="http://schemas.microsoft.com/office/infopath/2007/PartnerControls"/>
    <ds:schemaRef ds:uri="cddc2349-6e50-4a78-ad20-77af69b8a290"/>
  </ds:schemaRefs>
</ds:datastoreItem>
</file>

<file path=customXml/itemProps2.xml><?xml version="1.0" encoding="utf-8"?>
<ds:datastoreItem xmlns:ds="http://schemas.openxmlformats.org/officeDocument/2006/customXml" ds:itemID="{DF4030A3-C6F0-4ACC-A530-89DBF16DD0B4}">
  <ds:schemaRefs>
    <ds:schemaRef ds:uri="http://schemas.microsoft.com/sharepoint/v3/contenttype/forms"/>
  </ds:schemaRefs>
</ds:datastoreItem>
</file>

<file path=customXml/itemProps3.xml><?xml version="1.0" encoding="utf-8"?>
<ds:datastoreItem xmlns:ds="http://schemas.openxmlformats.org/officeDocument/2006/customXml" ds:itemID="{0326C6E8-9077-4073-A0D3-F8668D5310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1450</Words>
  <Application>Microsoft Office PowerPoint</Application>
  <PresentationFormat>On-screen Show (16:9)</PresentationFormat>
  <Paragraphs>153</Paragraphs>
  <Slides>17</Slides>
  <Notes>17</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Consolas</vt:lpstr>
      <vt:lpstr>Segoe UI</vt:lpstr>
      <vt:lpstr>Segoe UI Light</vt:lpstr>
      <vt:lpstr>Wingdings</vt:lpstr>
      <vt:lpstr>WHITE TEMPLATE</vt:lpstr>
      <vt:lpstr>PowerPoint Presentation</vt:lpstr>
      <vt:lpstr>PowerPoint Presentation</vt:lpstr>
      <vt:lpstr>How to View This Presentation</vt:lpstr>
      <vt:lpstr>Overview</vt:lpstr>
      <vt:lpstr>Objectives</vt:lpstr>
      <vt:lpstr>API Types - History in SharePoint</vt:lpstr>
      <vt:lpstr>API Types</vt:lpstr>
      <vt:lpstr>API Types</vt:lpstr>
      <vt:lpstr>API Types</vt:lpstr>
      <vt:lpstr>API Types</vt:lpstr>
      <vt:lpstr>API Types</vt:lpstr>
      <vt:lpstr>When do you use what?</vt:lpstr>
      <vt:lpstr>When do you use what?</vt:lpstr>
      <vt:lpstr>Knowledge Check</vt:lpstr>
      <vt:lpstr>Lesson Summary</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SharePoint API</dc:title>
  <cp:revision>1</cp:revision>
  <dcterms:modified xsi:type="dcterms:W3CDTF">2020-04-10T13:00:17Z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2018-01-31T18:34:23.0614766Z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