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9.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0.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5.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6.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7.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8.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9.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0.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1.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49"/>
  </p:notesMasterIdLst>
  <p:handoutMasterIdLst>
    <p:handoutMasterId r:id="rId50"/>
  </p:handoutMasterIdLst>
  <p:sldIdLst>
    <p:sldId id="680" r:id="rId5"/>
    <p:sldId id="650" r:id="rId6"/>
    <p:sldId id="651" r:id="rId7"/>
    <p:sldId id="612" r:id="rId8"/>
    <p:sldId id="613" r:id="rId9"/>
    <p:sldId id="614" r:id="rId10"/>
    <p:sldId id="615" r:id="rId11"/>
    <p:sldId id="616" r:id="rId12"/>
    <p:sldId id="647" r:id="rId13"/>
    <p:sldId id="679" r:id="rId14"/>
    <p:sldId id="648" r:id="rId15"/>
    <p:sldId id="665" r:id="rId16"/>
    <p:sldId id="652" r:id="rId17"/>
    <p:sldId id="653" r:id="rId18"/>
    <p:sldId id="684" r:id="rId19"/>
    <p:sldId id="618" r:id="rId20"/>
    <p:sldId id="619" r:id="rId21"/>
    <p:sldId id="685" r:id="rId22"/>
    <p:sldId id="669" r:id="rId23"/>
    <p:sldId id="686" r:id="rId24"/>
    <p:sldId id="622" r:id="rId25"/>
    <p:sldId id="683" r:id="rId26"/>
    <p:sldId id="687" r:id="rId27"/>
    <p:sldId id="621" r:id="rId28"/>
    <p:sldId id="658" r:id="rId29"/>
    <p:sldId id="681" r:id="rId30"/>
    <p:sldId id="688" r:id="rId31"/>
    <p:sldId id="629" r:id="rId32"/>
    <p:sldId id="689" r:id="rId33"/>
    <p:sldId id="631" r:id="rId34"/>
    <p:sldId id="690" r:id="rId35"/>
    <p:sldId id="633" r:id="rId36"/>
    <p:sldId id="691" r:id="rId37"/>
    <p:sldId id="654" r:id="rId38"/>
    <p:sldId id="662" r:id="rId39"/>
    <p:sldId id="663" r:id="rId40"/>
    <p:sldId id="692" r:id="rId41"/>
    <p:sldId id="637" r:id="rId42"/>
    <p:sldId id="693" r:id="rId43"/>
    <p:sldId id="639" r:id="rId44"/>
    <p:sldId id="657" r:id="rId45"/>
    <p:sldId id="646" r:id="rId46"/>
    <p:sldId id="558" r:id="rId47"/>
    <p:sldId id="580"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80"/>
            <p14:sldId id="650"/>
            <p14:sldId id="651"/>
            <p14:sldId id="612"/>
          </p14:sldIdLst>
        </p14:section>
        <p14:section name="Content" id="{5B59CD11-E9F1-4010-947B-5DBAC691170F}">
          <p14:sldIdLst>
            <p14:sldId id="613"/>
          </p14:sldIdLst>
        </p14:section>
        <p14:section name="Evolution of SharePoint Development" id="{6A8450F7-3298-4F84-9E31-CD96A48D441B}">
          <p14:sldIdLst>
            <p14:sldId id="614"/>
            <p14:sldId id="615"/>
            <p14:sldId id="616"/>
            <p14:sldId id="647"/>
            <p14:sldId id="679"/>
            <p14:sldId id="648"/>
            <p14:sldId id="665"/>
            <p14:sldId id="652"/>
            <p14:sldId id="653"/>
          </p14:sldIdLst>
        </p14:section>
        <p14:section name="Add-In Model" id="{993DE164-5272-4153-944E-F4A3EEE2E577}">
          <p14:sldIdLst>
            <p14:sldId id="684"/>
            <p14:sldId id="618"/>
            <p14:sldId id="619"/>
          </p14:sldIdLst>
        </p14:section>
        <p14:section name="SharePoint Framework" id="{F1CC150F-AFD6-40C2-9732-A4DDDDA37521}">
          <p14:sldIdLst>
            <p14:sldId id="685"/>
            <p14:sldId id="669"/>
          </p14:sldIdLst>
        </p14:section>
        <p14:section name="Web Standards" id="{0A02A3EF-578B-45A2-A364-95FA20C5101C}">
          <p14:sldIdLst>
            <p14:sldId id="686"/>
            <p14:sldId id="622"/>
            <p14:sldId id="683"/>
          </p14:sldIdLst>
        </p14:section>
        <p14:section name="Core Platform" id="{B41FFC91-3EF4-4225-8294-5F14FD3F081A}">
          <p14:sldIdLst>
            <p14:sldId id="687"/>
            <p14:sldId id="621"/>
            <p14:sldId id="658"/>
            <p14:sldId id="681"/>
          </p14:sldIdLst>
        </p14:section>
        <p14:section name="Workflows" id="{E04A4B24-7E87-4F96-A9B3-92C88383835C}">
          <p14:sldIdLst>
            <p14:sldId id="688"/>
            <p14:sldId id="629"/>
          </p14:sldIdLst>
        </p14:section>
        <p14:section name="Search" id="{C894AF7C-E391-4481-A69D-E4FBC4A40779}">
          <p14:sldIdLst>
            <p14:sldId id="689"/>
            <p14:sldId id="631"/>
          </p14:sldIdLst>
        </p14:section>
        <p14:section name="Mobility" id="{2E5CB718-EC73-47AA-BF79-0BE20F93043B}">
          <p14:sldIdLst>
            <p14:sldId id="690"/>
            <p14:sldId id="633"/>
          </p14:sldIdLst>
        </p14:section>
        <p14:section name="Web &amp; Enterprise Content Management" id="{34EC2A5A-BDDC-4671-873A-6C59A06F1AB3}">
          <p14:sldIdLst>
            <p14:sldId id="691"/>
            <p14:sldId id="654"/>
            <p14:sldId id="662"/>
            <p14:sldId id="663"/>
          </p14:sldIdLst>
        </p14:section>
        <p14:section name="Social &amp; Collaboration" id="{8DF809D0-D2BE-49BA-B259-3A0A15AFE422}">
          <p14:sldIdLst>
            <p14:sldId id="692"/>
            <p14:sldId id="637"/>
          </p14:sldIdLst>
        </p14:section>
        <p14:section name="Service Applications" id="{595AC4BC-CDEC-408F-A0A0-19B59D7AFE0A}">
          <p14:sldIdLst>
            <p14:sldId id="693"/>
            <p14:sldId id="639"/>
            <p14:sldId id="657"/>
            <p14:sldId id="646"/>
          </p14:sldIdLst>
        </p14:section>
        <p14:section name="Questions" id="{FAC40C91-FE65-447D-9666-60CA59DA42FF}">
          <p14:sldIdLst>
            <p14:sldId id="558"/>
          </p14:sldIdLst>
        </p14:section>
        <p14:section name="Back pages" id="{464B67E6-705F-6C47-96AB-B85029C642B4}">
          <p14:sldIdLst>
            <p14:sldId id="5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9B861"/>
    <a:srgbClr val="83B0EC"/>
    <a:srgbClr val="CBD5EA"/>
    <a:srgbClr val="A27B00"/>
    <a:srgbClr val="DEA900"/>
    <a:srgbClr val="F3C647"/>
    <a:srgbClr val="F8F8F8"/>
    <a:srgbClr val="B1140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FDC5EB-B4A0-4525-A72D-BD5A3DB29470}" v="32" dt="2020-01-13T14:10:29.39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71445" autoAdjust="0"/>
  </p:normalViewPr>
  <p:slideViewPr>
    <p:cSldViewPr snapToGrid="0">
      <p:cViewPr varScale="1">
        <p:scale>
          <a:sx n="155" d="100"/>
          <a:sy n="155" d="100"/>
        </p:scale>
        <p:origin x="1856" y="96"/>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To navigate through notes, use the Page Up and Page Down keys</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74F6157E-A77A-4820-A600-7013CD5EFD49}">
      <dgm:prSet/>
      <dgm:spPr/>
      <dgm:t>
        <a:bodyPr/>
        <a:lstStyle/>
        <a:p>
          <a:r>
            <a:rPr lang="en-US" dirty="0"/>
            <a:t>While in edit mode, click the </a:t>
          </a:r>
          <a:r>
            <a:rPr lang="en-US" b="1" dirty="0"/>
            <a:t>View </a:t>
          </a:r>
          <a:r>
            <a:rPr lang="en-US" dirty="0"/>
            <a:t>tab within the ribbon, and then click </a:t>
          </a:r>
          <a:r>
            <a:rPr lang="en-US" b="1" dirty="0"/>
            <a:t>Notes </a:t>
          </a:r>
          <a:r>
            <a:rPr lang="EN-US" b="1" dirty="0"/>
            <a:t>Page</a:t>
          </a:r>
          <a:r>
            <a:rPr lang="en-US" dirty="0"/>
            <a:t> </a:t>
          </a:r>
          <a:endParaRPr lang="EN-US" b="1" dirty="0"/>
        </a:p>
      </dgm:t>
    </dgm:pt>
    <dgm:pt modelId="{695D410A-1F14-41E6-B8D7-0CC23366FFD5}" type="parTrans" cxnId="{B8900357-7DD0-496E-9058-899D1DD678AD}">
      <dgm:prSet/>
      <dgm:spPr/>
    </dgm:pt>
    <dgm:pt modelId="{E25A98A3-92B9-4C5C-8C42-D03B2767CB71}" type="sibTrans" cxnId="{B8900357-7DD0-496E-9058-899D1DD678AD}">
      <dgm:prSet/>
      <dgm:spPr/>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5" presStyleCnt="8"/>
      <dgm:spPr/>
    </dgm:pt>
    <dgm:pt modelId="{0D330C46-EE05-46C3-88A0-6D36802C9159}" type="pres">
      <dgm:prSet presAssocID="{E25A98A3-92B9-4C5C-8C42-D03B2767CB71}" presName="sp" presStyleCnt="0"/>
      <dgm:spPr/>
    </dgm:pt>
    <dgm:pt modelId="{4834CFF0-8D5F-4C44-94D8-2DABEEC4E252}" type="pres">
      <dgm:prSet presAssocID="{74F6157E-A77A-4820-A600-7013CD5EFD49}" presName="arrowAndChildren" presStyleCnt="0"/>
      <dgm:spPr/>
    </dgm:pt>
    <dgm:pt modelId="{757BAB7B-51B5-45B3-B454-0CDC2D3AE987}" type="pres">
      <dgm:prSet presAssocID="{74F6157E-A77A-4820-A600-7013CD5EFD49}"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27705E02-DC76-4C5D-B479-21F52D15FA6D}" type="presOf" srcId="{74F6157E-A77A-4820-A600-7013CD5EFD49}" destId="{757BAB7B-51B5-45B3-B454-0CDC2D3AE987}" srcOrd="0" destOrd="0" presId="urn:microsoft.com/office/officeart/2005/8/layout/process4"/>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B8900357-7DD0-496E-9058-899D1DD678AD}" srcId="{3C5354ED-D996-49EF-A5F5-32E82D5A44C7}" destId="{74F6157E-A77A-4820-A600-7013CD5EFD49}" srcOrd="1" destOrd="0" parTransId="{695D410A-1F14-41E6-B8D7-0CC23366FFD5}" sibTransId="{E25A98A3-92B9-4C5C-8C42-D03B2767CB71}"/>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2"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4175137A-28BD-43DF-ABD7-A6259DB31E21}" type="presParOf" srcId="{25865A6F-F1F0-4FA6-ACD4-C0D2CC0D8EBA}" destId="{34F7B006-4A85-4A14-8AFC-81D3AC5C7CE3}" srcOrd="9" destOrd="0" presId="urn:microsoft.com/office/officeart/2005/8/layout/process4"/>
    <dgm:cxn modelId="{B86D5456-2D7D-4C38-9361-E95B15C6D8F2}" type="presParOf" srcId="{25865A6F-F1F0-4FA6-ACD4-C0D2CC0D8EBA}" destId="{8F115EB4-82E9-41FA-AC57-E98106A55ACD}" srcOrd="10"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C032CEB0-0F7B-4F36-B171-88DB84079B37}" type="presParOf" srcId="{25865A6F-F1F0-4FA6-ACD4-C0D2CC0D8EBA}" destId="{0D330C46-EE05-46C3-88A0-6D36802C9159}" srcOrd="11" destOrd="0" presId="urn:microsoft.com/office/officeart/2005/8/layout/process4"/>
    <dgm:cxn modelId="{8DDA54E7-DB64-41DF-976B-F83850365A0D}" type="presParOf" srcId="{25865A6F-F1F0-4FA6-ACD4-C0D2CC0D8EBA}" destId="{4834CFF0-8D5F-4C44-94D8-2DABEEC4E252}" srcOrd="12" destOrd="0" presId="urn:microsoft.com/office/officeart/2005/8/layout/process4"/>
    <dgm:cxn modelId="{9D28571E-FD32-44EC-A3C3-8075973C1F54}" type="presParOf" srcId="{4834CFF0-8D5F-4C44-94D8-2DABEEC4E252}" destId="{757BAB7B-51B5-45B3-B454-0CDC2D3AE987}"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DFCA645-82B9-4C81-B3FC-D31C96E642BF}"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2299DFE9-152D-4717-9996-1E63D6F93766}">
      <dgm:prSet/>
      <dgm:spPr/>
      <dgm:t>
        <a:bodyPr/>
        <a:lstStyle/>
        <a:p>
          <a:r>
            <a:rPr lang="en-GB" baseline="0" dirty="0"/>
            <a:t>In what version is Full-Trust Code not supported?</a:t>
          </a:r>
          <a:endParaRPr lang="en-US" dirty="0"/>
        </a:p>
      </dgm:t>
    </dgm:pt>
    <dgm:pt modelId="{42C8571E-FA0F-40D4-B989-7E2CD7B67281}" type="parTrans" cxnId="{4599EA26-6667-49C3-A74A-5DA3C7362E0D}">
      <dgm:prSet/>
      <dgm:spPr/>
      <dgm:t>
        <a:bodyPr/>
        <a:lstStyle/>
        <a:p>
          <a:endParaRPr lang="en-US"/>
        </a:p>
      </dgm:t>
    </dgm:pt>
    <dgm:pt modelId="{49947442-24EA-409A-890A-A7B6B9C9A151}" type="sibTrans" cxnId="{4599EA26-6667-49C3-A74A-5DA3C7362E0D}">
      <dgm:prSet/>
      <dgm:spPr/>
      <dgm:t>
        <a:bodyPr/>
        <a:lstStyle/>
        <a:p>
          <a:endParaRPr lang="en-US"/>
        </a:p>
      </dgm:t>
    </dgm:pt>
    <dgm:pt modelId="{1A7C03A6-2307-42A4-B3A9-908920E87A47}">
      <dgm:prSet/>
      <dgm:spPr/>
      <dgm:t>
        <a:bodyPr/>
        <a:lstStyle/>
        <a:p>
          <a:r>
            <a:rPr lang="en-GB" baseline="0" dirty="0"/>
            <a:t>Which version of SharePoint introduced CSOM?</a:t>
          </a:r>
          <a:endParaRPr lang="en-US" dirty="0"/>
        </a:p>
      </dgm:t>
    </dgm:pt>
    <dgm:pt modelId="{F4A7F30C-3E74-4592-8A23-10CE2C4885AA}" type="parTrans" cxnId="{55A41CDC-F01F-4949-B25C-756EE58620F6}">
      <dgm:prSet/>
      <dgm:spPr/>
      <dgm:t>
        <a:bodyPr/>
        <a:lstStyle/>
        <a:p>
          <a:endParaRPr lang="en-US"/>
        </a:p>
      </dgm:t>
    </dgm:pt>
    <dgm:pt modelId="{2C4769DB-90EA-486D-87D0-69EA1A831D7B}" type="sibTrans" cxnId="{55A41CDC-F01F-4949-B25C-756EE58620F6}">
      <dgm:prSet/>
      <dgm:spPr/>
      <dgm:t>
        <a:bodyPr/>
        <a:lstStyle/>
        <a:p>
          <a:endParaRPr lang="en-US"/>
        </a:p>
      </dgm:t>
    </dgm:pt>
    <dgm:pt modelId="{71DEDCF0-9D91-4153-B120-D72E1183698B}">
      <dgm:prSet/>
      <dgm:spPr/>
      <dgm:t>
        <a:bodyPr/>
        <a:lstStyle/>
        <a:p>
          <a:r>
            <a:rPr lang="en-GB" baseline="0" dirty="0"/>
            <a:t>Which version of SharePoint introduced the Add-Ins?</a:t>
          </a:r>
          <a:endParaRPr lang="en-US" dirty="0"/>
        </a:p>
      </dgm:t>
    </dgm:pt>
    <dgm:pt modelId="{8F648913-21CA-432A-8FC9-3951D9A1938A}" type="parTrans" cxnId="{0A1C4FC5-5348-4C6E-A1DD-B4A741BA5F8E}">
      <dgm:prSet/>
      <dgm:spPr/>
      <dgm:t>
        <a:bodyPr/>
        <a:lstStyle/>
        <a:p>
          <a:endParaRPr lang="en-US"/>
        </a:p>
      </dgm:t>
    </dgm:pt>
    <dgm:pt modelId="{9757AF97-A2C3-457E-80D6-DEEFF2FB5778}" type="sibTrans" cxnId="{0A1C4FC5-5348-4C6E-A1DD-B4A741BA5F8E}">
      <dgm:prSet/>
      <dgm:spPr/>
      <dgm:t>
        <a:bodyPr/>
        <a:lstStyle/>
        <a:p>
          <a:endParaRPr lang="en-US"/>
        </a:p>
      </dgm:t>
    </dgm:pt>
    <dgm:pt modelId="{5E5F395F-11D0-4832-801B-881FA5F7E821}">
      <dgm:prSet/>
      <dgm:spPr>
        <a:solidFill>
          <a:srgbClr val="00B050">
            <a:alpha val="90000"/>
          </a:srgbClr>
        </a:solidFill>
      </dgm:spPr>
      <dgm:t>
        <a:bodyPr/>
        <a:lstStyle/>
        <a:p>
          <a:r>
            <a:rPr lang="en-GB" dirty="0"/>
            <a:t>SharePoint Online</a:t>
          </a:r>
          <a:endParaRPr lang="en-US" dirty="0"/>
        </a:p>
      </dgm:t>
    </dgm:pt>
    <dgm:pt modelId="{A428A667-1A3A-4475-A79C-CB6264927224}" type="parTrans" cxnId="{D9F78800-5424-44DD-9B9C-946DFEE148F6}">
      <dgm:prSet/>
      <dgm:spPr/>
      <dgm:t>
        <a:bodyPr/>
        <a:lstStyle/>
        <a:p>
          <a:endParaRPr lang="en-US"/>
        </a:p>
      </dgm:t>
    </dgm:pt>
    <dgm:pt modelId="{27CDFE9A-DB28-4087-B3F1-B1CAA9B523E7}" type="sibTrans" cxnId="{D9F78800-5424-44DD-9B9C-946DFEE148F6}">
      <dgm:prSet/>
      <dgm:spPr/>
      <dgm:t>
        <a:bodyPr/>
        <a:lstStyle/>
        <a:p>
          <a:endParaRPr lang="en-US"/>
        </a:p>
      </dgm:t>
    </dgm:pt>
    <dgm:pt modelId="{3A560A80-EFFD-4534-A3BE-7FD7ECB73F9E}">
      <dgm:prSet/>
      <dgm:spPr/>
      <dgm:t>
        <a:bodyPr/>
        <a:lstStyle/>
        <a:p>
          <a:r>
            <a:rPr lang="en-GB" dirty="0"/>
            <a:t>SharePoint 2013</a:t>
          </a:r>
          <a:endParaRPr lang="en-US" dirty="0"/>
        </a:p>
      </dgm:t>
    </dgm:pt>
    <dgm:pt modelId="{1C7C59D2-EEF9-4F17-865C-30CA8D4D0A31}" type="parTrans" cxnId="{C568AB44-5A41-4AFD-9B45-F32B700D8EDD}">
      <dgm:prSet/>
      <dgm:spPr/>
      <dgm:t>
        <a:bodyPr/>
        <a:lstStyle/>
        <a:p>
          <a:endParaRPr lang="en-US"/>
        </a:p>
      </dgm:t>
    </dgm:pt>
    <dgm:pt modelId="{047A7A8A-285F-4F2D-A2A1-31117FB0CE74}" type="sibTrans" cxnId="{C568AB44-5A41-4AFD-9B45-F32B700D8EDD}">
      <dgm:prSet/>
      <dgm:spPr/>
      <dgm:t>
        <a:bodyPr/>
        <a:lstStyle/>
        <a:p>
          <a:endParaRPr lang="en-US"/>
        </a:p>
      </dgm:t>
    </dgm:pt>
    <dgm:pt modelId="{CECFC5B7-2D96-47EE-B0B1-E690659F5FEB}">
      <dgm:prSet/>
      <dgm:spPr/>
      <dgm:t>
        <a:bodyPr/>
        <a:lstStyle/>
        <a:p>
          <a:r>
            <a:rPr lang="en-GB" dirty="0"/>
            <a:t>SharePoint 2010</a:t>
          </a:r>
          <a:endParaRPr lang="en-US" dirty="0"/>
        </a:p>
      </dgm:t>
    </dgm:pt>
    <dgm:pt modelId="{8A1833A5-BD68-4F4B-B65A-45B94CE4F3CD}" type="parTrans" cxnId="{E81AD703-7D80-48FE-8E43-7A46728B10C4}">
      <dgm:prSet/>
      <dgm:spPr/>
      <dgm:t>
        <a:bodyPr/>
        <a:lstStyle/>
        <a:p>
          <a:endParaRPr lang="en-US"/>
        </a:p>
      </dgm:t>
    </dgm:pt>
    <dgm:pt modelId="{BD42250E-9338-4AC5-BA9C-148114461276}" type="sibTrans" cxnId="{E81AD703-7D80-48FE-8E43-7A46728B10C4}">
      <dgm:prSet/>
      <dgm:spPr/>
      <dgm:t>
        <a:bodyPr/>
        <a:lstStyle/>
        <a:p>
          <a:endParaRPr lang="en-US"/>
        </a:p>
      </dgm:t>
    </dgm:pt>
    <dgm:pt modelId="{022D6FC2-A8ED-40FA-9986-DBB52BEAEDE0}">
      <dgm:prSet/>
      <dgm:spPr/>
      <dgm:t>
        <a:bodyPr/>
        <a:lstStyle/>
        <a:p>
          <a:r>
            <a:rPr lang="en-GB" dirty="0"/>
            <a:t>SharePoint Online</a:t>
          </a:r>
          <a:endParaRPr lang="en-US" dirty="0"/>
        </a:p>
      </dgm:t>
    </dgm:pt>
    <dgm:pt modelId="{43314E5C-F1FB-418E-92B8-60F623C41BF8}" type="parTrans" cxnId="{616B211F-7821-4E88-9ADA-E029B3ADB2A7}">
      <dgm:prSet/>
      <dgm:spPr/>
      <dgm:t>
        <a:bodyPr/>
        <a:lstStyle/>
        <a:p>
          <a:endParaRPr lang="en-US"/>
        </a:p>
      </dgm:t>
    </dgm:pt>
    <dgm:pt modelId="{3F98782E-A7FC-4E1C-8DB8-2DB68046AFAC}" type="sibTrans" cxnId="{616B211F-7821-4E88-9ADA-E029B3ADB2A7}">
      <dgm:prSet/>
      <dgm:spPr/>
      <dgm:t>
        <a:bodyPr/>
        <a:lstStyle/>
        <a:p>
          <a:endParaRPr lang="en-US"/>
        </a:p>
      </dgm:t>
    </dgm:pt>
    <dgm:pt modelId="{613EA7E8-3799-470C-8CF1-064A5E212ABB}">
      <dgm:prSet/>
      <dgm:spPr/>
      <dgm:t>
        <a:bodyPr/>
        <a:lstStyle/>
        <a:p>
          <a:r>
            <a:rPr lang="en-GB" dirty="0"/>
            <a:t>SharePoint 2013</a:t>
          </a:r>
          <a:endParaRPr lang="en-US" dirty="0"/>
        </a:p>
      </dgm:t>
    </dgm:pt>
    <dgm:pt modelId="{FEA2AA5E-3492-4CEE-B356-6753F7C2061E}" type="parTrans" cxnId="{82835842-0CF6-4C07-B3AC-5BAF23B4257B}">
      <dgm:prSet/>
      <dgm:spPr/>
      <dgm:t>
        <a:bodyPr/>
        <a:lstStyle/>
        <a:p>
          <a:endParaRPr lang="en-US"/>
        </a:p>
      </dgm:t>
    </dgm:pt>
    <dgm:pt modelId="{0F50B9A1-52A6-47E9-83E1-8D0C2607659C}" type="sibTrans" cxnId="{82835842-0CF6-4C07-B3AC-5BAF23B4257B}">
      <dgm:prSet/>
      <dgm:spPr/>
      <dgm:t>
        <a:bodyPr/>
        <a:lstStyle/>
        <a:p>
          <a:endParaRPr lang="en-US"/>
        </a:p>
      </dgm:t>
    </dgm:pt>
    <dgm:pt modelId="{862AA543-47D9-4C63-9A20-249629EDFBA4}">
      <dgm:prSet/>
      <dgm:spPr>
        <a:solidFill>
          <a:srgbClr val="00B050">
            <a:alpha val="90000"/>
          </a:srgbClr>
        </a:solidFill>
      </dgm:spPr>
      <dgm:t>
        <a:bodyPr/>
        <a:lstStyle/>
        <a:p>
          <a:r>
            <a:rPr lang="en-GB" dirty="0"/>
            <a:t>SharePoint 2010</a:t>
          </a:r>
          <a:endParaRPr lang="en-US" dirty="0"/>
        </a:p>
      </dgm:t>
    </dgm:pt>
    <dgm:pt modelId="{32C898D6-EA01-4A40-8641-724BE5C2B115}" type="parTrans" cxnId="{F4115AF9-A412-4262-8365-E7F8DE82C7C9}">
      <dgm:prSet/>
      <dgm:spPr/>
      <dgm:t>
        <a:bodyPr/>
        <a:lstStyle/>
        <a:p>
          <a:endParaRPr lang="en-US"/>
        </a:p>
      </dgm:t>
    </dgm:pt>
    <dgm:pt modelId="{3E8453AC-5C90-4CAD-BF38-6A5D07A85AA6}" type="sibTrans" cxnId="{F4115AF9-A412-4262-8365-E7F8DE82C7C9}">
      <dgm:prSet/>
      <dgm:spPr/>
      <dgm:t>
        <a:bodyPr/>
        <a:lstStyle/>
        <a:p>
          <a:endParaRPr lang="en-US"/>
        </a:p>
      </dgm:t>
    </dgm:pt>
    <dgm:pt modelId="{0F3E1D89-E581-425B-A309-328423668B5E}">
      <dgm:prSet/>
      <dgm:spPr/>
      <dgm:t>
        <a:bodyPr/>
        <a:lstStyle/>
        <a:p>
          <a:r>
            <a:rPr lang="en-GB" dirty="0"/>
            <a:t>SharePoint Online</a:t>
          </a:r>
          <a:endParaRPr lang="en-US" dirty="0"/>
        </a:p>
      </dgm:t>
    </dgm:pt>
    <dgm:pt modelId="{320E6FB8-3672-46FA-847B-6C2B32B15B57}" type="parTrans" cxnId="{6FA24656-78B7-4D13-84B7-1BCE8E1BC9C3}">
      <dgm:prSet/>
      <dgm:spPr/>
      <dgm:t>
        <a:bodyPr/>
        <a:lstStyle/>
        <a:p>
          <a:endParaRPr lang="en-US"/>
        </a:p>
      </dgm:t>
    </dgm:pt>
    <dgm:pt modelId="{7B7925DC-F1E3-449A-9DCC-642CFC9C6BF4}" type="sibTrans" cxnId="{6FA24656-78B7-4D13-84B7-1BCE8E1BC9C3}">
      <dgm:prSet/>
      <dgm:spPr/>
      <dgm:t>
        <a:bodyPr/>
        <a:lstStyle/>
        <a:p>
          <a:endParaRPr lang="en-US"/>
        </a:p>
      </dgm:t>
    </dgm:pt>
    <dgm:pt modelId="{C8B6485D-E382-40D3-830B-91B1C93489EC}">
      <dgm:prSet/>
      <dgm:spPr>
        <a:solidFill>
          <a:srgbClr val="00B050">
            <a:alpha val="90000"/>
          </a:srgbClr>
        </a:solidFill>
      </dgm:spPr>
      <dgm:t>
        <a:bodyPr/>
        <a:lstStyle/>
        <a:p>
          <a:r>
            <a:rPr lang="en-GB" dirty="0"/>
            <a:t>SharePoint 2013</a:t>
          </a:r>
          <a:endParaRPr lang="en-US" dirty="0"/>
        </a:p>
      </dgm:t>
    </dgm:pt>
    <dgm:pt modelId="{6BC0B217-D75D-4CB8-AD7F-C95B85F5E3BA}" type="parTrans" cxnId="{BAFCE36C-6AD2-4125-B065-41CD860AFA56}">
      <dgm:prSet/>
      <dgm:spPr/>
      <dgm:t>
        <a:bodyPr/>
        <a:lstStyle/>
        <a:p>
          <a:endParaRPr lang="en-US"/>
        </a:p>
      </dgm:t>
    </dgm:pt>
    <dgm:pt modelId="{F1D372A2-B5F5-4206-96D7-9C8CE7AA0991}" type="sibTrans" cxnId="{BAFCE36C-6AD2-4125-B065-41CD860AFA56}">
      <dgm:prSet/>
      <dgm:spPr/>
      <dgm:t>
        <a:bodyPr/>
        <a:lstStyle/>
        <a:p>
          <a:endParaRPr lang="en-US"/>
        </a:p>
      </dgm:t>
    </dgm:pt>
    <dgm:pt modelId="{0FC755B1-0924-4CAF-BC05-D6E13E9239BF}">
      <dgm:prSet/>
      <dgm:spPr/>
      <dgm:t>
        <a:bodyPr/>
        <a:lstStyle/>
        <a:p>
          <a:r>
            <a:rPr lang="en-GB" dirty="0"/>
            <a:t>SharePoint 2010</a:t>
          </a:r>
          <a:endParaRPr lang="en-US" dirty="0"/>
        </a:p>
      </dgm:t>
    </dgm:pt>
    <dgm:pt modelId="{79EC6695-5480-4E72-8D38-1E1B3705B38F}" type="parTrans" cxnId="{7BD41FC7-DE0B-43C7-870C-3D6ED00A826E}">
      <dgm:prSet/>
      <dgm:spPr/>
      <dgm:t>
        <a:bodyPr/>
        <a:lstStyle/>
        <a:p>
          <a:endParaRPr lang="en-US"/>
        </a:p>
      </dgm:t>
    </dgm:pt>
    <dgm:pt modelId="{7C896B05-E870-4DA3-98AE-CA75A096C1E7}" type="sibTrans" cxnId="{7BD41FC7-DE0B-43C7-870C-3D6ED00A826E}">
      <dgm:prSet/>
      <dgm:spPr/>
      <dgm:t>
        <a:bodyPr/>
        <a:lstStyle/>
        <a:p>
          <a:endParaRPr lang="en-US"/>
        </a:p>
      </dgm:t>
    </dgm:pt>
    <dgm:pt modelId="{A875DC12-BC68-4A33-974A-541C5A0190BF}">
      <dgm:prSet/>
      <dgm:spPr/>
      <dgm:t>
        <a:bodyPr/>
        <a:lstStyle/>
        <a:p>
          <a:r>
            <a:rPr lang="en-US" dirty="0"/>
            <a:t>Which versions of SharePoint support using </a:t>
          </a:r>
          <a:r>
            <a:rPr lang="en-US" dirty="0" err="1"/>
            <a:t>SPFx</a:t>
          </a:r>
          <a:r>
            <a:rPr lang="en-US" dirty="0"/>
            <a:t>?</a:t>
          </a:r>
        </a:p>
      </dgm:t>
    </dgm:pt>
    <dgm:pt modelId="{9929C487-E184-4888-979C-9FD181B9C819}" type="parTrans" cxnId="{FF120B5E-8EA2-4034-9F25-3C7FCC1FAB48}">
      <dgm:prSet/>
      <dgm:spPr/>
    </dgm:pt>
    <dgm:pt modelId="{279A0F43-041C-4680-8E95-3EFE7C47DFE2}" type="sibTrans" cxnId="{FF120B5E-8EA2-4034-9F25-3C7FCC1FAB48}">
      <dgm:prSet/>
      <dgm:spPr/>
    </dgm:pt>
    <dgm:pt modelId="{80B46C7A-8DF1-4B98-8801-F15632375081}">
      <dgm:prSet/>
      <dgm:spPr/>
      <dgm:t>
        <a:bodyPr/>
        <a:lstStyle/>
        <a:p>
          <a:r>
            <a:rPr lang="en-US" dirty="0"/>
            <a:t>SharePoint 2013</a:t>
          </a:r>
        </a:p>
      </dgm:t>
    </dgm:pt>
    <dgm:pt modelId="{73181DB0-AA1D-4F8E-89C1-8154237CE43D}" type="parTrans" cxnId="{C28575CF-4B4F-41D4-9874-5F2179858F6A}">
      <dgm:prSet/>
      <dgm:spPr/>
      <dgm:t>
        <a:bodyPr/>
        <a:lstStyle/>
        <a:p>
          <a:endParaRPr lang="en-US"/>
        </a:p>
      </dgm:t>
    </dgm:pt>
    <dgm:pt modelId="{8CDE865D-2455-4A81-8F62-38969BE97C95}" type="sibTrans" cxnId="{C28575CF-4B4F-41D4-9874-5F2179858F6A}">
      <dgm:prSet/>
      <dgm:spPr/>
      <dgm:t>
        <a:bodyPr/>
        <a:lstStyle/>
        <a:p>
          <a:endParaRPr lang="en-US"/>
        </a:p>
      </dgm:t>
    </dgm:pt>
    <dgm:pt modelId="{2033D7BF-4DB7-4393-AE87-F082FD0053CD}">
      <dgm:prSet/>
      <dgm:spPr>
        <a:solidFill>
          <a:srgbClr val="19B861"/>
        </a:solidFill>
      </dgm:spPr>
      <dgm:t>
        <a:bodyPr/>
        <a:lstStyle/>
        <a:p>
          <a:r>
            <a:rPr lang="en-US" dirty="0"/>
            <a:t>SharePoint 2016</a:t>
          </a:r>
        </a:p>
      </dgm:t>
    </dgm:pt>
    <dgm:pt modelId="{8316E209-7631-4BEC-A36E-F44BBECDAB51}" type="parTrans" cxnId="{DFCE57E0-37B9-435C-A4B6-8C271BDB8BF5}">
      <dgm:prSet/>
      <dgm:spPr/>
      <dgm:t>
        <a:bodyPr/>
        <a:lstStyle/>
        <a:p>
          <a:endParaRPr lang="en-US"/>
        </a:p>
      </dgm:t>
    </dgm:pt>
    <dgm:pt modelId="{E1C52BA4-2D57-4A93-BBCE-470B3A2C7651}" type="sibTrans" cxnId="{DFCE57E0-37B9-435C-A4B6-8C271BDB8BF5}">
      <dgm:prSet/>
      <dgm:spPr/>
      <dgm:t>
        <a:bodyPr/>
        <a:lstStyle/>
        <a:p>
          <a:endParaRPr lang="en-US"/>
        </a:p>
      </dgm:t>
    </dgm:pt>
    <dgm:pt modelId="{62D494B1-935C-4F57-BA7E-B7182A9681F7}">
      <dgm:prSet/>
      <dgm:spPr>
        <a:solidFill>
          <a:srgbClr val="19B861">
            <a:alpha val="90000"/>
          </a:srgbClr>
        </a:solidFill>
      </dgm:spPr>
      <dgm:t>
        <a:bodyPr/>
        <a:lstStyle/>
        <a:p>
          <a:r>
            <a:rPr lang="en-US" dirty="0"/>
            <a:t>SharePoint 2019</a:t>
          </a:r>
          <a:endParaRPr lang="en-US"/>
        </a:p>
      </dgm:t>
    </dgm:pt>
    <dgm:pt modelId="{B7FDE2D5-3597-4286-9E7B-08E7D04AE173}" type="parTrans" cxnId="{53852040-9CBD-4ABC-B83A-FD6B256EC28A}">
      <dgm:prSet/>
      <dgm:spPr/>
      <dgm:t>
        <a:bodyPr/>
        <a:lstStyle/>
        <a:p>
          <a:endParaRPr lang="en-US"/>
        </a:p>
      </dgm:t>
    </dgm:pt>
    <dgm:pt modelId="{1E9AD277-CA79-48A8-8D6B-5F8CE8438114}" type="sibTrans" cxnId="{53852040-9CBD-4ABC-B83A-FD6B256EC28A}">
      <dgm:prSet/>
      <dgm:spPr/>
      <dgm:t>
        <a:bodyPr/>
        <a:lstStyle/>
        <a:p>
          <a:endParaRPr lang="en-US"/>
        </a:p>
      </dgm:t>
    </dgm:pt>
    <dgm:pt modelId="{2B341417-3ED1-4DC0-B75C-717F009F8E7D}" type="pres">
      <dgm:prSet presAssocID="{2DFCA645-82B9-4C81-B3FC-D31C96E642BF}" presName="diagram" presStyleCnt="0">
        <dgm:presLayoutVars>
          <dgm:chPref val="1"/>
          <dgm:dir/>
          <dgm:animOne val="branch"/>
          <dgm:animLvl val="lvl"/>
          <dgm:resizeHandles/>
        </dgm:presLayoutVars>
      </dgm:prSet>
      <dgm:spPr/>
    </dgm:pt>
    <dgm:pt modelId="{E62A04C6-2A4A-442B-BF5E-8FA335BE88A3}" type="pres">
      <dgm:prSet presAssocID="{2299DFE9-152D-4717-9996-1E63D6F93766}" presName="root" presStyleCnt="0"/>
      <dgm:spPr/>
    </dgm:pt>
    <dgm:pt modelId="{1922C182-F340-466E-A683-685C22210CC3}" type="pres">
      <dgm:prSet presAssocID="{2299DFE9-152D-4717-9996-1E63D6F93766}" presName="rootComposite" presStyleCnt="0"/>
      <dgm:spPr/>
    </dgm:pt>
    <dgm:pt modelId="{DC08FE6D-5C50-464A-B8DB-F62855123C36}" type="pres">
      <dgm:prSet presAssocID="{2299DFE9-152D-4717-9996-1E63D6F93766}" presName="rootText" presStyleLbl="node1" presStyleIdx="0" presStyleCnt="4"/>
      <dgm:spPr/>
    </dgm:pt>
    <dgm:pt modelId="{E9507564-C158-4C65-B557-5CFF2715E473}" type="pres">
      <dgm:prSet presAssocID="{2299DFE9-152D-4717-9996-1E63D6F93766}" presName="rootConnector" presStyleLbl="node1" presStyleIdx="0" presStyleCnt="4"/>
      <dgm:spPr/>
    </dgm:pt>
    <dgm:pt modelId="{0C8E23E4-8F37-46FC-B909-69258222A1F9}" type="pres">
      <dgm:prSet presAssocID="{2299DFE9-152D-4717-9996-1E63D6F93766}" presName="childShape" presStyleCnt="0"/>
      <dgm:spPr/>
    </dgm:pt>
    <dgm:pt modelId="{80DB41DA-A3DC-4C01-840D-5727D30C97D0}" type="pres">
      <dgm:prSet presAssocID="{A428A667-1A3A-4475-A79C-CB6264927224}" presName="Name13" presStyleLbl="parChTrans1D2" presStyleIdx="0" presStyleCnt="12"/>
      <dgm:spPr/>
    </dgm:pt>
    <dgm:pt modelId="{92D4F1B5-7092-4521-8D57-2920AB81091E}" type="pres">
      <dgm:prSet presAssocID="{5E5F395F-11D0-4832-801B-881FA5F7E821}" presName="childText" presStyleLbl="bgAcc1" presStyleIdx="0" presStyleCnt="12">
        <dgm:presLayoutVars>
          <dgm:bulletEnabled val="1"/>
        </dgm:presLayoutVars>
      </dgm:prSet>
      <dgm:spPr/>
    </dgm:pt>
    <dgm:pt modelId="{C6165D34-1859-48A9-8CB6-D62FF41A07EF}" type="pres">
      <dgm:prSet presAssocID="{1C7C59D2-EEF9-4F17-865C-30CA8D4D0A31}" presName="Name13" presStyleLbl="parChTrans1D2" presStyleIdx="1" presStyleCnt="12"/>
      <dgm:spPr/>
    </dgm:pt>
    <dgm:pt modelId="{53EBEB82-66CB-4BB7-9F91-DF0F61248A8D}" type="pres">
      <dgm:prSet presAssocID="{3A560A80-EFFD-4534-A3BE-7FD7ECB73F9E}" presName="childText" presStyleLbl="bgAcc1" presStyleIdx="1" presStyleCnt="12">
        <dgm:presLayoutVars>
          <dgm:bulletEnabled val="1"/>
        </dgm:presLayoutVars>
      </dgm:prSet>
      <dgm:spPr/>
    </dgm:pt>
    <dgm:pt modelId="{DB97EFAA-3FFF-4AFF-A67C-939526A35147}" type="pres">
      <dgm:prSet presAssocID="{8A1833A5-BD68-4F4B-B65A-45B94CE4F3CD}" presName="Name13" presStyleLbl="parChTrans1D2" presStyleIdx="2" presStyleCnt="12"/>
      <dgm:spPr/>
    </dgm:pt>
    <dgm:pt modelId="{81867D1F-5EC7-4DC8-9267-50A713FB8CAA}" type="pres">
      <dgm:prSet presAssocID="{CECFC5B7-2D96-47EE-B0B1-E690659F5FEB}" presName="childText" presStyleLbl="bgAcc1" presStyleIdx="2" presStyleCnt="12">
        <dgm:presLayoutVars>
          <dgm:bulletEnabled val="1"/>
        </dgm:presLayoutVars>
      </dgm:prSet>
      <dgm:spPr/>
    </dgm:pt>
    <dgm:pt modelId="{5144C831-134C-4568-A5F4-797FEFBC15FB}" type="pres">
      <dgm:prSet presAssocID="{1A7C03A6-2307-42A4-B3A9-908920E87A47}" presName="root" presStyleCnt="0"/>
      <dgm:spPr/>
    </dgm:pt>
    <dgm:pt modelId="{05762248-B0C1-459B-8B2D-66342831DF52}" type="pres">
      <dgm:prSet presAssocID="{1A7C03A6-2307-42A4-B3A9-908920E87A47}" presName="rootComposite" presStyleCnt="0"/>
      <dgm:spPr/>
    </dgm:pt>
    <dgm:pt modelId="{BB56C186-8982-4171-AB73-844014FD1DF8}" type="pres">
      <dgm:prSet presAssocID="{1A7C03A6-2307-42A4-B3A9-908920E87A47}" presName="rootText" presStyleLbl="node1" presStyleIdx="1" presStyleCnt="4"/>
      <dgm:spPr/>
    </dgm:pt>
    <dgm:pt modelId="{DEB5F03C-5EED-4125-85ED-76EEFD7DC4C0}" type="pres">
      <dgm:prSet presAssocID="{1A7C03A6-2307-42A4-B3A9-908920E87A47}" presName="rootConnector" presStyleLbl="node1" presStyleIdx="1" presStyleCnt="4"/>
      <dgm:spPr/>
    </dgm:pt>
    <dgm:pt modelId="{44F7E944-18BD-41D5-8124-44A418DB0CB8}" type="pres">
      <dgm:prSet presAssocID="{1A7C03A6-2307-42A4-B3A9-908920E87A47}" presName="childShape" presStyleCnt="0"/>
      <dgm:spPr/>
    </dgm:pt>
    <dgm:pt modelId="{95F4A4CF-FB2A-4BF3-A056-3186DD5DE680}" type="pres">
      <dgm:prSet presAssocID="{43314E5C-F1FB-418E-92B8-60F623C41BF8}" presName="Name13" presStyleLbl="parChTrans1D2" presStyleIdx="3" presStyleCnt="12"/>
      <dgm:spPr/>
    </dgm:pt>
    <dgm:pt modelId="{1BA9ED9B-2E69-4E1F-8E23-3A40AE44EAAF}" type="pres">
      <dgm:prSet presAssocID="{022D6FC2-A8ED-40FA-9986-DBB52BEAEDE0}" presName="childText" presStyleLbl="bgAcc1" presStyleIdx="3" presStyleCnt="12">
        <dgm:presLayoutVars>
          <dgm:bulletEnabled val="1"/>
        </dgm:presLayoutVars>
      </dgm:prSet>
      <dgm:spPr/>
    </dgm:pt>
    <dgm:pt modelId="{4654AB3A-BE22-40B5-870B-DCB9EE4F39B9}" type="pres">
      <dgm:prSet presAssocID="{FEA2AA5E-3492-4CEE-B356-6753F7C2061E}" presName="Name13" presStyleLbl="parChTrans1D2" presStyleIdx="4" presStyleCnt="12"/>
      <dgm:spPr/>
    </dgm:pt>
    <dgm:pt modelId="{28BFE1C8-CA45-480C-B95A-C7F9C4D3EE7E}" type="pres">
      <dgm:prSet presAssocID="{613EA7E8-3799-470C-8CF1-064A5E212ABB}" presName="childText" presStyleLbl="bgAcc1" presStyleIdx="4" presStyleCnt="12">
        <dgm:presLayoutVars>
          <dgm:bulletEnabled val="1"/>
        </dgm:presLayoutVars>
      </dgm:prSet>
      <dgm:spPr/>
    </dgm:pt>
    <dgm:pt modelId="{70101538-DD66-44B4-B7CC-9F756E31CA58}" type="pres">
      <dgm:prSet presAssocID="{32C898D6-EA01-4A40-8641-724BE5C2B115}" presName="Name13" presStyleLbl="parChTrans1D2" presStyleIdx="5" presStyleCnt="12"/>
      <dgm:spPr/>
    </dgm:pt>
    <dgm:pt modelId="{291FC4A4-2BF7-4F78-81D0-1F1052F35FCA}" type="pres">
      <dgm:prSet presAssocID="{862AA543-47D9-4C63-9A20-249629EDFBA4}" presName="childText" presStyleLbl="bgAcc1" presStyleIdx="5" presStyleCnt="12">
        <dgm:presLayoutVars>
          <dgm:bulletEnabled val="1"/>
        </dgm:presLayoutVars>
      </dgm:prSet>
      <dgm:spPr/>
    </dgm:pt>
    <dgm:pt modelId="{38721A4F-7F5D-434E-B4A2-A63C84F7DDF9}" type="pres">
      <dgm:prSet presAssocID="{71DEDCF0-9D91-4153-B120-D72E1183698B}" presName="root" presStyleCnt="0"/>
      <dgm:spPr/>
    </dgm:pt>
    <dgm:pt modelId="{340B05CD-3ED4-4674-976D-6777BC62AB27}" type="pres">
      <dgm:prSet presAssocID="{71DEDCF0-9D91-4153-B120-D72E1183698B}" presName="rootComposite" presStyleCnt="0"/>
      <dgm:spPr/>
    </dgm:pt>
    <dgm:pt modelId="{74CD2097-2551-49F1-BD1B-BD9246D072F7}" type="pres">
      <dgm:prSet presAssocID="{71DEDCF0-9D91-4153-B120-D72E1183698B}" presName="rootText" presStyleLbl="node1" presStyleIdx="2" presStyleCnt="4"/>
      <dgm:spPr/>
    </dgm:pt>
    <dgm:pt modelId="{34757E40-69E3-43D2-9618-D7CE4AD9B5E1}" type="pres">
      <dgm:prSet presAssocID="{71DEDCF0-9D91-4153-B120-D72E1183698B}" presName="rootConnector" presStyleLbl="node1" presStyleIdx="2" presStyleCnt="4"/>
      <dgm:spPr/>
    </dgm:pt>
    <dgm:pt modelId="{4372055F-3D04-4F9F-992D-155896A6F2E3}" type="pres">
      <dgm:prSet presAssocID="{71DEDCF0-9D91-4153-B120-D72E1183698B}" presName="childShape" presStyleCnt="0"/>
      <dgm:spPr/>
    </dgm:pt>
    <dgm:pt modelId="{8FAD530B-820F-411E-A640-80E1AD59E1A0}" type="pres">
      <dgm:prSet presAssocID="{320E6FB8-3672-46FA-847B-6C2B32B15B57}" presName="Name13" presStyleLbl="parChTrans1D2" presStyleIdx="6" presStyleCnt="12"/>
      <dgm:spPr/>
    </dgm:pt>
    <dgm:pt modelId="{E2A5275A-F358-4ADF-9339-3C8C9368CBD6}" type="pres">
      <dgm:prSet presAssocID="{0F3E1D89-E581-425B-A309-328423668B5E}" presName="childText" presStyleLbl="bgAcc1" presStyleIdx="6" presStyleCnt="12">
        <dgm:presLayoutVars>
          <dgm:bulletEnabled val="1"/>
        </dgm:presLayoutVars>
      </dgm:prSet>
      <dgm:spPr/>
    </dgm:pt>
    <dgm:pt modelId="{A225528D-F854-4CA7-857F-A7973062E78F}" type="pres">
      <dgm:prSet presAssocID="{6BC0B217-D75D-4CB8-AD7F-C95B85F5E3BA}" presName="Name13" presStyleLbl="parChTrans1D2" presStyleIdx="7" presStyleCnt="12"/>
      <dgm:spPr/>
    </dgm:pt>
    <dgm:pt modelId="{E2E9F596-2264-42B8-B63F-46F8D17C645D}" type="pres">
      <dgm:prSet presAssocID="{C8B6485D-E382-40D3-830B-91B1C93489EC}" presName="childText" presStyleLbl="bgAcc1" presStyleIdx="7" presStyleCnt="12">
        <dgm:presLayoutVars>
          <dgm:bulletEnabled val="1"/>
        </dgm:presLayoutVars>
      </dgm:prSet>
      <dgm:spPr/>
    </dgm:pt>
    <dgm:pt modelId="{BB771FC1-D41E-4620-849C-7156B13208B5}" type="pres">
      <dgm:prSet presAssocID="{79EC6695-5480-4E72-8D38-1E1B3705B38F}" presName="Name13" presStyleLbl="parChTrans1D2" presStyleIdx="8" presStyleCnt="12"/>
      <dgm:spPr/>
    </dgm:pt>
    <dgm:pt modelId="{02B64BCD-E651-4664-9655-F02F01BFA138}" type="pres">
      <dgm:prSet presAssocID="{0FC755B1-0924-4CAF-BC05-D6E13E9239BF}" presName="childText" presStyleLbl="bgAcc1" presStyleIdx="8" presStyleCnt="12">
        <dgm:presLayoutVars>
          <dgm:bulletEnabled val="1"/>
        </dgm:presLayoutVars>
      </dgm:prSet>
      <dgm:spPr/>
    </dgm:pt>
    <dgm:pt modelId="{DEE440D9-5EDE-414C-BCCB-7CCC94323DAD}" type="pres">
      <dgm:prSet presAssocID="{A875DC12-BC68-4A33-974A-541C5A0190BF}" presName="root" presStyleCnt="0"/>
      <dgm:spPr/>
    </dgm:pt>
    <dgm:pt modelId="{F37AFBF6-B6B2-4A81-9D38-F8292FF4BED0}" type="pres">
      <dgm:prSet presAssocID="{A875DC12-BC68-4A33-974A-541C5A0190BF}" presName="rootComposite" presStyleCnt="0"/>
      <dgm:spPr/>
    </dgm:pt>
    <dgm:pt modelId="{FFA79B5A-B781-49B7-946B-253521CA6C52}" type="pres">
      <dgm:prSet presAssocID="{A875DC12-BC68-4A33-974A-541C5A0190BF}" presName="rootText" presStyleLbl="node1" presStyleIdx="3" presStyleCnt="4"/>
      <dgm:spPr/>
    </dgm:pt>
    <dgm:pt modelId="{203CA2AF-0484-474D-9C8F-53775DA2A54A}" type="pres">
      <dgm:prSet presAssocID="{A875DC12-BC68-4A33-974A-541C5A0190BF}" presName="rootConnector" presStyleLbl="node1" presStyleIdx="3" presStyleCnt="4"/>
      <dgm:spPr/>
    </dgm:pt>
    <dgm:pt modelId="{B2B5A5DD-8BB0-475F-BDB9-F87F3D81EC3C}" type="pres">
      <dgm:prSet presAssocID="{A875DC12-BC68-4A33-974A-541C5A0190BF}" presName="childShape" presStyleCnt="0"/>
      <dgm:spPr/>
    </dgm:pt>
    <dgm:pt modelId="{8C42004B-1530-4F18-A471-A9D0C279DB7E}" type="pres">
      <dgm:prSet presAssocID="{73181DB0-AA1D-4F8E-89C1-8154237CE43D}" presName="Name13" presStyleLbl="parChTrans1D2" presStyleIdx="9" presStyleCnt="12"/>
      <dgm:spPr/>
    </dgm:pt>
    <dgm:pt modelId="{722E04F3-915D-4C55-A75B-D222487F6668}" type="pres">
      <dgm:prSet presAssocID="{80B46C7A-8DF1-4B98-8801-F15632375081}" presName="childText" presStyleLbl="bgAcc1" presStyleIdx="9" presStyleCnt="12">
        <dgm:presLayoutVars>
          <dgm:bulletEnabled val="1"/>
        </dgm:presLayoutVars>
      </dgm:prSet>
      <dgm:spPr/>
    </dgm:pt>
    <dgm:pt modelId="{1D17FB90-6F89-4D11-8BCC-C553E3CA7851}" type="pres">
      <dgm:prSet presAssocID="{8316E209-7631-4BEC-A36E-F44BBECDAB51}" presName="Name13" presStyleLbl="parChTrans1D2" presStyleIdx="10" presStyleCnt="12"/>
      <dgm:spPr/>
    </dgm:pt>
    <dgm:pt modelId="{484B8276-790A-426D-80E5-2F187C71696E}" type="pres">
      <dgm:prSet presAssocID="{2033D7BF-4DB7-4393-AE87-F082FD0053CD}" presName="childText" presStyleLbl="bgAcc1" presStyleIdx="10" presStyleCnt="12">
        <dgm:presLayoutVars>
          <dgm:bulletEnabled val="1"/>
        </dgm:presLayoutVars>
      </dgm:prSet>
      <dgm:spPr/>
    </dgm:pt>
    <dgm:pt modelId="{00CC0264-BC51-488E-8D3D-1CBC1D1B1D15}" type="pres">
      <dgm:prSet presAssocID="{B7FDE2D5-3597-4286-9E7B-08E7D04AE173}" presName="Name13" presStyleLbl="parChTrans1D2" presStyleIdx="11" presStyleCnt="12"/>
      <dgm:spPr/>
    </dgm:pt>
    <dgm:pt modelId="{0338F244-832C-4150-9F07-E9C6BF74ACB6}" type="pres">
      <dgm:prSet presAssocID="{62D494B1-935C-4F57-BA7E-B7182A9681F7}" presName="childText" presStyleLbl="bgAcc1" presStyleIdx="11" presStyleCnt="12">
        <dgm:presLayoutVars>
          <dgm:bulletEnabled val="1"/>
        </dgm:presLayoutVars>
      </dgm:prSet>
      <dgm:spPr/>
    </dgm:pt>
  </dgm:ptLst>
  <dgm:cxnLst>
    <dgm:cxn modelId="{D9F78800-5424-44DD-9B9C-946DFEE148F6}" srcId="{2299DFE9-152D-4717-9996-1E63D6F93766}" destId="{5E5F395F-11D0-4832-801B-881FA5F7E821}" srcOrd="0" destOrd="0" parTransId="{A428A667-1A3A-4475-A79C-CB6264927224}" sibTransId="{27CDFE9A-DB28-4087-B3F1-B1CAA9B523E7}"/>
    <dgm:cxn modelId="{2388AD00-A0B2-4DF4-BCF5-958D3A5D446B}" type="presOf" srcId="{8A1833A5-BD68-4F4B-B65A-45B94CE4F3CD}" destId="{DB97EFAA-3FFF-4AFF-A67C-939526A35147}" srcOrd="0" destOrd="0" presId="urn:microsoft.com/office/officeart/2005/8/layout/hierarchy3"/>
    <dgm:cxn modelId="{31443F01-B88F-413B-A66A-E358F5BC14F9}" type="presOf" srcId="{43314E5C-F1FB-418E-92B8-60F623C41BF8}" destId="{95F4A4CF-FB2A-4BF3-A056-3186DD5DE680}" srcOrd="0" destOrd="0" presId="urn:microsoft.com/office/officeart/2005/8/layout/hierarchy3"/>
    <dgm:cxn modelId="{E81AD703-7D80-48FE-8E43-7A46728B10C4}" srcId="{2299DFE9-152D-4717-9996-1E63D6F93766}" destId="{CECFC5B7-2D96-47EE-B0B1-E690659F5FEB}" srcOrd="2" destOrd="0" parTransId="{8A1833A5-BD68-4F4B-B65A-45B94CE4F3CD}" sibTransId="{BD42250E-9338-4AC5-BA9C-148114461276}"/>
    <dgm:cxn modelId="{498D400A-826D-4014-9830-B60AAAADF631}" type="presOf" srcId="{1C7C59D2-EEF9-4F17-865C-30CA8D4D0A31}" destId="{C6165D34-1859-48A9-8CB6-D62FF41A07EF}" srcOrd="0" destOrd="0" presId="urn:microsoft.com/office/officeart/2005/8/layout/hierarchy3"/>
    <dgm:cxn modelId="{C30B5B10-92C3-4E25-AEEF-FF2B2C1EAFF1}" type="presOf" srcId="{A428A667-1A3A-4475-A79C-CB6264927224}" destId="{80DB41DA-A3DC-4C01-840D-5727D30C97D0}" srcOrd="0" destOrd="0" presId="urn:microsoft.com/office/officeart/2005/8/layout/hierarchy3"/>
    <dgm:cxn modelId="{C327DE14-0381-413D-B768-63D9290BED88}" type="presOf" srcId="{2299DFE9-152D-4717-9996-1E63D6F93766}" destId="{DC08FE6D-5C50-464A-B8DB-F62855123C36}" srcOrd="0" destOrd="0" presId="urn:microsoft.com/office/officeart/2005/8/layout/hierarchy3"/>
    <dgm:cxn modelId="{21291A1D-665B-430D-B5AA-3E5263A41510}" type="presOf" srcId="{320E6FB8-3672-46FA-847B-6C2B32B15B57}" destId="{8FAD530B-820F-411E-A640-80E1AD59E1A0}" srcOrd="0" destOrd="0" presId="urn:microsoft.com/office/officeart/2005/8/layout/hierarchy3"/>
    <dgm:cxn modelId="{616B211F-7821-4E88-9ADA-E029B3ADB2A7}" srcId="{1A7C03A6-2307-42A4-B3A9-908920E87A47}" destId="{022D6FC2-A8ED-40FA-9986-DBB52BEAEDE0}" srcOrd="0" destOrd="0" parTransId="{43314E5C-F1FB-418E-92B8-60F623C41BF8}" sibTransId="{3F98782E-A7FC-4E1C-8DB8-2DB68046AFAC}"/>
    <dgm:cxn modelId="{76D1BC25-587D-466D-A444-9163DF75F4C0}" type="presOf" srcId="{C8B6485D-E382-40D3-830B-91B1C93489EC}" destId="{E2E9F596-2264-42B8-B63F-46F8D17C645D}" srcOrd="0" destOrd="0" presId="urn:microsoft.com/office/officeart/2005/8/layout/hierarchy3"/>
    <dgm:cxn modelId="{4599EA26-6667-49C3-A74A-5DA3C7362E0D}" srcId="{2DFCA645-82B9-4C81-B3FC-D31C96E642BF}" destId="{2299DFE9-152D-4717-9996-1E63D6F93766}" srcOrd="0" destOrd="0" parTransId="{42C8571E-FA0F-40D4-B989-7E2CD7B67281}" sibTransId="{49947442-24EA-409A-890A-A7B6B9C9A151}"/>
    <dgm:cxn modelId="{4AB0B82D-6437-4020-AF7A-CCCA2D2E696D}" type="presOf" srcId="{2299DFE9-152D-4717-9996-1E63D6F93766}" destId="{E9507564-C158-4C65-B557-5CFF2715E473}" srcOrd="1" destOrd="0" presId="urn:microsoft.com/office/officeart/2005/8/layout/hierarchy3"/>
    <dgm:cxn modelId="{5DAD542F-B685-4703-8939-0D874F50B05E}" type="presOf" srcId="{FEA2AA5E-3492-4CEE-B356-6753F7C2061E}" destId="{4654AB3A-BE22-40B5-870B-DCB9EE4F39B9}" srcOrd="0" destOrd="0" presId="urn:microsoft.com/office/officeart/2005/8/layout/hierarchy3"/>
    <dgm:cxn modelId="{048C183F-B0FB-4CA4-B0A5-B8FAB96BF19F}" type="presOf" srcId="{71DEDCF0-9D91-4153-B120-D72E1183698B}" destId="{74CD2097-2551-49F1-BD1B-BD9246D072F7}" srcOrd="0" destOrd="0" presId="urn:microsoft.com/office/officeart/2005/8/layout/hierarchy3"/>
    <dgm:cxn modelId="{53852040-9CBD-4ABC-B83A-FD6B256EC28A}" srcId="{A875DC12-BC68-4A33-974A-541C5A0190BF}" destId="{62D494B1-935C-4F57-BA7E-B7182A9681F7}" srcOrd="2" destOrd="0" parTransId="{B7FDE2D5-3597-4286-9E7B-08E7D04AE173}" sibTransId="{1E9AD277-CA79-48A8-8D6B-5F8CE8438114}"/>
    <dgm:cxn modelId="{7B44555C-D810-4D6C-9EAA-93B7C31EDF32}" type="presOf" srcId="{1A7C03A6-2307-42A4-B3A9-908920E87A47}" destId="{DEB5F03C-5EED-4125-85ED-76EEFD7DC4C0}" srcOrd="1" destOrd="0" presId="urn:microsoft.com/office/officeart/2005/8/layout/hierarchy3"/>
    <dgm:cxn modelId="{A2729A5D-BC97-4EED-B047-59AD5B6D8726}" type="presOf" srcId="{32C898D6-EA01-4A40-8641-724BE5C2B115}" destId="{70101538-DD66-44B4-B7CC-9F756E31CA58}" srcOrd="0" destOrd="0" presId="urn:microsoft.com/office/officeart/2005/8/layout/hierarchy3"/>
    <dgm:cxn modelId="{FF120B5E-8EA2-4034-9F25-3C7FCC1FAB48}" srcId="{2DFCA645-82B9-4C81-B3FC-D31C96E642BF}" destId="{A875DC12-BC68-4A33-974A-541C5A0190BF}" srcOrd="3" destOrd="0" parTransId="{9929C487-E184-4888-979C-9FD181B9C819}" sibTransId="{279A0F43-041C-4680-8E95-3EFE7C47DFE2}"/>
    <dgm:cxn modelId="{E8F9CB61-F034-48FD-B77D-979F0E6FC0B9}" type="presOf" srcId="{3A560A80-EFFD-4534-A3BE-7FD7ECB73F9E}" destId="{53EBEB82-66CB-4BB7-9F91-DF0F61248A8D}" srcOrd="0" destOrd="0" presId="urn:microsoft.com/office/officeart/2005/8/layout/hierarchy3"/>
    <dgm:cxn modelId="{82835842-0CF6-4C07-B3AC-5BAF23B4257B}" srcId="{1A7C03A6-2307-42A4-B3A9-908920E87A47}" destId="{613EA7E8-3799-470C-8CF1-064A5E212ABB}" srcOrd="1" destOrd="0" parTransId="{FEA2AA5E-3492-4CEE-B356-6753F7C2061E}" sibTransId="{0F50B9A1-52A6-47E9-83E1-8D0C2607659C}"/>
    <dgm:cxn modelId="{C568AB44-5A41-4AFD-9B45-F32B700D8EDD}" srcId="{2299DFE9-152D-4717-9996-1E63D6F93766}" destId="{3A560A80-EFFD-4534-A3BE-7FD7ECB73F9E}" srcOrd="1" destOrd="0" parTransId="{1C7C59D2-EEF9-4F17-865C-30CA8D4D0A31}" sibTransId="{047A7A8A-285F-4F2D-A2A1-31117FB0CE74}"/>
    <dgm:cxn modelId="{58D26949-4A51-4A18-9E40-C5B535BCFE13}" type="presOf" srcId="{80B46C7A-8DF1-4B98-8801-F15632375081}" destId="{722E04F3-915D-4C55-A75B-D222487F6668}" srcOrd="0" destOrd="0" presId="urn:microsoft.com/office/officeart/2005/8/layout/hierarchy3"/>
    <dgm:cxn modelId="{16940C6B-F04C-41FD-9D76-365A3951D73A}" type="presOf" srcId="{79EC6695-5480-4E72-8D38-1E1B3705B38F}" destId="{BB771FC1-D41E-4620-849C-7156B13208B5}" srcOrd="0" destOrd="0" presId="urn:microsoft.com/office/officeart/2005/8/layout/hierarchy3"/>
    <dgm:cxn modelId="{BAFCE36C-6AD2-4125-B065-41CD860AFA56}" srcId="{71DEDCF0-9D91-4153-B120-D72E1183698B}" destId="{C8B6485D-E382-40D3-830B-91B1C93489EC}" srcOrd="1" destOrd="0" parTransId="{6BC0B217-D75D-4CB8-AD7F-C95B85F5E3BA}" sibTransId="{F1D372A2-B5F5-4206-96D7-9C8CE7AA0991}"/>
    <dgm:cxn modelId="{2ADFD26F-1523-4F90-B12C-99BBE27DA71E}" type="presOf" srcId="{73181DB0-AA1D-4F8E-89C1-8154237CE43D}" destId="{8C42004B-1530-4F18-A471-A9D0C279DB7E}" srcOrd="0" destOrd="0" presId="urn:microsoft.com/office/officeart/2005/8/layout/hierarchy3"/>
    <dgm:cxn modelId="{ABF7FE52-CFD8-4C56-B098-67CB639EF4A9}" type="presOf" srcId="{0FC755B1-0924-4CAF-BC05-D6E13E9239BF}" destId="{02B64BCD-E651-4664-9655-F02F01BFA138}" srcOrd="0" destOrd="0" presId="urn:microsoft.com/office/officeart/2005/8/layout/hierarchy3"/>
    <dgm:cxn modelId="{B3E9C453-83E1-4E30-B435-ED1F4DEB8570}" type="presOf" srcId="{8316E209-7631-4BEC-A36E-F44BBECDAB51}" destId="{1D17FB90-6F89-4D11-8BCC-C553E3CA7851}" srcOrd="0" destOrd="0" presId="urn:microsoft.com/office/officeart/2005/8/layout/hierarchy3"/>
    <dgm:cxn modelId="{6FA24656-78B7-4D13-84B7-1BCE8E1BC9C3}" srcId="{71DEDCF0-9D91-4153-B120-D72E1183698B}" destId="{0F3E1D89-E581-425B-A309-328423668B5E}" srcOrd="0" destOrd="0" parTransId="{320E6FB8-3672-46FA-847B-6C2B32B15B57}" sibTransId="{7B7925DC-F1E3-449A-9DCC-642CFC9C6BF4}"/>
    <dgm:cxn modelId="{BE18E776-3B87-44A2-9617-15318D28910C}" type="presOf" srcId="{CECFC5B7-2D96-47EE-B0B1-E690659F5FEB}" destId="{81867D1F-5EC7-4DC8-9267-50A713FB8CAA}" srcOrd="0" destOrd="0" presId="urn:microsoft.com/office/officeart/2005/8/layout/hierarchy3"/>
    <dgm:cxn modelId="{638F227A-CD17-4D1C-B87D-9CA636D6A9B0}" type="presOf" srcId="{022D6FC2-A8ED-40FA-9986-DBB52BEAEDE0}" destId="{1BA9ED9B-2E69-4E1F-8E23-3A40AE44EAAF}" srcOrd="0" destOrd="0" presId="urn:microsoft.com/office/officeart/2005/8/layout/hierarchy3"/>
    <dgm:cxn modelId="{DCDA9C91-D60B-4DD1-86C0-6452C275FA8D}" type="presOf" srcId="{2033D7BF-4DB7-4393-AE87-F082FD0053CD}" destId="{484B8276-790A-426D-80E5-2F187C71696E}" srcOrd="0" destOrd="0" presId="urn:microsoft.com/office/officeart/2005/8/layout/hierarchy3"/>
    <dgm:cxn modelId="{60370498-3E77-4E0C-A0C1-CEA4C74B1899}" type="presOf" srcId="{613EA7E8-3799-470C-8CF1-064A5E212ABB}" destId="{28BFE1C8-CA45-480C-B95A-C7F9C4D3EE7E}" srcOrd="0" destOrd="0" presId="urn:microsoft.com/office/officeart/2005/8/layout/hierarchy3"/>
    <dgm:cxn modelId="{77215298-F226-4281-BD4D-F9A3EA003E3D}" type="presOf" srcId="{62D494B1-935C-4F57-BA7E-B7182A9681F7}" destId="{0338F244-832C-4150-9F07-E9C6BF74ACB6}" srcOrd="0" destOrd="0" presId="urn:microsoft.com/office/officeart/2005/8/layout/hierarchy3"/>
    <dgm:cxn modelId="{C0DF34AE-FC0A-4785-B279-B317FAE83208}" type="presOf" srcId="{A875DC12-BC68-4A33-974A-541C5A0190BF}" destId="{203CA2AF-0484-474D-9C8F-53775DA2A54A}" srcOrd="1" destOrd="0" presId="urn:microsoft.com/office/officeart/2005/8/layout/hierarchy3"/>
    <dgm:cxn modelId="{56E33BB0-AA58-4FAB-A168-0D84FB7C1B91}" type="presOf" srcId="{1A7C03A6-2307-42A4-B3A9-908920E87A47}" destId="{BB56C186-8982-4171-AB73-844014FD1DF8}" srcOrd="0" destOrd="0" presId="urn:microsoft.com/office/officeart/2005/8/layout/hierarchy3"/>
    <dgm:cxn modelId="{2E7099BA-F0EC-4137-B1F3-637F6360483E}" type="presOf" srcId="{6BC0B217-D75D-4CB8-AD7F-C95B85F5E3BA}" destId="{A225528D-F854-4CA7-857F-A7973062E78F}" srcOrd="0" destOrd="0" presId="urn:microsoft.com/office/officeart/2005/8/layout/hierarchy3"/>
    <dgm:cxn modelId="{627E75BC-216E-4A2A-8D1A-65CB2C92094E}" type="presOf" srcId="{A875DC12-BC68-4A33-974A-541C5A0190BF}" destId="{FFA79B5A-B781-49B7-946B-253521CA6C52}" srcOrd="0" destOrd="0" presId="urn:microsoft.com/office/officeart/2005/8/layout/hierarchy3"/>
    <dgm:cxn modelId="{0A1C4FC5-5348-4C6E-A1DD-B4A741BA5F8E}" srcId="{2DFCA645-82B9-4C81-B3FC-D31C96E642BF}" destId="{71DEDCF0-9D91-4153-B120-D72E1183698B}" srcOrd="2" destOrd="0" parTransId="{8F648913-21CA-432A-8FC9-3951D9A1938A}" sibTransId="{9757AF97-A2C3-457E-80D6-DEEFF2FB5778}"/>
    <dgm:cxn modelId="{7BD41FC7-DE0B-43C7-870C-3D6ED00A826E}" srcId="{71DEDCF0-9D91-4153-B120-D72E1183698B}" destId="{0FC755B1-0924-4CAF-BC05-D6E13E9239BF}" srcOrd="2" destOrd="0" parTransId="{79EC6695-5480-4E72-8D38-1E1B3705B38F}" sibTransId="{7C896B05-E870-4DA3-98AE-CA75A096C1E7}"/>
    <dgm:cxn modelId="{C28575CF-4B4F-41D4-9874-5F2179858F6A}" srcId="{A875DC12-BC68-4A33-974A-541C5A0190BF}" destId="{80B46C7A-8DF1-4B98-8801-F15632375081}" srcOrd="0" destOrd="0" parTransId="{73181DB0-AA1D-4F8E-89C1-8154237CE43D}" sibTransId="{8CDE865D-2455-4A81-8F62-38969BE97C95}"/>
    <dgm:cxn modelId="{55A41CDC-F01F-4949-B25C-756EE58620F6}" srcId="{2DFCA645-82B9-4C81-B3FC-D31C96E642BF}" destId="{1A7C03A6-2307-42A4-B3A9-908920E87A47}" srcOrd="1" destOrd="0" parTransId="{F4A7F30C-3E74-4592-8A23-10CE2C4885AA}" sibTransId="{2C4769DB-90EA-486D-87D0-69EA1A831D7B}"/>
    <dgm:cxn modelId="{CBAF4EDD-00D5-4A00-8F87-C84CA3F75FA8}" type="presOf" srcId="{71DEDCF0-9D91-4153-B120-D72E1183698B}" destId="{34757E40-69E3-43D2-9618-D7CE4AD9B5E1}" srcOrd="1" destOrd="0" presId="urn:microsoft.com/office/officeart/2005/8/layout/hierarchy3"/>
    <dgm:cxn modelId="{DFCE57E0-37B9-435C-A4B6-8C271BDB8BF5}" srcId="{A875DC12-BC68-4A33-974A-541C5A0190BF}" destId="{2033D7BF-4DB7-4393-AE87-F082FD0053CD}" srcOrd="1" destOrd="0" parTransId="{8316E209-7631-4BEC-A36E-F44BBECDAB51}" sibTransId="{E1C52BA4-2D57-4A93-BBCE-470B3A2C7651}"/>
    <dgm:cxn modelId="{7CCC22E4-B402-4903-9642-E8FD7CB6BE24}" type="presOf" srcId="{5E5F395F-11D0-4832-801B-881FA5F7E821}" destId="{92D4F1B5-7092-4521-8D57-2920AB81091E}" srcOrd="0" destOrd="0" presId="urn:microsoft.com/office/officeart/2005/8/layout/hierarchy3"/>
    <dgm:cxn modelId="{A8BA2AE4-3B4E-4418-A37F-CDF22ED4F38B}" type="presOf" srcId="{0F3E1D89-E581-425B-A309-328423668B5E}" destId="{E2A5275A-F358-4ADF-9339-3C8C9368CBD6}" srcOrd="0" destOrd="0" presId="urn:microsoft.com/office/officeart/2005/8/layout/hierarchy3"/>
    <dgm:cxn modelId="{AF4995F2-D51A-49F8-837F-157D2FC3C3A6}" type="presOf" srcId="{862AA543-47D9-4C63-9A20-249629EDFBA4}" destId="{291FC4A4-2BF7-4F78-81D0-1F1052F35FCA}" srcOrd="0" destOrd="0" presId="urn:microsoft.com/office/officeart/2005/8/layout/hierarchy3"/>
    <dgm:cxn modelId="{07F029F8-581F-4E6C-BE68-D43E5DC8F082}" type="presOf" srcId="{2DFCA645-82B9-4C81-B3FC-D31C96E642BF}" destId="{2B341417-3ED1-4DC0-B75C-717F009F8E7D}" srcOrd="0" destOrd="0" presId="urn:microsoft.com/office/officeart/2005/8/layout/hierarchy3"/>
    <dgm:cxn modelId="{F4115AF9-A412-4262-8365-E7F8DE82C7C9}" srcId="{1A7C03A6-2307-42A4-B3A9-908920E87A47}" destId="{862AA543-47D9-4C63-9A20-249629EDFBA4}" srcOrd="2" destOrd="0" parTransId="{32C898D6-EA01-4A40-8641-724BE5C2B115}" sibTransId="{3E8453AC-5C90-4CAD-BF38-6A5D07A85AA6}"/>
    <dgm:cxn modelId="{0B82C1FD-5DD4-41A8-B6C1-88B5E22AE8E7}" type="presOf" srcId="{B7FDE2D5-3597-4286-9E7B-08E7D04AE173}" destId="{00CC0264-BC51-488E-8D3D-1CBC1D1B1D15}" srcOrd="0" destOrd="0" presId="urn:microsoft.com/office/officeart/2005/8/layout/hierarchy3"/>
    <dgm:cxn modelId="{E3D102E3-2916-49B8-9C80-BB827A7A25AB}" type="presParOf" srcId="{2B341417-3ED1-4DC0-B75C-717F009F8E7D}" destId="{E62A04C6-2A4A-442B-BF5E-8FA335BE88A3}" srcOrd="0" destOrd="0" presId="urn:microsoft.com/office/officeart/2005/8/layout/hierarchy3"/>
    <dgm:cxn modelId="{6BC91B01-DF1F-4B42-9CAA-83B7B2E63FBD}" type="presParOf" srcId="{E62A04C6-2A4A-442B-BF5E-8FA335BE88A3}" destId="{1922C182-F340-466E-A683-685C22210CC3}" srcOrd="0" destOrd="0" presId="urn:microsoft.com/office/officeart/2005/8/layout/hierarchy3"/>
    <dgm:cxn modelId="{F2052142-3747-424E-BFB6-F22BE44F35B7}" type="presParOf" srcId="{1922C182-F340-466E-A683-685C22210CC3}" destId="{DC08FE6D-5C50-464A-B8DB-F62855123C36}" srcOrd="0" destOrd="0" presId="urn:microsoft.com/office/officeart/2005/8/layout/hierarchy3"/>
    <dgm:cxn modelId="{866DA67F-94C9-4FC6-808D-834D272925EA}" type="presParOf" srcId="{1922C182-F340-466E-A683-685C22210CC3}" destId="{E9507564-C158-4C65-B557-5CFF2715E473}" srcOrd="1" destOrd="0" presId="urn:microsoft.com/office/officeart/2005/8/layout/hierarchy3"/>
    <dgm:cxn modelId="{A7608681-34D7-4CFA-946C-0CF5D8AF8695}" type="presParOf" srcId="{E62A04C6-2A4A-442B-BF5E-8FA335BE88A3}" destId="{0C8E23E4-8F37-46FC-B909-69258222A1F9}" srcOrd="1" destOrd="0" presId="urn:microsoft.com/office/officeart/2005/8/layout/hierarchy3"/>
    <dgm:cxn modelId="{DF5A107E-1C66-4701-A2EE-CFE22C96B408}" type="presParOf" srcId="{0C8E23E4-8F37-46FC-B909-69258222A1F9}" destId="{80DB41DA-A3DC-4C01-840D-5727D30C97D0}" srcOrd="0" destOrd="0" presId="urn:microsoft.com/office/officeart/2005/8/layout/hierarchy3"/>
    <dgm:cxn modelId="{DB08551D-D883-4530-82AE-41E04481DD86}" type="presParOf" srcId="{0C8E23E4-8F37-46FC-B909-69258222A1F9}" destId="{92D4F1B5-7092-4521-8D57-2920AB81091E}" srcOrd="1" destOrd="0" presId="urn:microsoft.com/office/officeart/2005/8/layout/hierarchy3"/>
    <dgm:cxn modelId="{D5D7C4F0-CE11-45B1-AFC7-F4FCADE4902C}" type="presParOf" srcId="{0C8E23E4-8F37-46FC-B909-69258222A1F9}" destId="{C6165D34-1859-48A9-8CB6-D62FF41A07EF}" srcOrd="2" destOrd="0" presId="urn:microsoft.com/office/officeart/2005/8/layout/hierarchy3"/>
    <dgm:cxn modelId="{0E283EB7-E897-4715-B067-93D8FB735347}" type="presParOf" srcId="{0C8E23E4-8F37-46FC-B909-69258222A1F9}" destId="{53EBEB82-66CB-4BB7-9F91-DF0F61248A8D}" srcOrd="3" destOrd="0" presId="urn:microsoft.com/office/officeart/2005/8/layout/hierarchy3"/>
    <dgm:cxn modelId="{C0367BF5-CAFE-4A69-ACAA-13707EB0E488}" type="presParOf" srcId="{0C8E23E4-8F37-46FC-B909-69258222A1F9}" destId="{DB97EFAA-3FFF-4AFF-A67C-939526A35147}" srcOrd="4" destOrd="0" presId="urn:microsoft.com/office/officeart/2005/8/layout/hierarchy3"/>
    <dgm:cxn modelId="{58DC4F5D-668A-4979-B3F9-F5FA33B4DFEC}" type="presParOf" srcId="{0C8E23E4-8F37-46FC-B909-69258222A1F9}" destId="{81867D1F-5EC7-4DC8-9267-50A713FB8CAA}" srcOrd="5" destOrd="0" presId="urn:microsoft.com/office/officeart/2005/8/layout/hierarchy3"/>
    <dgm:cxn modelId="{52FDBC59-1365-46C1-BA31-BB3B86B990CC}" type="presParOf" srcId="{2B341417-3ED1-4DC0-B75C-717F009F8E7D}" destId="{5144C831-134C-4568-A5F4-797FEFBC15FB}" srcOrd="1" destOrd="0" presId="urn:microsoft.com/office/officeart/2005/8/layout/hierarchy3"/>
    <dgm:cxn modelId="{E4D0E061-AA99-45F2-8FAA-FB0679C7180F}" type="presParOf" srcId="{5144C831-134C-4568-A5F4-797FEFBC15FB}" destId="{05762248-B0C1-459B-8B2D-66342831DF52}" srcOrd="0" destOrd="0" presId="urn:microsoft.com/office/officeart/2005/8/layout/hierarchy3"/>
    <dgm:cxn modelId="{E2C30ADB-A70D-4BBC-99C3-5EB8B2D33E77}" type="presParOf" srcId="{05762248-B0C1-459B-8B2D-66342831DF52}" destId="{BB56C186-8982-4171-AB73-844014FD1DF8}" srcOrd="0" destOrd="0" presId="urn:microsoft.com/office/officeart/2005/8/layout/hierarchy3"/>
    <dgm:cxn modelId="{62EDE812-5087-402C-B1E0-117DE5CB6145}" type="presParOf" srcId="{05762248-B0C1-459B-8B2D-66342831DF52}" destId="{DEB5F03C-5EED-4125-85ED-76EEFD7DC4C0}" srcOrd="1" destOrd="0" presId="urn:microsoft.com/office/officeart/2005/8/layout/hierarchy3"/>
    <dgm:cxn modelId="{E57B015C-6E2D-4A9E-B482-A09130D5A091}" type="presParOf" srcId="{5144C831-134C-4568-A5F4-797FEFBC15FB}" destId="{44F7E944-18BD-41D5-8124-44A418DB0CB8}" srcOrd="1" destOrd="0" presId="urn:microsoft.com/office/officeart/2005/8/layout/hierarchy3"/>
    <dgm:cxn modelId="{830D70B7-3835-4733-84E5-24E9997F8410}" type="presParOf" srcId="{44F7E944-18BD-41D5-8124-44A418DB0CB8}" destId="{95F4A4CF-FB2A-4BF3-A056-3186DD5DE680}" srcOrd="0" destOrd="0" presId="urn:microsoft.com/office/officeart/2005/8/layout/hierarchy3"/>
    <dgm:cxn modelId="{A34159A7-B8EE-4629-AD92-C698B43C7C2F}" type="presParOf" srcId="{44F7E944-18BD-41D5-8124-44A418DB0CB8}" destId="{1BA9ED9B-2E69-4E1F-8E23-3A40AE44EAAF}" srcOrd="1" destOrd="0" presId="urn:microsoft.com/office/officeart/2005/8/layout/hierarchy3"/>
    <dgm:cxn modelId="{DCB3C31E-2856-48C7-83BB-BD0CF61FB144}" type="presParOf" srcId="{44F7E944-18BD-41D5-8124-44A418DB0CB8}" destId="{4654AB3A-BE22-40B5-870B-DCB9EE4F39B9}" srcOrd="2" destOrd="0" presId="urn:microsoft.com/office/officeart/2005/8/layout/hierarchy3"/>
    <dgm:cxn modelId="{63B16AC4-6AFF-479A-BDFA-149B1413C9DB}" type="presParOf" srcId="{44F7E944-18BD-41D5-8124-44A418DB0CB8}" destId="{28BFE1C8-CA45-480C-B95A-C7F9C4D3EE7E}" srcOrd="3" destOrd="0" presId="urn:microsoft.com/office/officeart/2005/8/layout/hierarchy3"/>
    <dgm:cxn modelId="{093C4D8A-9F84-4922-9CB1-C615B6F0F79C}" type="presParOf" srcId="{44F7E944-18BD-41D5-8124-44A418DB0CB8}" destId="{70101538-DD66-44B4-B7CC-9F756E31CA58}" srcOrd="4" destOrd="0" presId="urn:microsoft.com/office/officeart/2005/8/layout/hierarchy3"/>
    <dgm:cxn modelId="{4E5547D6-8395-4555-A6F9-2EC2FEE33293}" type="presParOf" srcId="{44F7E944-18BD-41D5-8124-44A418DB0CB8}" destId="{291FC4A4-2BF7-4F78-81D0-1F1052F35FCA}" srcOrd="5" destOrd="0" presId="urn:microsoft.com/office/officeart/2005/8/layout/hierarchy3"/>
    <dgm:cxn modelId="{FFEF60CB-CE16-4DC3-ADF8-24D369582260}" type="presParOf" srcId="{2B341417-3ED1-4DC0-B75C-717F009F8E7D}" destId="{38721A4F-7F5D-434E-B4A2-A63C84F7DDF9}" srcOrd="2" destOrd="0" presId="urn:microsoft.com/office/officeart/2005/8/layout/hierarchy3"/>
    <dgm:cxn modelId="{3F38D173-D8EB-43A2-9101-BE66602B7F17}" type="presParOf" srcId="{38721A4F-7F5D-434E-B4A2-A63C84F7DDF9}" destId="{340B05CD-3ED4-4674-976D-6777BC62AB27}" srcOrd="0" destOrd="0" presId="urn:microsoft.com/office/officeart/2005/8/layout/hierarchy3"/>
    <dgm:cxn modelId="{C691BBBD-F1EF-48DD-AD84-216964F76BDF}" type="presParOf" srcId="{340B05CD-3ED4-4674-976D-6777BC62AB27}" destId="{74CD2097-2551-49F1-BD1B-BD9246D072F7}" srcOrd="0" destOrd="0" presId="urn:microsoft.com/office/officeart/2005/8/layout/hierarchy3"/>
    <dgm:cxn modelId="{AD96AA27-A415-4958-A48F-C9F5AD61F76A}" type="presParOf" srcId="{340B05CD-3ED4-4674-976D-6777BC62AB27}" destId="{34757E40-69E3-43D2-9618-D7CE4AD9B5E1}" srcOrd="1" destOrd="0" presId="urn:microsoft.com/office/officeart/2005/8/layout/hierarchy3"/>
    <dgm:cxn modelId="{009DA128-9E81-4D30-AD18-964F8E2F4163}" type="presParOf" srcId="{38721A4F-7F5D-434E-B4A2-A63C84F7DDF9}" destId="{4372055F-3D04-4F9F-992D-155896A6F2E3}" srcOrd="1" destOrd="0" presId="urn:microsoft.com/office/officeart/2005/8/layout/hierarchy3"/>
    <dgm:cxn modelId="{0C124ADA-8992-47F0-9E57-C776159FA851}" type="presParOf" srcId="{4372055F-3D04-4F9F-992D-155896A6F2E3}" destId="{8FAD530B-820F-411E-A640-80E1AD59E1A0}" srcOrd="0" destOrd="0" presId="urn:microsoft.com/office/officeart/2005/8/layout/hierarchy3"/>
    <dgm:cxn modelId="{5EF18567-26C9-45EA-96BF-36D3C220AC51}" type="presParOf" srcId="{4372055F-3D04-4F9F-992D-155896A6F2E3}" destId="{E2A5275A-F358-4ADF-9339-3C8C9368CBD6}" srcOrd="1" destOrd="0" presId="urn:microsoft.com/office/officeart/2005/8/layout/hierarchy3"/>
    <dgm:cxn modelId="{B3776111-4FD4-4870-B6CE-D325791261B3}" type="presParOf" srcId="{4372055F-3D04-4F9F-992D-155896A6F2E3}" destId="{A225528D-F854-4CA7-857F-A7973062E78F}" srcOrd="2" destOrd="0" presId="urn:microsoft.com/office/officeart/2005/8/layout/hierarchy3"/>
    <dgm:cxn modelId="{216A6513-0B61-42ED-A5E2-F1628081E80B}" type="presParOf" srcId="{4372055F-3D04-4F9F-992D-155896A6F2E3}" destId="{E2E9F596-2264-42B8-B63F-46F8D17C645D}" srcOrd="3" destOrd="0" presId="urn:microsoft.com/office/officeart/2005/8/layout/hierarchy3"/>
    <dgm:cxn modelId="{32ACDA33-24D2-4FFD-B4EE-AE42269058E9}" type="presParOf" srcId="{4372055F-3D04-4F9F-992D-155896A6F2E3}" destId="{BB771FC1-D41E-4620-849C-7156B13208B5}" srcOrd="4" destOrd="0" presId="urn:microsoft.com/office/officeart/2005/8/layout/hierarchy3"/>
    <dgm:cxn modelId="{DD3487D0-ECE9-4474-B5D0-FA3FF7EFCCB3}" type="presParOf" srcId="{4372055F-3D04-4F9F-992D-155896A6F2E3}" destId="{02B64BCD-E651-4664-9655-F02F01BFA138}" srcOrd="5" destOrd="0" presId="urn:microsoft.com/office/officeart/2005/8/layout/hierarchy3"/>
    <dgm:cxn modelId="{711B48F8-660F-463F-8D42-8D5EB7CD7A16}" type="presParOf" srcId="{2B341417-3ED1-4DC0-B75C-717F009F8E7D}" destId="{DEE440D9-5EDE-414C-BCCB-7CCC94323DAD}" srcOrd="3" destOrd="0" presId="urn:microsoft.com/office/officeart/2005/8/layout/hierarchy3"/>
    <dgm:cxn modelId="{AAF95B1D-F708-41D3-B069-90629A43D474}" type="presParOf" srcId="{DEE440D9-5EDE-414C-BCCB-7CCC94323DAD}" destId="{F37AFBF6-B6B2-4A81-9D38-F8292FF4BED0}" srcOrd="0" destOrd="0" presId="urn:microsoft.com/office/officeart/2005/8/layout/hierarchy3"/>
    <dgm:cxn modelId="{2F37EA84-B467-4E92-948B-6DC34D5D684E}" type="presParOf" srcId="{F37AFBF6-B6B2-4A81-9D38-F8292FF4BED0}" destId="{FFA79B5A-B781-49B7-946B-253521CA6C52}" srcOrd="0" destOrd="0" presId="urn:microsoft.com/office/officeart/2005/8/layout/hierarchy3"/>
    <dgm:cxn modelId="{538A4DE7-6E52-42BE-AB1B-D7DFDF8196B3}" type="presParOf" srcId="{F37AFBF6-B6B2-4A81-9D38-F8292FF4BED0}" destId="{203CA2AF-0484-474D-9C8F-53775DA2A54A}" srcOrd="1" destOrd="0" presId="urn:microsoft.com/office/officeart/2005/8/layout/hierarchy3"/>
    <dgm:cxn modelId="{2680D979-4DCA-4F6D-913B-3B6C01028E5D}" type="presParOf" srcId="{DEE440D9-5EDE-414C-BCCB-7CCC94323DAD}" destId="{B2B5A5DD-8BB0-475F-BDB9-F87F3D81EC3C}" srcOrd="1" destOrd="0" presId="urn:microsoft.com/office/officeart/2005/8/layout/hierarchy3"/>
    <dgm:cxn modelId="{1E707908-F02A-4296-92E7-0709A861C5CE}" type="presParOf" srcId="{B2B5A5DD-8BB0-475F-BDB9-F87F3D81EC3C}" destId="{8C42004B-1530-4F18-A471-A9D0C279DB7E}" srcOrd="0" destOrd="0" presId="urn:microsoft.com/office/officeart/2005/8/layout/hierarchy3"/>
    <dgm:cxn modelId="{AFCB6399-B375-481F-8715-124F53B51661}" type="presParOf" srcId="{B2B5A5DD-8BB0-475F-BDB9-F87F3D81EC3C}" destId="{722E04F3-915D-4C55-A75B-D222487F6668}" srcOrd="1" destOrd="0" presId="urn:microsoft.com/office/officeart/2005/8/layout/hierarchy3"/>
    <dgm:cxn modelId="{EEB4D920-2FFF-4423-A312-620B18C9F49D}" type="presParOf" srcId="{B2B5A5DD-8BB0-475F-BDB9-F87F3D81EC3C}" destId="{1D17FB90-6F89-4D11-8BCC-C553E3CA7851}" srcOrd="2" destOrd="0" presId="urn:microsoft.com/office/officeart/2005/8/layout/hierarchy3"/>
    <dgm:cxn modelId="{33DF95C1-7CF6-41BE-8A91-DFB78BE657B0}" type="presParOf" srcId="{B2B5A5DD-8BB0-475F-BDB9-F87F3D81EC3C}" destId="{484B8276-790A-426D-80E5-2F187C71696E}" srcOrd="3" destOrd="0" presId="urn:microsoft.com/office/officeart/2005/8/layout/hierarchy3"/>
    <dgm:cxn modelId="{40D7BE14-F54A-4823-95BD-D461EE7B95DC}" type="presParOf" srcId="{B2B5A5DD-8BB0-475F-BDB9-F87F3D81EC3C}" destId="{00CC0264-BC51-488E-8D3D-1CBC1D1B1D15}" srcOrd="4" destOrd="0" presId="urn:microsoft.com/office/officeart/2005/8/layout/hierarchy3"/>
    <dgm:cxn modelId="{8A4AD864-7AB8-454B-A658-C1D9720F00BD}" type="presParOf" srcId="{B2B5A5DD-8BB0-475F-BDB9-F87F3D81EC3C}" destId="{0338F244-832C-4150-9F07-E9C6BF74ACB6}"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bg1">
            <a:lumMod val="75000"/>
          </a:schemeClr>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accent3"/>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accent3"/>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accent3"/>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rgbClr val="0078D7"/>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accent3"/>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accent3"/>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accent3"/>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accent3"/>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accent3"/>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594C174-A101-4022-B541-7907D60BDCB0}"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0E76FDF-05FC-46A3-8755-1DE403EE9BDD}">
      <dgm:prSet/>
      <dgm:spPr/>
      <dgm:t>
        <a:bodyPr/>
        <a:lstStyle/>
        <a:p>
          <a:r>
            <a:rPr lang="en-US" baseline="0" dirty="0"/>
            <a:t>New development model introduced with SharePoint 2013 </a:t>
          </a:r>
          <a:endParaRPr lang="en-US" dirty="0"/>
        </a:p>
      </dgm:t>
    </dgm:pt>
    <dgm:pt modelId="{6B8F9563-F854-4A1D-9C7F-D11F17858C6A}" type="parTrans" cxnId="{F810670A-0B8F-47E1-9F0B-EECC7741ED22}">
      <dgm:prSet/>
      <dgm:spPr/>
      <dgm:t>
        <a:bodyPr/>
        <a:lstStyle/>
        <a:p>
          <a:endParaRPr lang="en-US"/>
        </a:p>
      </dgm:t>
    </dgm:pt>
    <dgm:pt modelId="{EDEFB0A1-66BB-4848-8936-0A72BE9FF0D0}" type="sibTrans" cxnId="{F810670A-0B8F-47E1-9F0B-EECC7741ED22}">
      <dgm:prSet/>
      <dgm:spPr/>
      <dgm:t>
        <a:bodyPr/>
        <a:lstStyle/>
        <a:p>
          <a:endParaRPr lang="en-US"/>
        </a:p>
      </dgm:t>
    </dgm:pt>
    <dgm:pt modelId="{154E799D-7542-4391-8564-1E19EDD73EF3}">
      <dgm:prSet/>
      <dgm:spPr/>
      <dgm:t>
        <a:bodyPr/>
        <a:lstStyle/>
        <a:p>
          <a:r>
            <a:rPr lang="en-US" baseline="0" dirty="0"/>
            <a:t>Little or no dependencies on other software on the device or platform where it is installed</a:t>
          </a:r>
          <a:endParaRPr lang="en-US" dirty="0"/>
        </a:p>
      </dgm:t>
    </dgm:pt>
    <dgm:pt modelId="{2276DC56-D864-4712-A025-0EF0B1137B93}" type="parTrans" cxnId="{48B86A3A-FCA5-422B-8E63-8057E20B9F8C}">
      <dgm:prSet/>
      <dgm:spPr/>
      <dgm:t>
        <a:bodyPr/>
        <a:lstStyle/>
        <a:p>
          <a:endParaRPr lang="en-US"/>
        </a:p>
      </dgm:t>
    </dgm:pt>
    <dgm:pt modelId="{3FC6EA53-4DD9-47B5-B917-8B9D362A9B0E}" type="sibTrans" cxnId="{48B86A3A-FCA5-422B-8E63-8057E20B9F8C}">
      <dgm:prSet/>
      <dgm:spPr/>
      <dgm:t>
        <a:bodyPr/>
        <a:lstStyle/>
        <a:p>
          <a:endParaRPr lang="en-US"/>
        </a:p>
      </dgm:t>
    </dgm:pt>
    <dgm:pt modelId="{DC42198D-705D-4798-A81D-744974973A0E}">
      <dgm:prSet/>
      <dgm:spPr/>
      <dgm:t>
        <a:bodyPr/>
        <a:lstStyle/>
        <a:p>
          <a:r>
            <a:rPr lang="en-US" baseline="0" dirty="0"/>
            <a:t>Can be installed/uninstalled simply and cleanly without downtime</a:t>
          </a:r>
          <a:endParaRPr lang="en-US" dirty="0"/>
        </a:p>
      </dgm:t>
    </dgm:pt>
    <dgm:pt modelId="{CE66E92E-C271-4F72-974B-59FA7C8C1E0E}" type="parTrans" cxnId="{64E36C67-8421-4249-9455-E72F001F985D}">
      <dgm:prSet/>
      <dgm:spPr/>
      <dgm:t>
        <a:bodyPr/>
        <a:lstStyle/>
        <a:p>
          <a:endParaRPr lang="en-US"/>
        </a:p>
      </dgm:t>
    </dgm:pt>
    <dgm:pt modelId="{049B702E-6758-4BFC-B6AE-965A841A4540}" type="sibTrans" cxnId="{64E36C67-8421-4249-9455-E72F001F985D}">
      <dgm:prSet/>
      <dgm:spPr/>
      <dgm:t>
        <a:bodyPr/>
        <a:lstStyle/>
        <a:p>
          <a:endParaRPr lang="en-US"/>
        </a:p>
      </dgm:t>
    </dgm:pt>
    <dgm:pt modelId="{463D1D94-B606-421B-91F1-04E353285D23}">
      <dgm:prSet/>
      <dgm:spPr/>
      <dgm:t>
        <a:bodyPr/>
        <a:lstStyle/>
        <a:p>
          <a:r>
            <a:rPr lang="en-US" baseline="0" dirty="0"/>
            <a:t>Installation and uninstallation is performed by end-users</a:t>
          </a:r>
          <a:endParaRPr lang="en-US" dirty="0"/>
        </a:p>
      </dgm:t>
    </dgm:pt>
    <dgm:pt modelId="{BD66B257-824D-474D-9C79-E2EC43BF85D0}" type="parTrans" cxnId="{23AA17C9-0361-41D8-A77C-73ECDF49260F}">
      <dgm:prSet/>
      <dgm:spPr/>
      <dgm:t>
        <a:bodyPr/>
        <a:lstStyle/>
        <a:p>
          <a:endParaRPr lang="en-US"/>
        </a:p>
      </dgm:t>
    </dgm:pt>
    <dgm:pt modelId="{A8854117-8CE8-407A-8E66-6D13D19B2B10}" type="sibTrans" cxnId="{23AA17C9-0361-41D8-A77C-73ECDF49260F}">
      <dgm:prSet/>
      <dgm:spPr/>
      <dgm:t>
        <a:bodyPr/>
        <a:lstStyle/>
        <a:p>
          <a:endParaRPr lang="en-US"/>
        </a:p>
      </dgm:t>
    </dgm:pt>
    <dgm:pt modelId="{F580D265-66A2-42A6-B648-3B15735B4499}">
      <dgm:prSet/>
      <dgm:spPr/>
      <dgm:t>
        <a:bodyPr/>
        <a:lstStyle/>
        <a:p>
          <a:r>
            <a:rPr lang="en-US" baseline="0" dirty="0"/>
            <a:t>Everything in SharePoint 2013 &amp; 2016 is called an App or Add-In</a:t>
          </a:r>
          <a:endParaRPr lang="en-US" dirty="0"/>
        </a:p>
      </dgm:t>
    </dgm:pt>
    <dgm:pt modelId="{AD8D7BBF-9AE2-49EA-97D9-A55C78C058F2}" type="parTrans" cxnId="{0A185749-4E09-45E8-98DC-3813F8546219}">
      <dgm:prSet/>
      <dgm:spPr/>
      <dgm:t>
        <a:bodyPr/>
        <a:lstStyle/>
        <a:p>
          <a:endParaRPr lang="en-US"/>
        </a:p>
      </dgm:t>
    </dgm:pt>
    <dgm:pt modelId="{37B3A920-A24E-40C5-B2E2-ACDA60DAB490}" type="sibTrans" cxnId="{0A185749-4E09-45E8-98DC-3813F8546219}">
      <dgm:prSet/>
      <dgm:spPr/>
      <dgm:t>
        <a:bodyPr/>
        <a:lstStyle/>
        <a:p>
          <a:endParaRPr lang="en-US"/>
        </a:p>
      </dgm:t>
    </dgm:pt>
    <dgm:pt modelId="{2AA7578A-13E0-4B43-93DA-A578E4A09C7E}">
      <dgm:prSet/>
      <dgm:spPr/>
      <dgm:t>
        <a:bodyPr/>
        <a:lstStyle/>
        <a:p>
          <a:r>
            <a:rPr lang="en-US" baseline="0" dirty="0"/>
            <a:t>Add-Ins can be distributed through the SharePoint Store (public) or the Add-In Catalog (private)</a:t>
          </a:r>
          <a:endParaRPr lang="en-US" dirty="0"/>
        </a:p>
      </dgm:t>
    </dgm:pt>
    <dgm:pt modelId="{647B5442-E985-454D-B95A-54502C4132A7}" type="parTrans" cxnId="{33F0A2E1-B7A7-41FF-BD76-1F960BB8A07D}">
      <dgm:prSet/>
      <dgm:spPr/>
      <dgm:t>
        <a:bodyPr/>
        <a:lstStyle/>
        <a:p>
          <a:endParaRPr lang="en-US"/>
        </a:p>
      </dgm:t>
    </dgm:pt>
    <dgm:pt modelId="{CB774F02-9D56-4B86-97B0-4115CD8BA274}" type="sibTrans" cxnId="{33F0A2E1-B7A7-41FF-BD76-1F960BB8A07D}">
      <dgm:prSet/>
      <dgm:spPr/>
      <dgm:t>
        <a:bodyPr/>
        <a:lstStyle/>
        <a:p>
          <a:endParaRPr lang="en-US"/>
        </a:p>
      </dgm:t>
    </dgm:pt>
    <dgm:pt modelId="{8120EB35-1C78-43DB-984B-451120EB718C}">
      <dgm:prSet/>
      <dgm:spPr/>
      <dgm:t>
        <a:bodyPr/>
        <a:lstStyle/>
        <a:p>
          <a:r>
            <a:rPr lang="en-GB" dirty="0"/>
            <a:t>Add-In Model</a:t>
          </a:r>
          <a:endParaRPr lang="en-US" dirty="0"/>
        </a:p>
      </dgm:t>
    </dgm:pt>
    <dgm:pt modelId="{F0FF0DD0-EC6D-4A43-94D6-C50442C09D27}" type="parTrans" cxnId="{F8B32EE5-4138-4635-83F9-ED31193B25CD}">
      <dgm:prSet/>
      <dgm:spPr/>
      <dgm:t>
        <a:bodyPr/>
        <a:lstStyle/>
        <a:p>
          <a:endParaRPr lang="en-US"/>
        </a:p>
      </dgm:t>
    </dgm:pt>
    <dgm:pt modelId="{DF72870B-E5F8-445E-AEC6-C0760D23A924}" type="sibTrans" cxnId="{F8B32EE5-4138-4635-83F9-ED31193B25CD}">
      <dgm:prSet/>
      <dgm:spPr/>
      <dgm:t>
        <a:bodyPr/>
        <a:lstStyle/>
        <a:p>
          <a:endParaRPr lang="en-US"/>
        </a:p>
      </dgm:t>
    </dgm:pt>
    <dgm:pt modelId="{A246C658-DB2B-4EEC-A46F-274CCD81825F}" type="pres">
      <dgm:prSet presAssocID="{3594C174-A101-4022-B541-7907D60BDCB0}" presName="linear" presStyleCnt="0">
        <dgm:presLayoutVars>
          <dgm:animLvl val="lvl"/>
          <dgm:resizeHandles val="exact"/>
        </dgm:presLayoutVars>
      </dgm:prSet>
      <dgm:spPr/>
    </dgm:pt>
    <dgm:pt modelId="{4A77909E-2D76-4A98-A8C2-FD972841FCB5}" type="pres">
      <dgm:prSet presAssocID="{8120EB35-1C78-43DB-984B-451120EB718C}" presName="parentText" presStyleLbl="node1" presStyleIdx="0" presStyleCnt="1">
        <dgm:presLayoutVars>
          <dgm:chMax val="0"/>
          <dgm:bulletEnabled val="1"/>
        </dgm:presLayoutVars>
      </dgm:prSet>
      <dgm:spPr/>
    </dgm:pt>
    <dgm:pt modelId="{E6B8841F-5DA0-4E52-9CD9-6196F6D7B091}" type="pres">
      <dgm:prSet presAssocID="{8120EB35-1C78-43DB-984B-451120EB718C}" presName="childText" presStyleLbl="revTx" presStyleIdx="0" presStyleCnt="1">
        <dgm:presLayoutVars>
          <dgm:bulletEnabled val="1"/>
        </dgm:presLayoutVars>
      </dgm:prSet>
      <dgm:spPr/>
    </dgm:pt>
  </dgm:ptLst>
  <dgm:cxnLst>
    <dgm:cxn modelId="{F810670A-0B8F-47E1-9F0B-EECC7741ED22}" srcId="{8120EB35-1C78-43DB-984B-451120EB718C}" destId="{E0E76FDF-05FC-46A3-8755-1DE403EE9BDD}" srcOrd="0" destOrd="0" parTransId="{6B8F9563-F854-4A1D-9C7F-D11F17858C6A}" sibTransId="{EDEFB0A1-66BB-4848-8936-0A72BE9FF0D0}"/>
    <dgm:cxn modelId="{9822151C-A576-4778-9E26-63798909436F}" type="presOf" srcId="{F580D265-66A2-42A6-B648-3B15735B4499}" destId="{E6B8841F-5DA0-4E52-9CD9-6196F6D7B091}" srcOrd="0" destOrd="4" presId="urn:microsoft.com/office/officeart/2005/8/layout/vList2"/>
    <dgm:cxn modelId="{ED53E327-ABD2-4E48-843A-F31AC3D6C5FA}" type="presOf" srcId="{3594C174-A101-4022-B541-7907D60BDCB0}" destId="{A246C658-DB2B-4EEC-A46F-274CCD81825F}" srcOrd="0" destOrd="0" presId="urn:microsoft.com/office/officeart/2005/8/layout/vList2"/>
    <dgm:cxn modelId="{C5F0302D-96FC-4595-9CF8-C3B5C84BB620}" type="presOf" srcId="{E0E76FDF-05FC-46A3-8755-1DE403EE9BDD}" destId="{E6B8841F-5DA0-4E52-9CD9-6196F6D7B091}" srcOrd="0" destOrd="0" presId="urn:microsoft.com/office/officeart/2005/8/layout/vList2"/>
    <dgm:cxn modelId="{48B86A3A-FCA5-422B-8E63-8057E20B9F8C}" srcId="{8120EB35-1C78-43DB-984B-451120EB718C}" destId="{154E799D-7542-4391-8564-1E19EDD73EF3}" srcOrd="1" destOrd="0" parTransId="{2276DC56-D864-4712-A025-0EF0B1137B93}" sibTransId="{3FC6EA53-4DD9-47B5-B917-8B9D362A9B0E}"/>
    <dgm:cxn modelId="{64E36C67-8421-4249-9455-E72F001F985D}" srcId="{8120EB35-1C78-43DB-984B-451120EB718C}" destId="{DC42198D-705D-4798-A81D-744974973A0E}" srcOrd="2" destOrd="0" parTransId="{CE66E92E-C271-4F72-974B-59FA7C8C1E0E}" sibTransId="{049B702E-6758-4BFC-B6AE-965A841A4540}"/>
    <dgm:cxn modelId="{0A185749-4E09-45E8-98DC-3813F8546219}" srcId="{8120EB35-1C78-43DB-984B-451120EB718C}" destId="{F580D265-66A2-42A6-B648-3B15735B4499}" srcOrd="4" destOrd="0" parTransId="{AD8D7BBF-9AE2-49EA-97D9-A55C78C058F2}" sibTransId="{37B3A920-A24E-40C5-B2E2-ACDA60DAB490}"/>
    <dgm:cxn modelId="{C68B7F73-D6CA-4B28-9222-C18C9CE2D7A4}" type="presOf" srcId="{DC42198D-705D-4798-A81D-744974973A0E}" destId="{E6B8841F-5DA0-4E52-9CD9-6196F6D7B091}" srcOrd="0" destOrd="2" presId="urn:microsoft.com/office/officeart/2005/8/layout/vList2"/>
    <dgm:cxn modelId="{EBC49EB2-F0A7-4FC4-B3CA-52E3316E879C}" type="presOf" srcId="{8120EB35-1C78-43DB-984B-451120EB718C}" destId="{4A77909E-2D76-4A98-A8C2-FD972841FCB5}" srcOrd="0" destOrd="0" presId="urn:microsoft.com/office/officeart/2005/8/layout/vList2"/>
    <dgm:cxn modelId="{DE0A93BD-73F0-4063-8D33-95415B38BD6D}" type="presOf" srcId="{154E799D-7542-4391-8564-1E19EDD73EF3}" destId="{E6B8841F-5DA0-4E52-9CD9-6196F6D7B091}" srcOrd="0" destOrd="1" presId="urn:microsoft.com/office/officeart/2005/8/layout/vList2"/>
    <dgm:cxn modelId="{23AA17C9-0361-41D8-A77C-73ECDF49260F}" srcId="{8120EB35-1C78-43DB-984B-451120EB718C}" destId="{463D1D94-B606-421B-91F1-04E353285D23}" srcOrd="3" destOrd="0" parTransId="{BD66B257-824D-474D-9C79-E2EC43BF85D0}" sibTransId="{A8854117-8CE8-407A-8E66-6D13D19B2B10}"/>
    <dgm:cxn modelId="{0FB816E1-9B57-4B97-8BAC-DCFBC33CB8F4}" type="presOf" srcId="{463D1D94-B606-421B-91F1-04E353285D23}" destId="{E6B8841F-5DA0-4E52-9CD9-6196F6D7B091}" srcOrd="0" destOrd="3" presId="urn:microsoft.com/office/officeart/2005/8/layout/vList2"/>
    <dgm:cxn modelId="{33F0A2E1-B7A7-41FF-BD76-1F960BB8A07D}" srcId="{8120EB35-1C78-43DB-984B-451120EB718C}" destId="{2AA7578A-13E0-4B43-93DA-A578E4A09C7E}" srcOrd="5" destOrd="0" parTransId="{647B5442-E985-454D-B95A-54502C4132A7}" sibTransId="{CB774F02-9D56-4B86-97B0-4115CD8BA274}"/>
    <dgm:cxn modelId="{F8B32EE5-4138-4635-83F9-ED31193B25CD}" srcId="{3594C174-A101-4022-B541-7907D60BDCB0}" destId="{8120EB35-1C78-43DB-984B-451120EB718C}" srcOrd="0" destOrd="0" parTransId="{F0FF0DD0-EC6D-4A43-94D6-C50442C09D27}" sibTransId="{DF72870B-E5F8-445E-AEC6-C0760D23A924}"/>
    <dgm:cxn modelId="{725FB9F2-BF2D-4598-8AE5-DF2E7B5937E7}" type="presOf" srcId="{2AA7578A-13E0-4B43-93DA-A578E4A09C7E}" destId="{E6B8841F-5DA0-4E52-9CD9-6196F6D7B091}" srcOrd="0" destOrd="5" presId="urn:microsoft.com/office/officeart/2005/8/layout/vList2"/>
    <dgm:cxn modelId="{8D0DD6FC-CA7F-4528-86A1-D3583EA13EBE}" type="presParOf" srcId="{A246C658-DB2B-4EEC-A46F-274CCD81825F}" destId="{4A77909E-2D76-4A98-A8C2-FD972841FCB5}" srcOrd="0" destOrd="0" presId="urn:microsoft.com/office/officeart/2005/8/layout/vList2"/>
    <dgm:cxn modelId="{2A9C86F1-8D11-40CA-AC2B-920C2C39FEAB}" type="presParOf" srcId="{A246C658-DB2B-4EEC-A46F-274CCD81825F}" destId="{E6B8841F-5DA0-4E52-9CD9-6196F6D7B09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accent3"/>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bg1">
            <a:lumMod val="75000"/>
          </a:schemeClr>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accent3"/>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accent3"/>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rgbClr val="0078D7"/>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accent3"/>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accent3"/>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accent3"/>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accent3"/>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accent3"/>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594C174-A101-4022-B541-7907D60BDCB0}"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0E76FDF-05FC-46A3-8755-1DE403EE9BDD}">
      <dgm:prSet/>
      <dgm:spPr/>
      <dgm:t>
        <a:bodyPr/>
        <a:lstStyle/>
        <a:p>
          <a:r>
            <a:rPr lang="en-US" baseline="0" dirty="0"/>
            <a:t>New development model introduced in SharePoint Online</a:t>
          </a:r>
          <a:endParaRPr lang="en-US" dirty="0"/>
        </a:p>
      </dgm:t>
    </dgm:pt>
    <dgm:pt modelId="{6B8F9563-F854-4A1D-9C7F-D11F17858C6A}" type="parTrans" cxnId="{F810670A-0B8F-47E1-9F0B-EECC7741ED22}">
      <dgm:prSet/>
      <dgm:spPr/>
      <dgm:t>
        <a:bodyPr/>
        <a:lstStyle/>
        <a:p>
          <a:endParaRPr lang="en-US"/>
        </a:p>
      </dgm:t>
    </dgm:pt>
    <dgm:pt modelId="{EDEFB0A1-66BB-4848-8936-0A72BE9FF0D0}" type="sibTrans" cxnId="{F810670A-0B8F-47E1-9F0B-EECC7741ED22}">
      <dgm:prSet/>
      <dgm:spPr/>
      <dgm:t>
        <a:bodyPr/>
        <a:lstStyle/>
        <a:p>
          <a:endParaRPr lang="en-US"/>
        </a:p>
      </dgm:t>
    </dgm:pt>
    <dgm:pt modelId="{8120EB35-1C78-43DB-984B-451120EB718C}">
      <dgm:prSet/>
      <dgm:spPr/>
      <dgm:t>
        <a:bodyPr/>
        <a:lstStyle/>
        <a:p>
          <a:r>
            <a:rPr lang="en-GB" dirty="0"/>
            <a:t>SharePoint Framework (</a:t>
          </a:r>
          <a:r>
            <a:rPr lang="en-GB" dirty="0" err="1"/>
            <a:t>SPFx</a:t>
          </a:r>
          <a:r>
            <a:rPr lang="en-GB" dirty="0"/>
            <a:t>)</a:t>
          </a:r>
          <a:endParaRPr lang="en-US" dirty="0"/>
        </a:p>
      </dgm:t>
    </dgm:pt>
    <dgm:pt modelId="{F0FF0DD0-EC6D-4A43-94D6-C50442C09D27}" type="parTrans" cxnId="{F8B32EE5-4138-4635-83F9-ED31193B25CD}">
      <dgm:prSet/>
      <dgm:spPr/>
      <dgm:t>
        <a:bodyPr/>
        <a:lstStyle/>
        <a:p>
          <a:endParaRPr lang="en-US"/>
        </a:p>
      </dgm:t>
    </dgm:pt>
    <dgm:pt modelId="{DF72870B-E5F8-445E-AEC6-C0760D23A924}" type="sibTrans" cxnId="{F8B32EE5-4138-4635-83F9-ED31193B25CD}">
      <dgm:prSet/>
      <dgm:spPr/>
      <dgm:t>
        <a:bodyPr/>
        <a:lstStyle/>
        <a:p>
          <a:endParaRPr lang="en-US"/>
        </a:p>
      </dgm:t>
    </dgm:pt>
    <dgm:pt modelId="{1FCD46D0-AF90-4E9B-A943-80DD1CC6EF46}">
      <dgm:prSet/>
      <dgm:spPr/>
      <dgm:t>
        <a:bodyPr/>
        <a:lstStyle/>
        <a:p>
          <a:r>
            <a:rPr lang="en-US" dirty="0"/>
            <a:t>Also available in SharePoint Server 2016 since Feature Pack 2 (September 2017 CU) and available in SharePoint 2019</a:t>
          </a:r>
        </a:p>
      </dgm:t>
    </dgm:pt>
    <dgm:pt modelId="{233C069B-6F63-442E-8382-25A916F80BCF}" type="parTrans" cxnId="{5EAD114E-8E8D-4BB2-A042-038B6B32C022}">
      <dgm:prSet/>
      <dgm:spPr/>
      <dgm:t>
        <a:bodyPr/>
        <a:lstStyle/>
        <a:p>
          <a:endParaRPr lang="en-US"/>
        </a:p>
      </dgm:t>
    </dgm:pt>
    <dgm:pt modelId="{260BC0D1-CE88-4061-A9E5-F37B064F960D}" type="sibTrans" cxnId="{5EAD114E-8E8D-4BB2-A042-038B6B32C022}">
      <dgm:prSet/>
      <dgm:spPr/>
      <dgm:t>
        <a:bodyPr/>
        <a:lstStyle/>
        <a:p>
          <a:endParaRPr lang="en-US"/>
        </a:p>
      </dgm:t>
    </dgm:pt>
    <dgm:pt modelId="{9BAEADFC-F61D-4D3A-A1E8-0C124A7FA661}">
      <dgm:prSet/>
      <dgm:spPr/>
      <dgm:t>
        <a:bodyPr/>
        <a:lstStyle/>
        <a:p>
          <a:r>
            <a:rPr lang="en-US" dirty="0"/>
            <a:t>Build Client-Side Web Parts for SharePoint Online and SharePoint On Premises (2016/2019)</a:t>
          </a:r>
        </a:p>
      </dgm:t>
    </dgm:pt>
    <dgm:pt modelId="{74124B59-7F4C-4F7B-88A3-4FDCE05F869F}" type="parTrans" cxnId="{C22908E2-F629-4062-B210-EBE9C5368FCC}">
      <dgm:prSet/>
      <dgm:spPr/>
      <dgm:t>
        <a:bodyPr/>
        <a:lstStyle/>
        <a:p>
          <a:endParaRPr lang="en-US"/>
        </a:p>
      </dgm:t>
    </dgm:pt>
    <dgm:pt modelId="{838395BC-6E2D-46F9-A046-AE838107645A}" type="sibTrans" cxnId="{C22908E2-F629-4062-B210-EBE9C5368FCC}">
      <dgm:prSet/>
      <dgm:spPr/>
      <dgm:t>
        <a:bodyPr/>
        <a:lstStyle/>
        <a:p>
          <a:endParaRPr lang="en-US"/>
        </a:p>
      </dgm:t>
    </dgm:pt>
    <dgm:pt modelId="{21558C6D-20DB-4282-88F1-0EC4E0757172}">
      <dgm:prSet/>
      <dgm:spPr/>
      <dgm:t>
        <a:bodyPr/>
        <a:lstStyle/>
        <a:p>
          <a:r>
            <a:rPr lang="en-US" dirty="0"/>
            <a:t>Build Extensions for SharePoint Online and SharePoint 2019</a:t>
          </a:r>
        </a:p>
      </dgm:t>
    </dgm:pt>
    <dgm:pt modelId="{EED51746-CD7E-44B2-9586-0A1BEC2E8A45}" type="parTrans" cxnId="{CB1F7A39-C366-403F-BFE2-1E2D8B7F43CA}">
      <dgm:prSet/>
      <dgm:spPr/>
      <dgm:t>
        <a:bodyPr/>
        <a:lstStyle/>
        <a:p>
          <a:endParaRPr lang="en-US"/>
        </a:p>
      </dgm:t>
    </dgm:pt>
    <dgm:pt modelId="{F2E6A6A5-CABD-4E53-B0D5-2B576CFE0A90}" type="sibTrans" cxnId="{CB1F7A39-C366-403F-BFE2-1E2D8B7F43CA}">
      <dgm:prSet/>
      <dgm:spPr/>
      <dgm:t>
        <a:bodyPr/>
        <a:lstStyle/>
        <a:p>
          <a:endParaRPr lang="en-US"/>
        </a:p>
      </dgm:t>
    </dgm:pt>
    <dgm:pt modelId="{FA43BC05-2643-4954-8611-3328CC97977A}">
      <dgm:prSet/>
      <dgm:spPr/>
      <dgm:t>
        <a:bodyPr/>
        <a:lstStyle/>
        <a:p>
          <a:r>
            <a:rPr lang="en-US" dirty="0"/>
            <a:t>Develop cross platform using open source web technologies and tools</a:t>
          </a:r>
        </a:p>
      </dgm:t>
    </dgm:pt>
    <dgm:pt modelId="{19F002CC-86A9-450A-A6D2-3D3FD8DF839D}" type="parTrans" cxnId="{2672867E-6F58-41FE-9863-ED62AD8171F9}">
      <dgm:prSet/>
      <dgm:spPr/>
      <dgm:t>
        <a:bodyPr/>
        <a:lstStyle/>
        <a:p>
          <a:endParaRPr lang="en-US"/>
        </a:p>
      </dgm:t>
    </dgm:pt>
    <dgm:pt modelId="{F67186EB-8C24-4D09-BEF3-4337DC3B051F}" type="sibTrans" cxnId="{2672867E-6F58-41FE-9863-ED62AD8171F9}">
      <dgm:prSet/>
      <dgm:spPr/>
      <dgm:t>
        <a:bodyPr/>
        <a:lstStyle/>
        <a:p>
          <a:endParaRPr lang="en-US"/>
        </a:p>
      </dgm:t>
    </dgm:pt>
    <dgm:pt modelId="{A246C658-DB2B-4EEC-A46F-274CCD81825F}" type="pres">
      <dgm:prSet presAssocID="{3594C174-A101-4022-B541-7907D60BDCB0}" presName="linear" presStyleCnt="0">
        <dgm:presLayoutVars>
          <dgm:animLvl val="lvl"/>
          <dgm:resizeHandles val="exact"/>
        </dgm:presLayoutVars>
      </dgm:prSet>
      <dgm:spPr/>
    </dgm:pt>
    <dgm:pt modelId="{4A77909E-2D76-4A98-A8C2-FD972841FCB5}" type="pres">
      <dgm:prSet presAssocID="{8120EB35-1C78-43DB-984B-451120EB718C}" presName="parentText" presStyleLbl="node1" presStyleIdx="0" presStyleCnt="1" custScaleY="91347">
        <dgm:presLayoutVars>
          <dgm:chMax val="0"/>
          <dgm:bulletEnabled val="1"/>
        </dgm:presLayoutVars>
      </dgm:prSet>
      <dgm:spPr/>
    </dgm:pt>
    <dgm:pt modelId="{E6B8841F-5DA0-4E52-9CD9-6196F6D7B091}" type="pres">
      <dgm:prSet presAssocID="{8120EB35-1C78-43DB-984B-451120EB718C}" presName="childText" presStyleLbl="revTx" presStyleIdx="0" presStyleCnt="1">
        <dgm:presLayoutVars>
          <dgm:bulletEnabled val="1"/>
        </dgm:presLayoutVars>
      </dgm:prSet>
      <dgm:spPr/>
    </dgm:pt>
  </dgm:ptLst>
  <dgm:cxnLst>
    <dgm:cxn modelId="{594BDA05-1F02-44C5-954D-55ADC396C121}" type="presOf" srcId="{1FCD46D0-AF90-4E9B-A943-80DD1CC6EF46}" destId="{E6B8841F-5DA0-4E52-9CD9-6196F6D7B091}" srcOrd="0" destOrd="1" presId="urn:microsoft.com/office/officeart/2005/8/layout/vList2"/>
    <dgm:cxn modelId="{F810670A-0B8F-47E1-9F0B-EECC7741ED22}" srcId="{8120EB35-1C78-43DB-984B-451120EB718C}" destId="{E0E76FDF-05FC-46A3-8755-1DE403EE9BDD}" srcOrd="0" destOrd="0" parTransId="{6B8F9563-F854-4A1D-9C7F-D11F17858C6A}" sibTransId="{EDEFB0A1-66BB-4848-8936-0A72BE9FF0D0}"/>
    <dgm:cxn modelId="{ED53E327-ABD2-4E48-843A-F31AC3D6C5FA}" type="presOf" srcId="{3594C174-A101-4022-B541-7907D60BDCB0}" destId="{A246C658-DB2B-4EEC-A46F-274CCD81825F}" srcOrd="0" destOrd="0" presId="urn:microsoft.com/office/officeart/2005/8/layout/vList2"/>
    <dgm:cxn modelId="{C5F0302D-96FC-4595-9CF8-C3B5C84BB620}" type="presOf" srcId="{E0E76FDF-05FC-46A3-8755-1DE403EE9BDD}" destId="{E6B8841F-5DA0-4E52-9CD9-6196F6D7B091}" srcOrd="0" destOrd="0" presId="urn:microsoft.com/office/officeart/2005/8/layout/vList2"/>
    <dgm:cxn modelId="{CB1F7A39-C366-403F-BFE2-1E2D8B7F43CA}" srcId="{8120EB35-1C78-43DB-984B-451120EB718C}" destId="{21558C6D-20DB-4282-88F1-0EC4E0757172}" srcOrd="3" destOrd="0" parTransId="{EED51746-CD7E-44B2-9586-0A1BEC2E8A45}" sibTransId="{F2E6A6A5-CABD-4E53-B0D5-2B576CFE0A90}"/>
    <dgm:cxn modelId="{5EAD114E-8E8D-4BB2-A042-038B6B32C022}" srcId="{8120EB35-1C78-43DB-984B-451120EB718C}" destId="{1FCD46D0-AF90-4E9B-A943-80DD1CC6EF46}" srcOrd="1" destOrd="0" parTransId="{233C069B-6F63-442E-8382-25A916F80BCF}" sibTransId="{260BC0D1-CE88-4061-A9E5-F37B064F960D}"/>
    <dgm:cxn modelId="{2672867E-6F58-41FE-9863-ED62AD8171F9}" srcId="{8120EB35-1C78-43DB-984B-451120EB718C}" destId="{FA43BC05-2643-4954-8611-3328CC97977A}" srcOrd="4" destOrd="0" parTransId="{19F002CC-86A9-450A-A6D2-3D3FD8DF839D}" sibTransId="{F67186EB-8C24-4D09-BEF3-4337DC3B051F}"/>
    <dgm:cxn modelId="{0E067581-D416-4FE7-A322-859877EC9689}" type="presOf" srcId="{FA43BC05-2643-4954-8611-3328CC97977A}" destId="{E6B8841F-5DA0-4E52-9CD9-6196F6D7B091}" srcOrd="0" destOrd="4" presId="urn:microsoft.com/office/officeart/2005/8/layout/vList2"/>
    <dgm:cxn modelId="{04994D8A-C0D7-4A3C-BD26-F8AF5B8ACC59}" type="presOf" srcId="{21558C6D-20DB-4282-88F1-0EC4E0757172}" destId="{E6B8841F-5DA0-4E52-9CD9-6196F6D7B091}" srcOrd="0" destOrd="3" presId="urn:microsoft.com/office/officeart/2005/8/layout/vList2"/>
    <dgm:cxn modelId="{EBC49EB2-F0A7-4FC4-B3CA-52E3316E879C}" type="presOf" srcId="{8120EB35-1C78-43DB-984B-451120EB718C}" destId="{4A77909E-2D76-4A98-A8C2-FD972841FCB5}" srcOrd="0" destOrd="0" presId="urn:microsoft.com/office/officeart/2005/8/layout/vList2"/>
    <dgm:cxn modelId="{C22908E2-F629-4062-B210-EBE9C5368FCC}" srcId="{8120EB35-1C78-43DB-984B-451120EB718C}" destId="{9BAEADFC-F61D-4D3A-A1E8-0C124A7FA661}" srcOrd="2" destOrd="0" parTransId="{74124B59-7F4C-4F7B-88A3-4FDCE05F869F}" sibTransId="{838395BC-6E2D-46F9-A046-AE838107645A}"/>
    <dgm:cxn modelId="{56DDE9E2-ECB2-4D45-BFC6-82988284AC99}" type="presOf" srcId="{9BAEADFC-F61D-4D3A-A1E8-0C124A7FA661}" destId="{E6B8841F-5DA0-4E52-9CD9-6196F6D7B091}" srcOrd="0" destOrd="2" presId="urn:microsoft.com/office/officeart/2005/8/layout/vList2"/>
    <dgm:cxn modelId="{F8B32EE5-4138-4635-83F9-ED31193B25CD}" srcId="{3594C174-A101-4022-B541-7907D60BDCB0}" destId="{8120EB35-1C78-43DB-984B-451120EB718C}" srcOrd="0" destOrd="0" parTransId="{F0FF0DD0-EC6D-4A43-94D6-C50442C09D27}" sibTransId="{DF72870B-E5F8-445E-AEC6-C0760D23A924}"/>
    <dgm:cxn modelId="{8D0DD6FC-CA7F-4528-86A1-D3583EA13EBE}" type="presParOf" srcId="{A246C658-DB2B-4EEC-A46F-274CCD81825F}" destId="{4A77909E-2D76-4A98-A8C2-FD972841FCB5}" srcOrd="0" destOrd="0" presId="urn:microsoft.com/office/officeart/2005/8/layout/vList2"/>
    <dgm:cxn modelId="{2A9C86F1-8D11-40CA-AC2B-920C2C39FEAB}" type="presParOf" srcId="{A246C658-DB2B-4EEC-A46F-274CCD81825F}" destId="{E6B8841F-5DA0-4E52-9CD9-6196F6D7B09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accent3"/>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accent3"/>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bg1">
            <a:lumMod val="75000"/>
          </a:schemeClr>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accent3"/>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rgbClr val="0078D7"/>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accent3"/>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accent3"/>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accent3"/>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accent3"/>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accent3"/>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F746EAA-6E8A-4DF9-BE29-26F7670D0067}"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A869F973-C4F7-4162-B889-8CFFA332AA1C}">
      <dgm:prSet/>
      <dgm:spPr/>
      <dgm:t>
        <a:bodyPr/>
        <a:lstStyle/>
        <a:p>
          <a:r>
            <a:rPr lang="en-US" baseline="0" dirty="0"/>
            <a:t>OAuth 2, JWT &amp; Bearer tokens</a:t>
          </a:r>
          <a:endParaRPr lang="en-US" dirty="0"/>
        </a:p>
      </dgm:t>
    </dgm:pt>
    <dgm:pt modelId="{B70091ED-B750-4C46-8449-A91A289EC6FF}" type="parTrans" cxnId="{B8326C7F-A98A-4A29-87D6-A4AFC938EEDE}">
      <dgm:prSet/>
      <dgm:spPr/>
      <dgm:t>
        <a:bodyPr/>
        <a:lstStyle/>
        <a:p>
          <a:endParaRPr lang="en-US"/>
        </a:p>
      </dgm:t>
    </dgm:pt>
    <dgm:pt modelId="{95FBCF35-14F3-4196-B59A-E8D1F29C658A}" type="sibTrans" cxnId="{B8326C7F-A98A-4A29-87D6-A4AFC938EEDE}">
      <dgm:prSet/>
      <dgm:spPr/>
      <dgm:t>
        <a:bodyPr/>
        <a:lstStyle/>
        <a:p>
          <a:endParaRPr lang="en-US"/>
        </a:p>
      </dgm:t>
    </dgm:pt>
    <dgm:pt modelId="{5786C014-BB1F-471A-B846-C66C3E4C8409}">
      <dgm:prSet/>
      <dgm:spPr/>
      <dgm:t>
        <a:bodyPr/>
        <a:lstStyle/>
        <a:p>
          <a:r>
            <a:rPr lang="en-US" baseline="0" dirty="0"/>
            <a:t>OAuth enables users to provide specific permissions to an Add-In</a:t>
          </a:r>
          <a:endParaRPr lang="en-US" dirty="0"/>
        </a:p>
      </dgm:t>
    </dgm:pt>
    <dgm:pt modelId="{0E2F0214-43E8-4B56-B22C-74D8E82D9719}" type="parTrans" cxnId="{FF811792-01F8-4701-A697-08AF668A083C}">
      <dgm:prSet/>
      <dgm:spPr/>
      <dgm:t>
        <a:bodyPr/>
        <a:lstStyle/>
        <a:p>
          <a:endParaRPr lang="en-US"/>
        </a:p>
      </dgm:t>
    </dgm:pt>
    <dgm:pt modelId="{43D5FC21-0A47-4E31-A5D8-2F564071E754}" type="sibTrans" cxnId="{FF811792-01F8-4701-A697-08AF668A083C}">
      <dgm:prSet/>
      <dgm:spPr/>
      <dgm:t>
        <a:bodyPr/>
        <a:lstStyle/>
        <a:p>
          <a:endParaRPr lang="en-US"/>
        </a:p>
      </dgm:t>
    </dgm:pt>
    <dgm:pt modelId="{24301E5F-C887-4897-864E-2F660939EAF3}">
      <dgm:prSet/>
      <dgm:spPr/>
      <dgm:t>
        <a:bodyPr/>
        <a:lstStyle/>
        <a:p>
          <a:r>
            <a:rPr lang="en-US" baseline="0" dirty="0"/>
            <a:t>No username/password needs to be provided or stored</a:t>
          </a:r>
          <a:endParaRPr lang="en-US" dirty="0"/>
        </a:p>
      </dgm:t>
    </dgm:pt>
    <dgm:pt modelId="{6169A0E1-8EAD-4DAF-BD62-7F4C503CA394}" type="parTrans" cxnId="{55C80034-29EB-44AD-BD6F-50EDC10281ED}">
      <dgm:prSet/>
      <dgm:spPr/>
      <dgm:t>
        <a:bodyPr/>
        <a:lstStyle/>
        <a:p>
          <a:endParaRPr lang="en-US"/>
        </a:p>
      </dgm:t>
    </dgm:pt>
    <dgm:pt modelId="{3169CCED-AB84-481D-B3C1-27AE954633AC}" type="sibTrans" cxnId="{55C80034-29EB-44AD-BD6F-50EDC10281ED}">
      <dgm:prSet/>
      <dgm:spPr/>
      <dgm:t>
        <a:bodyPr/>
        <a:lstStyle/>
        <a:p>
          <a:endParaRPr lang="en-US"/>
        </a:p>
      </dgm:t>
    </dgm:pt>
    <dgm:pt modelId="{142137F7-CD56-46D4-8CB8-4640813E8F6B}">
      <dgm:prSet/>
      <dgm:spPr/>
      <dgm:t>
        <a:bodyPr/>
        <a:lstStyle/>
        <a:p>
          <a:r>
            <a:rPr lang="en-US" baseline="0" dirty="0"/>
            <a:t>Add-In can still perform actions as the user but can also elevate above the user</a:t>
          </a:r>
          <a:endParaRPr lang="en-US" dirty="0"/>
        </a:p>
      </dgm:t>
    </dgm:pt>
    <dgm:pt modelId="{A17C0CD4-5149-4340-BA35-57E7E715F27F}" type="parTrans" cxnId="{0D15A200-3F2A-4590-99F7-BF26A186ABE5}">
      <dgm:prSet/>
      <dgm:spPr/>
      <dgm:t>
        <a:bodyPr/>
        <a:lstStyle/>
        <a:p>
          <a:endParaRPr lang="en-US"/>
        </a:p>
      </dgm:t>
    </dgm:pt>
    <dgm:pt modelId="{1752946E-E7DD-4446-B7D9-59484ACA735A}" type="sibTrans" cxnId="{0D15A200-3F2A-4590-99F7-BF26A186ABE5}">
      <dgm:prSet/>
      <dgm:spPr/>
      <dgm:t>
        <a:bodyPr/>
        <a:lstStyle/>
        <a:p>
          <a:endParaRPr lang="en-US"/>
        </a:p>
      </dgm:t>
    </dgm:pt>
    <dgm:pt modelId="{59474D50-97A2-4FD4-B383-D22273DA1808}">
      <dgm:prSet/>
      <dgm:spPr/>
      <dgm:t>
        <a:bodyPr/>
        <a:lstStyle/>
        <a:p>
          <a:r>
            <a:rPr lang="en-US" dirty="0"/>
            <a:t>Authentication passed to SharePoint via a JWT as the bearer token</a:t>
          </a:r>
        </a:p>
      </dgm:t>
    </dgm:pt>
    <dgm:pt modelId="{F76C679F-213E-4EE0-A8C9-05CB2975E297}" type="parTrans" cxnId="{81426FDA-30A3-45B4-9A89-91099592383F}">
      <dgm:prSet/>
      <dgm:spPr/>
    </dgm:pt>
    <dgm:pt modelId="{66853565-012E-428B-901C-FE2257B11BC1}" type="sibTrans" cxnId="{81426FDA-30A3-45B4-9A89-91099592383F}">
      <dgm:prSet/>
      <dgm:spPr/>
    </dgm:pt>
    <dgm:pt modelId="{6C063989-E672-4779-8D49-21FA7612791C}" type="pres">
      <dgm:prSet presAssocID="{DF746EAA-6E8A-4DF9-BE29-26F7670D0067}" presName="linear" presStyleCnt="0">
        <dgm:presLayoutVars>
          <dgm:animLvl val="lvl"/>
          <dgm:resizeHandles val="exact"/>
        </dgm:presLayoutVars>
      </dgm:prSet>
      <dgm:spPr/>
    </dgm:pt>
    <dgm:pt modelId="{FF2FCE9C-29F2-4873-9A68-DCFD7BD02FCA}" type="pres">
      <dgm:prSet presAssocID="{A869F973-C4F7-4162-B889-8CFFA332AA1C}" presName="parentText" presStyleLbl="node1" presStyleIdx="0" presStyleCnt="1" custScaleY="89357">
        <dgm:presLayoutVars>
          <dgm:chMax val="0"/>
          <dgm:bulletEnabled val="1"/>
        </dgm:presLayoutVars>
      </dgm:prSet>
      <dgm:spPr/>
    </dgm:pt>
    <dgm:pt modelId="{5EDEE280-FA0C-4DF5-A3B7-BC13A74E560D}" type="pres">
      <dgm:prSet presAssocID="{A869F973-C4F7-4162-B889-8CFFA332AA1C}" presName="childText" presStyleLbl="revTx" presStyleIdx="0" presStyleCnt="1" custLinFactNeighborX="0" custLinFactNeighborY="53187">
        <dgm:presLayoutVars>
          <dgm:bulletEnabled val="1"/>
        </dgm:presLayoutVars>
      </dgm:prSet>
      <dgm:spPr/>
    </dgm:pt>
  </dgm:ptLst>
  <dgm:cxnLst>
    <dgm:cxn modelId="{0D15A200-3F2A-4590-99F7-BF26A186ABE5}" srcId="{A869F973-C4F7-4162-B889-8CFFA332AA1C}" destId="{142137F7-CD56-46D4-8CB8-4640813E8F6B}" srcOrd="2" destOrd="0" parTransId="{A17C0CD4-5149-4340-BA35-57E7E715F27F}" sibTransId="{1752946E-E7DD-4446-B7D9-59484ACA735A}"/>
    <dgm:cxn modelId="{40EFBB04-9D0E-4BD1-BF90-2CB103071328}" type="presOf" srcId="{24301E5F-C887-4897-864E-2F660939EAF3}" destId="{5EDEE280-FA0C-4DF5-A3B7-BC13A74E560D}" srcOrd="0" destOrd="1" presId="urn:microsoft.com/office/officeart/2005/8/layout/vList2"/>
    <dgm:cxn modelId="{31271A10-2309-40C3-BADE-2F4871EB288A}" type="presOf" srcId="{59474D50-97A2-4FD4-B383-D22273DA1808}" destId="{5EDEE280-FA0C-4DF5-A3B7-BC13A74E560D}" srcOrd="0" destOrd="3" presId="urn:microsoft.com/office/officeart/2005/8/layout/vList2"/>
    <dgm:cxn modelId="{55C80034-29EB-44AD-BD6F-50EDC10281ED}" srcId="{A869F973-C4F7-4162-B889-8CFFA332AA1C}" destId="{24301E5F-C887-4897-864E-2F660939EAF3}" srcOrd="1" destOrd="0" parTransId="{6169A0E1-8EAD-4DAF-BD62-7F4C503CA394}" sibTransId="{3169CCED-AB84-481D-B3C1-27AE954633AC}"/>
    <dgm:cxn modelId="{B861C97A-75D2-406B-AD0C-8DF72B7086A9}" type="presOf" srcId="{DF746EAA-6E8A-4DF9-BE29-26F7670D0067}" destId="{6C063989-E672-4779-8D49-21FA7612791C}" srcOrd="0" destOrd="0" presId="urn:microsoft.com/office/officeart/2005/8/layout/vList2"/>
    <dgm:cxn modelId="{B8326C7F-A98A-4A29-87D6-A4AFC938EEDE}" srcId="{DF746EAA-6E8A-4DF9-BE29-26F7670D0067}" destId="{A869F973-C4F7-4162-B889-8CFFA332AA1C}" srcOrd="0" destOrd="0" parTransId="{B70091ED-B750-4C46-8449-A91A289EC6FF}" sibTransId="{95FBCF35-14F3-4196-B59A-E8D1F29C658A}"/>
    <dgm:cxn modelId="{2CB41D86-DAFB-4FDA-B035-7FB07CF07907}" type="presOf" srcId="{A869F973-C4F7-4162-B889-8CFFA332AA1C}" destId="{FF2FCE9C-29F2-4873-9A68-DCFD7BD02FCA}" srcOrd="0" destOrd="0" presId="urn:microsoft.com/office/officeart/2005/8/layout/vList2"/>
    <dgm:cxn modelId="{D37F4791-CA5B-4910-8A61-F012268AB67B}" type="presOf" srcId="{5786C014-BB1F-471A-B846-C66C3E4C8409}" destId="{5EDEE280-FA0C-4DF5-A3B7-BC13A74E560D}" srcOrd="0" destOrd="0" presId="urn:microsoft.com/office/officeart/2005/8/layout/vList2"/>
    <dgm:cxn modelId="{FF811792-01F8-4701-A697-08AF668A083C}" srcId="{A869F973-C4F7-4162-B889-8CFFA332AA1C}" destId="{5786C014-BB1F-471A-B846-C66C3E4C8409}" srcOrd="0" destOrd="0" parTransId="{0E2F0214-43E8-4B56-B22C-74D8E82D9719}" sibTransId="{43D5FC21-0A47-4E31-A5D8-2F564071E754}"/>
    <dgm:cxn modelId="{17B0CD9D-8136-4916-80AA-DBD9114BBBFF}" type="presOf" srcId="{142137F7-CD56-46D4-8CB8-4640813E8F6B}" destId="{5EDEE280-FA0C-4DF5-A3B7-BC13A74E560D}" srcOrd="0" destOrd="2" presId="urn:microsoft.com/office/officeart/2005/8/layout/vList2"/>
    <dgm:cxn modelId="{81426FDA-30A3-45B4-9A89-91099592383F}" srcId="{A869F973-C4F7-4162-B889-8CFFA332AA1C}" destId="{59474D50-97A2-4FD4-B383-D22273DA1808}" srcOrd="3" destOrd="0" parTransId="{F76C679F-213E-4EE0-A8C9-05CB2975E297}" sibTransId="{66853565-012E-428B-901C-FE2257B11BC1}"/>
    <dgm:cxn modelId="{BB65E6C3-1BA0-413A-97F0-610D3D4FF8EE}" type="presParOf" srcId="{6C063989-E672-4779-8D49-21FA7612791C}" destId="{FF2FCE9C-29F2-4873-9A68-DCFD7BD02FCA}" srcOrd="0" destOrd="0" presId="urn:microsoft.com/office/officeart/2005/8/layout/vList2"/>
    <dgm:cxn modelId="{DA64335A-E312-4059-8746-E82100BE2C46}" type="presParOf" srcId="{6C063989-E672-4779-8D49-21FA7612791C}" destId="{5EDEE280-FA0C-4DF5-A3B7-BC13A74E560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F746EAA-6E8A-4DF9-BE29-26F7670D0067}"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A869F973-C4F7-4162-B889-8CFFA332AA1C}">
      <dgm:prSet/>
      <dgm:spPr/>
      <dgm:t>
        <a:bodyPr/>
        <a:lstStyle/>
        <a:p>
          <a:r>
            <a:rPr lang="en-US" baseline="0" dirty="0"/>
            <a:t>REST &amp; JSON</a:t>
          </a:r>
          <a:endParaRPr lang="en-US" dirty="0"/>
        </a:p>
      </dgm:t>
    </dgm:pt>
    <dgm:pt modelId="{B70091ED-B750-4C46-8449-A91A289EC6FF}" type="parTrans" cxnId="{B8326C7F-A98A-4A29-87D6-A4AFC938EEDE}">
      <dgm:prSet/>
      <dgm:spPr/>
      <dgm:t>
        <a:bodyPr/>
        <a:lstStyle/>
        <a:p>
          <a:endParaRPr lang="en-US"/>
        </a:p>
      </dgm:t>
    </dgm:pt>
    <dgm:pt modelId="{95FBCF35-14F3-4196-B59A-E8D1F29C658A}" type="sibTrans" cxnId="{B8326C7F-A98A-4A29-87D6-A4AFC938EEDE}">
      <dgm:prSet/>
      <dgm:spPr/>
      <dgm:t>
        <a:bodyPr/>
        <a:lstStyle/>
        <a:p>
          <a:endParaRPr lang="en-US"/>
        </a:p>
      </dgm:t>
    </dgm:pt>
    <dgm:pt modelId="{5786C014-BB1F-471A-B846-C66C3E4C8409}">
      <dgm:prSet/>
      <dgm:spPr/>
      <dgm:t>
        <a:bodyPr/>
        <a:lstStyle/>
        <a:p>
          <a:r>
            <a:rPr lang="en-US" baseline="0" dirty="0"/>
            <a:t>Communication with SharePoint via RESTful services</a:t>
          </a:r>
          <a:endParaRPr lang="en-US" dirty="0"/>
        </a:p>
      </dgm:t>
    </dgm:pt>
    <dgm:pt modelId="{0E2F0214-43E8-4B56-B22C-74D8E82D9719}" type="parTrans" cxnId="{FF811792-01F8-4701-A697-08AF668A083C}">
      <dgm:prSet/>
      <dgm:spPr/>
      <dgm:t>
        <a:bodyPr/>
        <a:lstStyle/>
        <a:p>
          <a:endParaRPr lang="en-US"/>
        </a:p>
      </dgm:t>
    </dgm:pt>
    <dgm:pt modelId="{43D5FC21-0A47-4E31-A5D8-2F564071E754}" type="sibTrans" cxnId="{FF811792-01F8-4701-A697-08AF668A083C}">
      <dgm:prSet/>
      <dgm:spPr/>
      <dgm:t>
        <a:bodyPr/>
        <a:lstStyle/>
        <a:p>
          <a:endParaRPr lang="en-US"/>
        </a:p>
      </dgm:t>
    </dgm:pt>
    <dgm:pt modelId="{94AC78BB-2454-4633-82B1-45D804DB1E91}">
      <dgm:prSet/>
      <dgm:spPr/>
      <dgm:t>
        <a:bodyPr/>
        <a:lstStyle/>
        <a:p>
          <a:r>
            <a:rPr lang="en-US" dirty="0"/>
            <a:t>Use any library from any platform to work with SharePoint externally</a:t>
          </a:r>
        </a:p>
      </dgm:t>
    </dgm:pt>
    <dgm:pt modelId="{73ED6A43-9C82-434F-B765-6525D7AE9FA6}" type="parTrans" cxnId="{89C5E359-37F1-4D18-8C82-581AF7D1CBDC}">
      <dgm:prSet/>
      <dgm:spPr/>
    </dgm:pt>
    <dgm:pt modelId="{08F75AAD-5645-40BC-A811-7ACF18E95698}" type="sibTrans" cxnId="{89C5E359-37F1-4D18-8C82-581AF7D1CBDC}">
      <dgm:prSet/>
      <dgm:spPr/>
    </dgm:pt>
    <dgm:pt modelId="{0943AB3A-B128-44B4-87CA-1F568273ECC6}">
      <dgm:prSet/>
      <dgm:spPr/>
      <dgm:t>
        <a:bodyPr/>
        <a:lstStyle/>
        <a:p>
          <a:r>
            <a:rPr lang="en-US" dirty="0"/>
            <a:t>Host your code on any platform</a:t>
          </a:r>
        </a:p>
      </dgm:t>
    </dgm:pt>
    <dgm:pt modelId="{16C82859-1C7F-4551-B43A-CDB685357BFE}" type="parTrans" cxnId="{94B294B9-9B59-4BEF-9645-BED086ED7006}">
      <dgm:prSet/>
      <dgm:spPr/>
    </dgm:pt>
    <dgm:pt modelId="{1608C7EC-0124-45EF-8622-905ED71A968E}" type="sibTrans" cxnId="{94B294B9-9B59-4BEF-9645-BED086ED7006}">
      <dgm:prSet/>
      <dgm:spPr/>
    </dgm:pt>
    <dgm:pt modelId="{7BC25298-B484-4209-94CC-89CF322F68AA}">
      <dgm:prSet/>
      <dgm:spPr/>
      <dgm:t>
        <a:bodyPr/>
        <a:lstStyle/>
        <a:p>
          <a:r>
            <a:rPr lang="en-US" dirty="0"/>
            <a:t>Write your code in any technology</a:t>
          </a:r>
        </a:p>
      </dgm:t>
    </dgm:pt>
    <dgm:pt modelId="{BFC7DC9D-A0BA-470A-AB63-34725CFF3820}" type="parTrans" cxnId="{EBBE1806-4D9E-4E87-8A0E-E7C7A5B8D430}">
      <dgm:prSet/>
      <dgm:spPr/>
    </dgm:pt>
    <dgm:pt modelId="{9C56EBDF-E0BB-465B-8652-EFE28D7232AE}" type="sibTrans" cxnId="{EBBE1806-4D9E-4E87-8A0E-E7C7A5B8D430}">
      <dgm:prSet/>
      <dgm:spPr/>
    </dgm:pt>
    <dgm:pt modelId="{6C063989-E672-4779-8D49-21FA7612791C}" type="pres">
      <dgm:prSet presAssocID="{DF746EAA-6E8A-4DF9-BE29-26F7670D0067}" presName="linear" presStyleCnt="0">
        <dgm:presLayoutVars>
          <dgm:animLvl val="lvl"/>
          <dgm:resizeHandles val="exact"/>
        </dgm:presLayoutVars>
      </dgm:prSet>
      <dgm:spPr/>
    </dgm:pt>
    <dgm:pt modelId="{FF2FCE9C-29F2-4873-9A68-DCFD7BD02FCA}" type="pres">
      <dgm:prSet presAssocID="{A869F973-C4F7-4162-B889-8CFFA332AA1C}" presName="parentText" presStyleLbl="node1" presStyleIdx="0" presStyleCnt="1" custScaleY="89357">
        <dgm:presLayoutVars>
          <dgm:chMax val="0"/>
          <dgm:bulletEnabled val="1"/>
        </dgm:presLayoutVars>
      </dgm:prSet>
      <dgm:spPr/>
    </dgm:pt>
    <dgm:pt modelId="{5EDEE280-FA0C-4DF5-A3B7-BC13A74E560D}" type="pres">
      <dgm:prSet presAssocID="{A869F973-C4F7-4162-B889-8CFFA332AA1C}" presName="childText" presStyleLbl="revTx" presStyleIdx="0" presStyleCnt="1" custLinFactNeighborX="0" custLinFactNeighborY="53187">
        <dgm:presLayoutVars>
          <dgm:bulletEnabled val="1"/>
        </dgm:presLayoutVars>
      </dgm:prSet>
      <dgm:spPr/>
    </dgm:pt>
  </dgm:ptLst>
  <dgm:cxnLst>
    <dgm:cxn modelId="{EBBE1806-4D9E-4E87-8A0E-E7C7A5B8D430}" srcId="{A869F973-C4F7-4162-B889-8CFFA332AA1C}" destId="{7BC25298-B484-4209-94CC-89CF322F68AA}" srcOrd="3" destOrd="0" parTransId="{BFC7DC9D-A0BA-470A-AB63-34725CFF3820}" sibTransId="{9C56EBDF-E0BB-465B-8652-EFE28D7232AE}"/>
    <dgm:cxn modelId="{4804BB0E-F4C6-4666-A0D5-3262EBCDBAB5}" type="presOf" srcId="{0943AB3A-B128-44B4-87CA-1F568273ECC6}" destId="{5EDEE280-FA0C-4DF5-A3B7-BC13A74E560D}" srcOrd="0" destOrd="2" presId="urn:microsoft.com/office/officeart/2005/8/layout/vList2"/>
    <dgm:cxn modelId="{F75CE10F-4FCC-45F9-A9D2-206E184B1284}" type="presOf" srcId="{94AC78BB-2454-4633-82B1-45D804DB1E91}" destId="{5EDEE280-FA0C-4DF5-A3B7-BC13A74E560D}" srcOrd="0" destOrd="1" presId="urn:microsoft.com/office/officeart/2005/8/layout/vList2"/>
    <dgm:cxn modelId="{89C5E359-37F1-4D18-8C82-581AF7D1CBDC}" srcId="{A869F973-C4F7-4162-B889-8CFFA332AA1C}" destId="{94AC78BB-2454-4633-82B1-45D804DB1E91}" srcOrd="1" destOrd="0" parTransId="{73ED6A43-9C82-434F-B765-6525D7AE9FA6}" sibTransId="{08F75AAD-5645-40BC-A811-7ACF18E95698}"/>
    <dgm:cxn modelId="{B861C97A-75D2-406B-AD0C-8DF72B7086A9}" type="presOf" srcId="{DF746EAA-6E8A-4DF9-BE29-26F7670D0067}" destId="{6C063989-E672-4779-8D49-21FA7612791C}" srcOrd="0" destOrd="0" presId="urn:microsoft.com/office/officeart/2005/8/layout/vList2"/>
    <dgm:cxn modelId="{B8326C7F-A98A-4A29-87D6-A4AFC938EEDE}" srcId="{DF746EAA-6E8A-4DF9-BE29-26F7670D0067}" destId="{A869F973-C4F7-4162-B889-8CFFA332AA1C}" srcOrd="0" destOrd="0" parTransId="{B70091ED-B750-4C46-8449-A91A289EC6FF}" sibTransId="{95FBCF35-14F3-4196-B59A-E8D1F29C658A}"/>
    <dgm:cxn modelId="{2CB41D86-DAFB-4FDA-B035-7FB07CF07907}" type="presOf" srcId="{A869F973-C4F7-4162-B889-8CFFA332AA1C}" destId="{FF2FCE9C-29F2-4873-9A68-DCFD7BD02FCA}" srcOrd="0" destOrd="0" presId="urn:microsoft.com/office/officeart/2005/8/layout/vList2"/>
    <dgm:cxn modelId="{D37F4791-CA5B-4910-8A61-F012268AB67B}" type="presOf" srcId="{5786C014-BB1F-471A-B846-C66C3E4C8409}" destId="{5EDEE280-FA0C-4DF5-A3B7-BC13A74E560D}" srcOrd="0" destOrd="0" presId="urn:microsoft.com/office/officeart/2005/8/layout/vList2"/>
    <dgm:cxn modelId="{FF811792-01F8-4701-A697-08AF668A083C}" srcId="{A869F973-C4F7-4162-B889-8CFFA332AA1C}" destId="{5786C014-BB1F-471A-B846-C66C3E4C8409}" srcOrd="0" destOrd="0" parTransId="{0E2F0214-43E8-4B56-B22C-74D8E82D9719}" sibTransId="{43D5FC21-0A47-4E31-A5D8-2F564071E754}"/>
    <dgm:cxn modelId="{94B294B9-9B59-4BEF-9645-BED086ED7006}" srcId="{A869F973-C4F7-4162-B889-8CFFA332AA1C}" destId="{0943AB3A-B128-44B4-87CA-1F568273ECC6}" srcOrd="2" destOrd="0" parTransId="{16C82859-1C7F-4551-B43A-CDB685357BFE}" sibTransId="{1608C7EC-0124-45EF-8622-905ED71A968E}"/>
    <dgm:cxn modelId="{E47086D5-C512-4D01-A12C-6863F71A348B}" type="presOf" srcId="{7BC25298-B484-4209-94CC-89CF322F68AA}" destId="{5EDEE280-FA0C-4DF5-A3B7-BC13A74E560D}" srcOrd="0" destOrd="3" presId="urn:microsoft.com/office/officeart/2005/8/layout/vList2"/>
    <dgm:cxn modelId="{BB65E6C3-1BA0-413A-97F0-610D3D4FF8EE}" type="presParOf" srcId="{6C063989-E672-4779-8D49-21FA7612791C}" destId="{FF2FCE9C-29F2-4873-9A68-DCFD7BD02FCA}" srcOrd="0" destOrd="0" presId="urn:microsoft.com/office/officeart/2005/8/layout/vList2"/>
    <dgm:cxn modelId="{DA64335A-E312-4059-8746-E82100BE2C46}" type="presParOf" srcId="{6C063989-E672-4779-8D49-21FA7612791C}" destId="{5EDEE280-FA0C-4DF5-A3B7-BC13A74E560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accent3"/>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accent3"/>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accent3"/>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bg1">
            <a:lumMod val="75000"/>
          </a:schemeClr>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rgbClr val="0078D7"/>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accent3"/>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accent3"/>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accent3"/>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accent3"/>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accent3"/>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89D938D-9199-4A65-8CF6-7F95C03D3668}"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D4933B9F-3396-4D75-9036-F9B6E0F3ABC9}">
      <dgm:prSet/>
      <dgm:spPr/>
      <dgm:t>
        <a:bodyPr/>
        <a:lstStyle/>
        <a:p>
          <a:r>
            <a:rPr lang="en-US" baseline="0" dirty="0"/>
            <a:t>Add-Ins and SharePoint Framework components connect to SharePoint using</a:t>
          </a:r>
          <a:endParaRPr lang="en-US" dirty="0"/>
        </a:p>
      </dgm:t>
    </dgm:pt>
    <dgm:pt modelId="{6D1A8F0B-0F81-43A7-A272-65E388C53F00}" type="parTrans" cxnId="{496BD272-BA4A-44D5-B1F6-675C1604145D}">
      <dgm:prSet/>
      <dgm:spPr/>
      <dgm:t>
        <a:bodyPr/>
        <a:lstStyle/>
        <a:p>
          <a:endParaRPr lang="en-US"/>
        </a:p>
      </dgm:t>
    </dgm:pt>
    <dgm:pt modelId="{917A320D-1332-41B8-8F23-E2A9C97D7507}" type="sibTrans" cxnId="{496BD272-BA4A-44D5-B1F6-675C1604145D}">
      <dgm:prSet/>
      <dgm:spPr/>
      <dgm:t>
        <a:bodyPr/>
        <a:lstStyle/>
        <a:p>
          <a:endParaRPr lang="en-US"/>
        </a:p>
      </dgm:t>
    </dgm:pt>
    <dgm:pt modelId="{ECEF8AAF-690A-4D06-BE47-6F4396AE101B}">
      <dgm:prSet/>
      <dgm:spPr/>
      <dgm:t>
        <a:bodyPr/>
        <a:lstStyle/>
        <a:p>
          <a:r>
            <a:rPr lang="en-US" baseline="0" dirty="0"/>
            <a:t>SharePoint Client Side Object Model (CSOM)</a:t>
          </a:r>
          <a:endParaRPr lang="en-US" dirty="0"/>
        </a:p>
      </dgm:t>
    </dgm:pt>
    <dgm:pt modelId="{F7FEDCD3-8996-4EDD-A5AC-38F621C8CA89}" type="parTrans" cxnId="{11CBCE15-71BB-4747-A755-6653CA0249A4}">
      <dgm:prSet/>
      <dgm:spPr/>
      <dgm:t>
        <a:bodyPr/>
        <a:lstStyle/>
        <a:p>
          <a:endParaRPr lang="en-US"/>
        </a:p>
      </dgm:t>
    </dgm:pt>
    <dgm:pt modelId="{B47B0B88-B847-454D-B972-47CEBBA2169E}" type="sibTrans" cxnId="{11CBCE15-71BB-4747-A755-6653CA0249A4}">
      <dgm:prSet/>
      <dgm:spPr/>
      <dgm:t>
        <a:bodyPr/>
        <a:lstStyle/>
        <a:p>
          <a:endParaRPr lang="en-US"/>
        </a:p>
      </dgm:t>
    </dgm:pt>
    <dgm:pt modelId="{FA276A7A-C17D-4F81-A064-B716F6239EDC}">
      <dgm:prSet/>
      <dgm:spPr/>
      <dgm:t>
        <a:bodyPr/>
        <a:lstStyle/>
        <a:p>
          <a:r>
            <a:rPr lang="en-US" baseline="0" dirty="0"/>
            <a:t>SharePoint REST API</a:t>
          </a:r>
          <a:endParaRPr lang="en-US" dirty="0"/>
        </a:p>
      </dgm:t>
    </dgm:pt>
    <dgm:pt modelId="{70C33D19-6D61-43B6-BAEF-E05F1B2C237E}" type="parTrans" cxnId="{6C78DA6C-E666-401A-883C-AF7535C80039}">
      <dgm:prSet/>
      <dgm:spPr/>
      <dgm:t>
        <a:bodyPr/>
        <a:lstStyle/>
        <a:p>
          <a:endParaRPr lang="en-US"/>
        </a:p>
      </dgm:t>
    </dgm:pt>
    <dgm:pt modelId="{4A21BEAE-A035-4AF7-913D-220806540CC8}" type="sibTrans" cxnId="{6C78DA6C-E666-401A-883C-AF7535C80039}">
      <dgm:prSet/>
      <dgm:spPr/>
      <dgm:t>
        <a:bodyPr/>
        <a:lstStyle/>
        <a:p>
          <a:endParaRPr lang="en-US"/>
        </a:p>
      </dgm:t>
    </dgm:pt>
    <dgm:pt modelId="{A43AAB49-C4BF-456E-A061-20DDE1A02EEE}">
      <dgm:prSet/>
      <dgm:spPr/>
      <dgm:t>
        <a:bodyPr/>
        <a:lstStyle/>
        <a:p>
          <a:r>
            <a:rPr lang="en-US" baseline="0" dirty="0"/>
            <a:t>Main investments in 2016</a:t>
          </a:r>
          <a:endParaRPr lang="en-US" dirty="0"/>
        </a:p>
      </dgm:t>
    </dgm:pt>
    <dgm:pt modelId="{9DC92A9E-5EEA-46E3-A871-A06D19B779DD}" type="parTrans" cxnId="{4D2E83DC-92F8-4F24-8E8E-87E18525F296}">
      <dgm:prSet/>
      <dgm:spPr/>
      <dgm:t>
        <a:bodyPr/>
        <a:lstStyle/>
        <a:p>
          <a:endParaRPr lang="en-US"/>
        </a:p>
      </dgm:t>
    </dgm:pt>
    <dgm:pt modelId="{1FA032DC-0DC7-4FCB-BF2D-7F4EA8C65447}" type="sibTrans" cxnId="{4D2E83DC-92F8-4F24-8E8E-87E18525F296}">
      <dgm:prSet/>
      <dgm:spPr/>
      <dgm:t>
        <a:bodyPr/>
        <a:lstStyle/>
        <a:p>
          <a:endParaRPr lang="en-US"/>
        </a:p>
      </dgm:t>
    </dgm:pt>
    <dgm:pt modelId="{B466C1C3-0A64-4604-B761-3F731B56EFE2}">
      <dgm:prSet/>
      <dgm:spPr/>
      <dgm:t>
        <a:bodyPr/>
        <a:lstStyle/>
        <a:p>
          <a:r>
            <a:rPr lang="en-US" baseline="0" dirty="0"/>
            <a:t>SharePoint Framework v1.1.0</a:t>
          </a:r>
          <a:endParaRPr lang="en-US" dirty="0"/>
        </a:p>
      </dgm:t>
    </dgm:pt>
    <dgm:pt modelId="{669658A3-BFB1-432E-A5A0-51BC6585629A}" type="parTrans" cxnId="{0AC2EC4E-F1BA-4370-B86B-40DDDAD4292B}">
      <dgm:prSet/>
      <dgm:spPr/>
      <dgm:t>
        <a:bodyPr/>
        <a:lstStyle/>
        <a:p>
          <a:endParaRPr lang="en-US"/>
        </a:p>
      </dgm:t>
    </dgm:pt>
    <dgm:pt modelId="{CEB5EB61-0B92-4ACC-A459-9E32ADBD06E9}" type="sibTrans" cxnId="{0AC2EC4E-F1BA-4370-B86B-40DDDAD4292B}">
      <dgm:prSet/>
      <dgm:spPr/>
      <dgm:t>
        <a:bodyPr/>
        <a:lstStyle/>
        <a:p>
          <a:endParaRPr lang="en-US"/>
        </a:p>
      </dgm:t>
    </dgm:pt>
    <dgm:pt modelId="{53692218-1955-4542-916A-B9BDD589D137}">
      <dgm:prSet/>
      <dgm:spPr/>
      <dgm:t>
        <a:bodyPr/>
        <a:lstStyle/>
        <a:p>
          <a:r>
            <a:rPr lang="en-US" baseline="0" dirty="0"/>
            <a:t>Information Rights Management API</a:t>
          </a:r>
          <a:endParaRPr lang="en-US" dirty="0"/>
        </a:p>
      </dgm:t>
    </dgm:pt>
    <dgm:pt modelId="{C1CBD32D-92AB-4056-BE6F-1DA5137E712B}" type="parTrans" cxnId="{8D62157C-2C8F-450B-9D2D-5D260685BE2A}">
      <dgm:prSet/>
      <dgm:spPr/>
      <dgm:t>
        <a:bodyPr/>
        <a:lstStyle/>
        <a:p>
          <a:endParaRPr lang="en-US"/>
        </a:p>
      </dgm:t>
    </dgm:pt>
    <dgm:pt modelId="{03E166F6-5807-4095-901F-8581DF1571D8}" type="sibTrans" cxnId="{8D62157C-2C8F-450B-9D2D-5D260685BE2A}">
      <dgm:prSet/>
      <dgm:spPr/>
      <dgm:t>
        <a:bodyPr/>
        <a:lstStyle/>
        <a:p>
          <a:endParaRPr lang="en-US"/>
        </a:p>
      </dgm:t>
    </dgm:pt>
    <dgm:pt modelId="{21FE367C-5ADC-4A01-B285-C398B2C9BBCA}">
      <dgm:prSet/>
      <dgm:spPr/>
      <dgm:t>
        <a:bodyPr/>
        <a:lstStyle/>
        <a:p>
          <a:r>
            <a:rPr lang="en-US" baseline="0" dirty="0"/>
            <a:t>Batching API Requests</a:t>
          </a:r>
          <a:endParaRPr lang="en-US" dirty="0"/>
        </a:p>
      </dgm:t>
    </dgm:pt>
    <dgm:pt modelId="{09A820A4-09EA-48BF-8690-40F340CF0CEA}" type="parTrans" cxnId="{8DFDC009-C3DE-473D-AF6B-F72E257310E6}">
      <dgm:prSet/>
      <dgm:spPr/>
      <dgm:t>
        <a:bodyPr/>
        <a:lstStyle/>
        <a:p>
          <a:endParaRPr lang="en-US"/>
        </a:p>
      </dgm:t>
    </dgm:pt>
    <dgm:pt modelId="{F22FC16F-FD1E-432D-B9F5-5D862FCC96FE}" type="sibTrans" cxnId="{8DFDC009-C3DE-473D-AF6B-F72E257310E6}">
      <dgm:prSet/>
      <dgm:spPr/>
      <dgm:t>
        <a:bodyPr/>
        <a:lstStyle/>
        <a:p>
          <a:endParaRPr lang="en-US"/>
        </a:p>
      </dgm:t>
    </dgm:pt>
    <dgm:pt modelId="{44034A43-5D6F-45C1-B662-F08A9FD20006}">
      <dgm:prSet/>
      <dgm:spPr/>
      <dgm:t>
        <a:bodyPr/>
        <a:lstStyle/>
        <a:p>
          <a:r>
            <a:rPr lang="en-US" baseline="0" dirty="0"/>
            <a:t>Main investments in 2019</a:t>
          </a:r>
          <a:endParaRPr lang="en-US" dirty="0"/>
        </a:p>
      </dgm:t>
    </dgm:pt>
    <dgm:pt modelId="{C5A47B8C-5187-4F79-A661-680B4ECD446E}" type="parTrans" cxnId="{5BEB2759-6356-40DE-9676-5DC806D88E13}">
      <dgm:prSet/>
      <dgm:spPr/>
      <dgm:t>
        <a:bodyPr/>
        <a:lstStyle/>
        <a:p>
          <a:endParaRPr lang="en-US"/>
        </a:p>
      </dgm:t>
    </dgm:pt>
    <dgm:pt modelId="{B34AAF00-6328-4643-B8C9-722582016163}" type="sibTrans" cxnId="{5BEB2759-6356-40DE-9676-5DC806D88E13}">
      <dgm:prSet/>
      <dgm:spPr/>
      <dgm:t>
        <a:bodyPr/>
        <a:lstStyle/>
        <a:p>
          <a:endParaRPr lang="en-US"/>
        </a:p>
      </dgm:t>
    </dgm:pt>
    <dgm:pt modelId="{EF846BE1-77F2-47EF-BC94-8A0BADEFC77A}">
      <dgm:prSet/>
      <dgm:spPr/>
      <dgm:t>
        <a:bodyPr/>
        <a:lstStyle/>
        <a:p>
          <a:r>
            <a:rPr lang="en-US" baseline="0" dirty="0" err="1"/>
            <a:t>WebHooks</a:t>
          </a:r>
          <a:endParaRPr lang="en-US" dirty="0"/>
        </a:p>
      </dgm:t>
    </dgm:pt>
    <dgm:pt modelId="{15B34D4B-8B9D-4D78-9589-EA295D139E5F}" type="parTrans" cxnId="{74BAD836-C429-4AE0-BDE6-37CB2BB02D72}">
      <dgm:prSet/>
      <dgm:spPr/>
      <dgm:t>
        <a:bodyPr/>
        <a:lstStyle/>
        <a:p>
          <a:endParaRPr lang="en-US"/>
        </a:p>
      </dgm:t>
    </dgm:pt>
    <dgm:pt modelId="{89FDF215-A058-4B1D-8BAE-922CB02D2C21}" type="sibTrans" cxnId="{74BAD836-C429-4AE0-BDE6-37CB2BB02D72}">
      <dgm:prSet/>
      <dgm:spPr/>
      <dgm:t>
        <a:bodyPr/>
        <a:lstStyle/>
        <a:p>
          <a:endParaRPr lang="en-US"/>
        </a:p>
      </dgm:t>
    </dgm:pt>
    <dgm:pt modelId="{6FB24471-8C0F-4F27-8525-38F8C50E3161}">
      <dgm:prSet/>
      <dgm:spPr/>
      <dgm:t>
        <a:bodyPr/>
        <a:lstStyle/>
        <a:p>
          <a:r>
            <a:rPr lang="en-US" baseline="0" dirty="0"/>
            <a:t>Modern Pages</a:t>
          </a:r>
          <a:endParaRPr lang="en-US" dirty="0"/>
        </a:p>
      </dgm:t>
    </dgm:pt>
    <dgm:pt modelId="{D07261AC-AC13-467D-BB06-5529A13CE502}" type="parTrans" cxnId="{494ED64C-06E5-416C-9BF4-63307538B566}">
      <dgm:prSet/>
      <dgm:spPr/>
      <dgm:t>
        <a:bodyPr/>
        <a:lstStyle/>
        <a:p>
          <a:endParaRPr lang="en-US"/>
        </a:p>
      </dgm:t>
    </dgm:pt>
    <dgm:pt modelId="{3F3A6B80-31A9-4CFA-B421-BFBB118CA865}" type="sibTrans" cxnId="{494ED64C-06E5-416C-9BF4-63307538B566}">
      <dgm:prSet/>
      <dgm:spPr/>
      <dgm:t>
        <a:bodyPr/>
        <a:lstStyle/>
        <a:p>
          <a:endParaRPr lang="en-US"/>
        </a:p>
      </dgm:t>
    </dgm:pt>
    <dgm:pt modelId="{6B2E68DA-8726-4A28-8E17-423EDF40BFCE}">
      <dgm:prSet/>
      <dgm:spPr/>
      <dgm:t>
        <a:bodyPr/>
        <a:lstStyle/>
        <a:p>
          <a:r>
            <a:rPr lang="en-US" baseline="0" dirty="0"/>
            <a:t>Files API introduced</a:t>
          </a:r>
          <a:endParaRPr lang="en-US" dirty="0"/>
        </a:p>
      </dgm:t>
    </dgm:pt>
    <dgm:pt modelId="{BBC95B3A-40BB-4A11-A144-8A0A5A5E4F18}" type="parTrans" cxnId="{1D8A6931-043C-4004-A6AF-390E8690155A}">
      <dgm:prSet/>
      <dgm:spPr/>
      <dgm:t>
        <a:bodyPr/>
        <a:lstStyle/>
        <a:p>
          <a:endParaRPr lang="en-US"/>
        </a:p>
      </dgm:t>
    </dgm:pt>
    <dgm:pt modelId="{D8BE96C3-2EBB-45A7-8A78-10383B5EAFFC}" type="sibTrans" cxnId="{1D8A6931-043C-4004-A6AF-390E8690155A}">
      <dgm:prSet/>
      <dgm:spPr/>
      <dgm:t>
        <a:bodyPr/>
        <a:lstStyle/>
        <a:p>
          <a:endParaRPr lang="en-US"/>
        </a:p>
      </dgm:t>
    </dgm:pt>
    <dgm:pt modelId="{BD00AE58-1220-4B4F-9565-C74ADF62940D}">
      <dgm:prSet/>
      <dgm:spPr/>
      <dgm:t>
        <a:bodyPr/>
        <a:lstStyle/>
        <a:p>
          <a:r>
            <a:rPr lang="en-US" dirty="0"/>
            <a:t>SharePoint Framework v1.4.1 adding extensions</a:t>
          </a:r>
        </a:p>
      </dgm:t>
    </dgm:pt>
    <dgm:pt modelId="{6E5CB51C-873F-4FF3-A09C-1155D7319B40}" type="parTrans" cxnId="{061E2E02-3C2E-4A08-B23C-94D2CA51034F}">
      <dgm:prSet/>
      <dgm:spPr/>
      <dgm:t>
        <a:bodyPr/>
        <a:lstStyle/>
        <a:p>
          <a:endParaRPr lang="en-US"/>
        </a:p>
      </dgm:t>
    </dgm:pt>
    <dgm:pt modelId="{B4571B26-5CF7-4BAC-8C6D-E7EF927249EA}" type="sibTrans" cxnId="{061E2E02-3C2E-4A08-B23C-94D2CA51034F}">
      <dgm:prSet/>
      <dgm:spPr/>
      <dgm:t>
        <a:bodyPr/>
        <a:lstStyle/>
        <a:p>
          <a:endParaRPr lang="en-US"/>
        </a:p>
      </dgm:t>
    </dgm:pt>
    <dgm:pt modelId="{55E647D0-7153-411A-B332-EDEAB0A319DA}" type="pres">
      <dgm:prSet presAssocID="{D89D938D-9199-4A65-8CF6-7F95C03D3668}" presName="linear" presStyleCnt="0">
        <dgm:presLayoutVars>
          <dgm:animLvl val="lvl"/>
          <dgm:resizeHandles val="exact"/>
        </dgm:presLayoutVars>
      </dgm:prSet>
      <dgm:spPr/>
    </dgm:pt>
    <dgm:pt modelId="{54708EE4-E794-4D8A-BC47-8F819F95DDF5}" type="pres">
      <dgm:prSet presAssocID="{D4933B9F-3396-4D75-9036-F9B6E0F3ABC9}" presName="parentText" presStyleLbl="node1" presStyleIdx="0" presStyleCnt="3">
        <dgm:presLayoutVars>
          <dgm:chMax val="0"/>
          <dgm:bulletEnabled val="1"/>
        </dgm:presLayoutVars>
      </dgm:prSet>
      <dgm:spPr/>
    </dgm:pt>
    <dgm:pt modelId="{391F7D5D-D18C-4F81-9393-3A3F38C1B8E4}" type="pres">
      <dgm:prSet presAssocID="{D4933B9F-3396-4D75-9036-F9B6E0F3ABC9}" presName="childText" presStyleLbl="revTx" presStyleIdx="0" presStyleCnt="3">
        <dgm:presLayoutVars>
          <dgm:bulletEnabled val="1"/>
        </dgm:presLayoutVars>
      </dgm:prSet>
      <dgm:spPr/>
    </dgm:pt>
    <dgm:pt modelId="{D7DAFB87-6341-4ED5-A730-090B77DCB837}" type="pres">
      <dgm:prSet presAssocID="{A43AAB49-C4BF-456E-A061-20DDE1A02EEE}" presName="parentText" presStyleLbl="node1" presStyleIdx="1" presStyleCnt="3">
        <dgm:presLayoutVars>
          <dgm:chMax val="0"/>
          <dgm:bulletEnabled val="1"/>
        </dgm:presLayoutVars>
      </dgm:prSet>
      <dgm:spPr/>
    </dgm:pt>
    <dgm:pt modelId="{C5EAF33E-B3A4-4376-B8A0-9EC9D2C5C1B3}" type="pres">
      <dgm:prSet presAssocID="{A43AAB49-C4BF-456E-A061-20DDE1A02EEE}" presName="childText" presStyleLbl="revTx" presStyleIdx="1" presStyleCnt="3">
        <dgm:presLayoutVars>
          <dgm:bulletEnabled val="1"/>
        </dgm:presLayoutVars>
      </dgm:prSet>
      <dgm:spPr/>
    </dgm:pt>
    <dgm:pt modelId="{8FCB5EEA-DFA8-44F2-8ACB-8BB8B12993BD}" type="pres">
      <dgm:prSet presAssocID="{44034A43-5D6F-45C1-B662-F08A9FD20006}" presName="parentText" presStyleLbl="node1" presStyleIdx="2" presStyleCnt="3">
        <dgm:presLayoutVars>
          <dgm:chMax val="0"/>
          <dgm:bulletEnabled val="1"/>
        </dgm:presLayoutVars>
      </dgm:prSet>
      <dgm:spPr/>
    </dgm:pt>
    <dgm:pt modelId="{2151A72E-1570-4FC2-9B11-B2540EDCAD46}" type="pres">
      <dgm:prSet presAssocID="{44034A43-5D6F-45C1-B662-F08A9FD20006}" presName="childText" presStyleLbl="revTx" presStyleIdx="2" presStyleCnt="3">
        <dgm:presLayoutVars>
          <dgm:bulletEnabled val="1"/>
        </dgm:presLayoutVars>
      </dgm:prSet>
      <dgm:spPr/>
    </dgm:pt>
  </dgm:ptLst>
  <dgm:cxnLst>
    <dgm:cxn modelId="{061E2E02-3C2E-4A08-B23C-94D2CA51034F}" srcId="{44034A43-5D6F-45C1-B662-F08A9FD20006}" destId="{BD00AE58-1220-4B4F-9565-C74ADF62940D}" srcOrd="2" destOrd="0" parTransId="{6E5CB51C-873F-4FF3-A09C-1155D7319B40}" sibTransId="{B4571B26-5CF7-4BAC-8C6D-E7EF927249EA}"/>
    <dgm:cxn modelId="{8DFDC009-C3DE-473D-AF6B-F72E257310E6}" srcId="{A43AAB49-C4BF-456E-A061-20DDE1A02EEE}" destId="{21FE367C-5ADC-4A01-B285-C398B2C9BBCA}" srcOrd="3" destOrd="0" parTransId="{09A820A4-09EA-48BF-8690-40F340CF0CEA}" sibTransId="{F22FC16F-FD1E-432D-B9F5-5D862FCC96FE}"/>
    <dgm:cxn modelId="{11CBCE15-71BB-4747-A755-6653CA0249A4}" srcId="{D4933B9F-3396-4D75-9036-F9B6E0F3ABC9}" destId="{ECEF8AAF-690A-4D06-BE47-6F4396AE101B}" srcOrd="0" destOrd="0" parTransId="{F7FEDCD3-8996-4EDD-A5AC-38F621C8CA89}" sibTransId="{B47B0B88-B847-454D-B972-47CEBBA2169E}"/>
    <dgm:cxn modelId="{1D8A6931-043C-4004-A6AF-390E8690155A}" srcId="{A43AAB49-C4BF-456E-A061-20DDE1A02EEE}" destId="{6B2E68DA-8726-4A28-8E17-423EDF40BFCE}" srcOrd="1" destOrd="0" parTransId="{BBC95B3A-40BB-4A11-A144-8A0A5A5E4F18}" sibTransId="{D8BE96C3-2EBB-45A7-8A78-10383B5EAFFC}"/>
    <dgm:cxn modelId="{74BAD836-C429-4AE0-BDE6-37CB2BB02D72}" srcId="{44034A43-5D6F-45C1-B662-F08A9FD20006}" destId="{EF846BE1-77F2-47EF-BC94-8A0BADEFC77A}" srcOrd="0" destOrd="0" parTransId="{15B34D4B-8B9D-4D78-9589-EA295D139E5F}" sibTransId="{89FDF215-A058-4B1D-8BAE-922CB02D2C21}"/>
    <dgm:cxn modelId="{E95C645D-A4FA-4089-9C5B-30C61A018AA9}" type="presOf" srcId="{D4933B9F-3396-4D75-9036-F9B6E0F3ABC9}" destId="{54708EE4-E794-4D8A-BC47-8F819F95DDF5}" srcOrd="0" destOrd="0" presId="urn:microsoft.com/office/officeart/2005/8/layout/vList2"/>
    <dgm:cxn modelId="{69056665-C5FC-4FDB-A7E5-4B96BC00B461}" type="presOf" srcId="{D89D938D-9199-4A65-8CF6-7F95C03D3668}" destId="{55E647D0-7153-411A-B332-EDEAB0A319DA}" srcOrd="0" destOrd="0" presId="urn:microsoft.com/office/officeart/2005/8/layout/vList2"/>
    <dgm:cxn modelId="{494ED64C-06E5-416C-9BF4-63307538B566}" srcId="{44034A43-5D6F-45C1-B662-F08A9FD20006}" destId="{6FB24471-8C0F-4F27-8525-38F8C50E3161}" srcOrd="1" destOrd="0" parTransId="{D07261AC-AC13-467D-BB06-5529A13CE502}" sibTransId="{3F3A6B80-31A9-4CFA-B421-BFBB118CA865}"/>
    <dgm:cxn modelId="{6C78DA6C-E666-401A-883C-AF7535C80039}" srcId="{D4933B9F-3396-4D75-9036-F9B6E0F3ABC9}" destId="{FA276A7A-C17D-4F81-A064-B716F6239EDC}" srcOrd="1" destOrd="0" parTransId="{70C33D19-6D61-43B6-BAEF-E05F1B2C237E}" sibTransId="{4A21BEAE-A035-4AF7-913D-220806540CC8}"/>
    <dgm:cxn modelId="{0AC2EC4E-F1BA-4370-B86B-40DDDAD4292B}" srcId="{A43AAB49-C4BF-456E-A061-20DDE1A02EEE}" destId="{B466C1C3-0A64-4604-B761-3F731B56EFE2}" srcOrd="0" destOrd="0" parTransId="{669658A3-BFB1-432E-A5A0-51BC6585629A}" sibTransId="{CEB5EB61-0B92-4ACC-A459-9E32ADBD06E9}"/>
    <dgm:cxn modelId="{496BD272-BA4A-44D5-B1F6-675C1604145D}" srcId="{D89D938D-9199-4A65-8CF6-7F95C03D3668}" destId="{D4933B9F-3396-4D75-9036-F9B6E0F3ABC9}" srcOrd="0" destOrd="0" parTransId="{6D1A8F0B-0F81-43A7-A272-65E388C53F00}" sibTransId="{917A320D-1332-41B8-8F23-E2A9C97D7507}"/>
    <dgm:cxn modelId="{D9BDFD77-B224-4F18-BDA6-AAF34C609793}" type="presOf" srcId="{21FE367C-5ADC-4A01-B285-C398B2C9BBCA}" destId="{C5EAF33E-B3A4-4376-B8A0-9EC9D2C5C1B3}" srcOrd="0" destOrd="3" presId="urn:microsoft.com/office/officeart/2005/8/layout/vList2"/>
    <dgm:cxn modelId="{5BEB2759-6356-40DE-9676-5DC806D88E13}" srcId="{D89D938D-9199-4A65-8CF6-7F95C03D3668}" destId="{44034A43-5D6F-45C1-B662-F08A9FD20006}" srcOrd="2" destOrd="0" parTransId="{C5A47B8C-5187-4F79-A661-680B4ECD446E}" sibTransId="{B34AAF00-6328-4643-B8C9-722582016163}"/>
    <dgm:cxn modelId="{CD4AB05A-DE6A-4FAD-A59D-4FF9E6101314}" type="presOf" srcId="{ECEF8AAF-690A-4D06-BE47-6F4396AE101B}" destId="{391F7D5D-D18C-4F81-9393-3A3F38C1B8E4}" srcOrd="0" destOrd="0" presId="urn:microsoft.com/office/officeart/2005/8/layout/vList2"/>
    <dgm:cxn modelId="{8D62157C-2C8F-450B-9D2D-5D260685BE2A}" srcId="{A43AAB49-C4BF-456E-A061-20DDE1A02EEE}" destId="{53692218-1955-4542-916A-B9BDD589D137}" srcOrd="2" destOrd="0" parTransId="{C1CBD32D-92AB-4056-BE6F-1DA5137E712B}" sibTransId="{03E166F6-5807-4095-901F-8581DF1571D8}"/>
    <dgm:cxn modelId="{45734587-7044-49AA-A908-CD363E2A671D}" type="presOf" srcId="{6FB24471-8C0F-4F27-8525-38F8C50E3161}" destId="{2151A72E-1570-4FC2-9B11-B2540EDCAD46}" srcOrd="0" destOrd="1" presId="urn:microsoft.com/office/officeart/2005/8/layout/vList2"/>
    <dgm:cxn modelId="{9646558C-458E-481C-BA5B-66EA56A8CDCE}" type="presOf" srcId="{EF846BE1-77F2-47EF-BC94-8A0BADEFC77A}" destId="{2151A72E-1570-4FC2-9B11-B2540EDCAD46}" srcOrd="0" destOrd="0" presId="urn:microsoft.com/office/officeart/2005/8/layout/vList2"/>
    <dgm:cxn modelId="{2CFA968E-97F1-4F02-9744-8598D9ACBE92}" type="presOf" srcId="{FA276A7A-C17D-4F81-A064-B716F6239EDC}" destId="{391F7D5D-D18C-4F81-9393-3A3F38C1B8E4}" srcOrd="0" destOrd="1" presId="urn:microsoft.com/office/officeart/2005/8/layout/vList2"/>
    <dgm:cxn modelId="{74FF049F-459C-4F47-839F-F749D8491BA1}" type="presOf" srcId="{A43AAB49-C4BF-456E-A061-20DDE1A02EEE}" destId="{D7DAFB87-6341-4ED5-A730-090B77DCB837}" srcOrd="0" destOrd="0" presId="urn:microsoft.com/office/officeart/2005/8/layout/vList2"/>
    <dgm:cxn modelId="{BE993BC0-C5EB-494D-A7FC-B41048E746DD}" type="presOf" srcId="{B466C1C3-0A64-4604-B761-3F731B56EFE2}" destId="{C5EAF33E-B3A4-4376-B8A0-9EC9D2C5C1B3}" srcOrd="0" destOrd="0" presId="urn:microsoft.com/office/officeart/2005/8/layout/vList2"/>
    <dgm:cxn modelId="{74D270D4-6C13-4781-B040-060DB3179F42}" type="presOf" srcId="{44034A43-5D6F-45C1-B662-F08A9FD20006}" destId="{8FCB5EEA-DFA8-44F2-8ACB-8BB8B12993BD}" srcOrd="0" destOrd="0" presId="urn:microsoft.com/office/officeart/2005/8/layout/vList2"/>
    <dgm:cxn modelId="{20AE23D8-F638-4299-A33E-F416249BA9CC}" type="presOf" srcId="{BD00AE58-1220-4B4F-9565-C74ADF62940D}" destId="{2151A72E-1570-4FC2-9B11-B2540EDCAD46}" srcOrd="0" destOrd="2" presId="urn:microsoft.com/office/officeart/2005/8/layout/vList2"/>
    <dgm:cxn modelId="{4D2E83DC-92F8-4F24-8E8E-87E18525F296}" srcId="{D89D938D-9199-4A65-8CF6-7F95C03D3668}" destId="{A43AAB49-C4BF-456E-A061-20DDE1A02EEE}" srcOrd="1" destOrd="0" parTransId="{9DC92A9E-5EEA-46E3-A871-A06D19B779DD}" sibTransId="{1FA032DC-0DC7-4FCB-BF2D-7F4EA8C65447}"/>
    <dgm:cxn modelId="{D645F1DE-2A90-4903-8930-320DA7F8C3E9}" type="presOf" srcId="{6B2E68DA-8726-4A28-8E17-423EDF40BFCE}" destId="{C5EAF33E-B3A4-4376-B8A0-9EC9D2C5C1B3}" srcOrd="0" destOrd="1" presId="urn:microsoft.com/office/officeart/2005/8/layout/vList2"/>
    <dgm:cxn modelId="{DCF567FF-5D65-49F1-B0B8-B33609313F0E}" type="presOf" srcId="{53692218-1955-4542-916A-B9BDD589D137}" destId="{C5EAF33E-B3A4-4376-B8A0-9EC9D2C5C1B3}" srcOrd="0" destOrd="2" presId="urn:microsoft.com/office/officeart/2005/8/layout/vList2"/>
    <dgm:cxn modelId="{CD0C303A-C15B-4DE5-8F27-4D53043783BA}" type="presParOf" srcId="{55E647D0-7153-411A-B332-EDEAB0A319DA}" destId="{54708EE4-E794-4D8A-BC47-8F819F95DDF5}" srcOrd="0" destOrd="0" presId="urn:microsoft.com/office/officeart/2005/8/layout/vList2"/>
    <dgm:cxn modelId="{6AD356C8-52AD-4490-B00F-63D402160DAF}" type="presParOf" srcId="{55E647D0-7153-411A-B332-EDEAB0A319DA}" destId="{391F7D5D-D18C-4F81-9393-3A3F38C1B8E4}" srcOrd="1" destOrd="0" presId="urn:microsoft.com/office/officeart/2005/8/layout/vList2"/>
    <dgm:cxn modelId="{C70CAFD5-B980-431A-81C5-D8DBD830DE95}" type="presParOf" srcId="{55E647D0-7153-411A-B332-EDEAB0A319DA}" destId="{D7DAFB87-6341-4ED5-A730-090B77DCB837}" srcOrd="2" destOrd="0" presId="urn:microsoft.com/office/officeart/2005/8/layout/vList2"/>
    <dgm:cxn modelId="{351C507C-2247-4A87-8BEB-BD258BB0B627}" type="presParOf" srcId="{55E647D0-7153-411A-B332-EDEAB0A319DA}" destId="{C5EAF33E-B3A4-4376-B8A0-9EC9D2C5C1B3}" srcOrd="3" destOrd="0" presId="urn:microsoft.com/office/officeart/2005/8/layout/vList2"/>
    <dgm:cxn modelId="{BBF70D31-B634-42E9-A48E-859F6C0AA1D1}" type="presParOf" srcId="{55E647D0-7153-411A-B332-EDEAB0A319DA}" destId="{8FCB5EEA-DFA8-44F2-8ACB-8BB8B12993BD}" srcOrd="4" destOrd="0" presId="urn:microsoft.com/office/officeart/2005/8/layout/vList2"/>
    <dgm:cxn modelId="{253584B1-BA1F-4601-AE18-CF6BF0123237}" type="presParOf" srcId="{55E647D0-7153-411A-B332-EDEAB0A319DA}" destId="{2151A72E-1570-4FC2-9B11-B2540EDCAD4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0F73F6-7FDF-4641-AE08-576312F6DC8E}" type="doc">
      <dgm:prSet loTypeId="urn:microsoft.com/office/officeart/2005/8/layout/hProcess9" loCatId="process" qsTypeId="urn:microsoft.com/office/officeart/2005/8/quickstyle/simple1" qsCatId="simple" csTypeId="urn:microsoft.com/office/officeart/2005/8/colors/accent3_2" csCatId="accent3" phldr="1"/>
      <dgm:spPr/>
      <dgm:t>
        <a:bodyPr/>
        <a:lstStyle/>
        <a:p>
          <a:endParaRPr lang="en-US"/>
        </a:p>
      </dgm:t>
    </dgm:pt>
    <dgm:pt modelId="{3877B58D-2135-437E-A468-E91B0F9D68CA}">
      <dgm:prSet/>
      <dgm:spPr/>
      <dgm:t>
        <a:bodyPr/>
        <a:lstStyle/>
        <a:p>
          <a:r>
            <a:rPr lang="en-US" baseline="0" dirty="0"/>
            <a:t>Learn about the evolution of SharePoint &amp; Development</a:t>
          </a:r>
          <a:endParaRPr lang="en-US" dirty="0"/>
        </a:p>
      </dgm:t>
    </dgm:pt>
    <dgm:pt modelId="{6990C565-9706-475E-883C-F3C4314AFF65}" type="parTrans" cxnId="{6572039F-29A5-42B6-9D75-17EAFDD6692C}">
      <dgm:prSet/>
      <dgm:spPr/>
      <dgm:t>
        <a:bodyPr/>
        <a:lstStyle/>
        <a:p>
          <a:endParaRPr lang="en-US"/>
        </a:p>
      </dgm:t>
    </dgm:pt>
    <dgm:pt modelId="{94CC8171-CBB1-4765-BDC6-B7FDB4642D7C}" type="sibTrans" cxnId="{6572039F-29A5-42B6-9D75-17EAFDD6692C}">
      <dgm:prSet/>
      <dgm:spPr/>
      <dgm:t>
        <a:bodyPr/>
        <a:lstStyle/>
        <a:p>
          <a:endParaRPr lang="en-US" dirty="0"/>
        </a:p>
      </dgm:t>
    </dgm:pt>
    <dgm:pt modelId="{C4CEB3CB-698F-4498-B81F-CDFE26EDE62A}">
      <dgm:prSet/>
      <dgm:spPr/>
      <dgm:t>
        <a:bodyPr/>
        <a:lstStyle/>
        <a:p>
          <a:r>
            <a:rPr lang="en-US" baseline="0" dirty="0"/>
            <a:t>Get an understanding of the role of the Add-In model</a:t>
          </a:r>
          <a:endParaRPr lang="en-US" dirty="0"/>
        </a:p>
      </dgm:t>
    </dgm:pt>
    <dgm:pt modelId="{590ACE7D-0CBC-4A72-B21B-530345CC83FF}" type="parTrans" cxnId="{DF9323C0-4487-48DD-807F-95446472381B}">
      <dgm:prSet/>
      <dgm:spPr/>
      <dgm:t>
        <a:bodyPr/>
        <a:lstStyle/>
        <a:p>
          <a:endParaRPr lang="en-US"/>
        </a:p>
      </dgm:t>
    </dgm:pt>
    <dgm:pt modelId="{AFB28B71-6183-416F-BBE0-CB5E38C2CBD8}" type="sibTrans" cxnId="{DF9323C0-4487-48DD-807F-95446472381B}">
      <dgm:prSet/>
      <dgm:spPr/>
      <dgm:t>
        <a:bodyPr/>
        <a:lstStyle/>
        <a:p>
          <a:endParaRPr lang="en-US" dirty="0"/>
        </a:p>
      </dgm:t>
    </dgm:pt>
    <dgm:pt modelId="{66AE5567-2957-4D4A-A2A1-F033B7EC1915}">
      <dgm:prSet/>
      <dgm:spPr/>
      <dgm:t>
        <a:bodyPr/>
        <a:lstStyle/>
        <a:p>
          <a:r>
            <a:rPr lang="en-US" baseline="0" dirty="0"/>
            <a:t>Understand the new concepts and features added to SharePoint code platform in SharePoint</a:t>
          </a:r>
          <a:endParaRPr lang="en-US" dirty="0"/>
        </a:p>
      </dgm:t>
    </dgm:pt>
    <dgm:pt modelId="{A0E736C3-0DE6-4BC0-BF08-028A755F1F8A}" type="parTrans" cxnId="{4857F6D9-C404-4B07-BDA2-5BFC09333B2C}">
      <dgm:prSet/>
      <dgm:spPr/>
      <dgm:t>
        <a:bodyPr/>
        <a:lstStyle/>
        <a:p>
          <a:endParaRPr lang="en-US"/>
        </a:p>
      </dgm:t>
    </dgm:pt>
    <dgm:pt modelId="{C14F70D4-BF0F-4D74-90F6-FCCBEC09FA41}" type="sibTrans" cxnId="{4857F6D9-C404-4B07-BDA2-5BFC09333B2C}">
      <dgm:prSet/>
      <dgm:spPr/>
      <dgm:t>
        <a:bodyPr/>
        <a:lstStyle/>
        <a:p>
          <a:endParaRPr lang="en-US" dirty="0"/>
        </a:p>
      </dgm:t>
    </dgm:pt>
    <dgm:pt modelId="{A8AA9F16-7C5F-4D10-8366-F9E238194B3D}">
      <dgm:prSet/>
      <dgm:spPr/>
      <dgm:t>
        <a:bodyPr/>
        <a:lstStyle/>
        <a:p>
          <a:r>
            <a:rPr lang="en-US" baseline="0" dirty="0"/>
            <a:t>Be aware of the deprecated features in SharePoint</a:t>
          </a:r>
          <a:endParaRPr lang="en-US" dirty="0"/>
        </a:p>
      </dgm:t>
    </dgm:pt>
    <dgm:pt modelId="{3BA52D9E-280D-44E2-9048-D2DDD8F3BD42}" type="parTrans" cxnId="{9668D934-AC21-4ABE-8273-CA2903D09476}">
      <dgm:prSet/>
      <dgm:spPr/>
      <dgm:t>
        <a:bodyPr/>
        <a:lstStyle/>
        <a:p>
          <a:endParaRPr lang="en-US"/>
        </a:p>
      </dgm:t>
    </dgm:pt>
    <dgm:pt modelId="{EDD5D98D-86F0-4826-B570-19D61C6E1031}" type="sibTrans" cxnId="{9668D934-AC21-4ABE-8273-CA2903D09476}">
      <dgm:prSet/>
      <dgm:spPr/>
      <dgm:t>
        <a:bodyPr/>
        <a:lstStyle/>
        <a:p>
          <a:endParaRPr lang="en-US"/>
        </a:p>
      </dgm:t>
    </dgm:pt>
    <dgm:pt modelId="{5988D267-8AA0-49C6-BA50-A61770F286D8}" type="pres">
      <dgm:prSet presAssocID="{A30F73F6-7FDF-4641-AE08-576312F6DC8E}" presName="CompostProcess" presStyleCnt="0">
        <dgm:presLayoutVars>
          <dgm:dir/>
          <dgm:resizeHandles val="exact"/>
        </dgm:presLayoutVars>
      </dgm:prSet>
      <dgm:spPr/>
    </dgm:pt>
    <dgm:pt modelId="{0811D1AB-C0AE-45EA-B04C-F831EF79568E}" type="pres">
      <dgm:prSet presAssocID="{A30F73F6-7FDF-4641-AE08-576312F6DC8E}" presName="arrow" presStyleLbl="bgShp" presStyleIdx="0" presStyleCnt="1"/>
      <dgm:spPr/>
    </dgm:pt>
    <dgm:pt modelId="{F32C05AF-0591-4299-9948-36C11F37B29F}" type="pres">
      <dgm:prSet presAssocID="{A30F73F6-7FDF-4641-AE08-576312F6DC8E}" presName="linearProcess" presStyleCnt="0"/>
      <dgm:spPr/>
    </dgm:pt>
    <dgm:pt modelId="{DB3423B6-8243-4D2D-81F3-9C2051BB5214}" type="pres">
      <dgm:prSet presAssocID="{3877B58D-2135-437E-A468-E91B0F9D68CA}" presName="textNode" presStyleLbl="node1" presStyleIdx="0" presStyleCnt="4">
        <dgm:presLayoutVars>
          <dgm:bulletEnabled val="1"/>
        </dgm:presLayoutVars>
      </dgm:prSet>
      <dgm:spPr/>
    </dgm:pt>
    <dgm:pt modelId="{FED7060E-3F06-425F-93F3-C3CA94A805A2}" type="pres">
      <dgm:prSet presAssocID="{94CC8171-CBB1-4765-BDC6-B7FDB4642D7C}" presName="sibTrans" presStyleCnt="0"/>
      <dgm:spPr/>
    </dgm:pt>
    <dgm:pt modelId="{5D09142E-B3F0-4FE5-AD32-F9348A3BB39E}" type="pres">
      <dgm:prSet presAssocID="{C4CEB3CB-698F-4498-B81F-CDFE26EDE62A}" presName="textNode" presStyleLbl="node1" presStyleIdx="1" presStyleCnt="4">
        <dgm:presLayoutVars>
          <dgm:bulletEnabled val="1"/>
        </dgm:presLayoutVars>
      </dgm:prSet>
      <dgm:spPr/>
    </dgm:pt>
    <dgm:pt modelId="{5D398FBE-E1FE-47C2-BC6B-D33A182CA65E}" type="pres">
      <dgm:prSet presAssocID="{AFB28B71-6183-416F-BBE0-CB5E38C2CBD8}" presName="sibTrans" presStyleCnt="0"/>
      <dgm:spPr/>
    </dgm:pt>
    <dgm:pt modelId="{98BC4A99-08C3-43BA-A178-6EF7C1972C50}" type="pres">
      <dgm:prSet presAssocID="{66AE5567-2957-4D4A-A2A1-F033B7EC1915}" presName="textNode" presStyleLbl="node1" presStyleIdx="2" presStyleCnt="4">
        <dgm:presLayoutVars>
          <dgm:bulletEnabled val="1"/>
        </dgm:presLayoutVars>
      </dgm:prSet>
      <dgm:spPr/>
    </dgm:pt>
    <dgm:pt modelId="{8811CDB7-F1CC-4F91-A06E-89201E99A645}" type="pres">
      <dgm:prSet presAssocID="{C14F70D4-BF0F-4D74-90F6-FCCBEC09FA41}" presName="sibTrans" presStyleCnt="0"/>
      <dgm:spPr/>
    </dgm:pt>
    <dgm:pt modelId="{7BBE34BC-A573-4EFE-9CE5-7C972AF3F50D}" type="pres">
      <dgm:prSet presAssocID="{A8AA9F16-7C5F-4D10-8366-F9E238194B3D}" presName="textNode" presStyleLbl="node1" presStyleIdx="3" presStyleCnt="4">
        <dgm:presLayoutVars>
          <dgm:bulletEnabled val="1"/>
        </dgm:presLayoutVars>
      </dgm:prSet>
      <dgm:spPr/>
    </dgm:pt>
  </dgm:ptLst>
  <dgm:cxnLst>
    <dgm:cxn modelId="{6BD1061F-CA64-40B0-B56B-87942F194AB0}" type="presOf" srcId="{3877B58D-2135-437E-A468-E91B0F9D68CA}" destId="{DB3423B6-8243-4D2D-81F3-9C2051BB5214}" srcOrd="0" destOrd="0" presId="urn:microsoft.com/office/officeart/2005/8/layout/hProcess9"/>
    <dgm:cxn modelId="{9668D934-AC21-4ABE-8273-CA2903D09476}" srcId="{A30F73F6-7FDF-4641-AE08-576312F6DC8E}" destId="{A8AA9F16-7C5F-4D10-8366-F9E238194B3D}" srcOrd="3" destOrd="0" parTransId="{3BA52D9E-280D-44E2-9048-D2DDD8F3BD42}" sibTransId="{EDD5D98D-86F0-4826-B570-19D61C6E1031}"/>
    <dgm:cxn modelId="{84844554-0AF5-43A5-9A24-BBE78128ACFE}" type="presOf" srcId="{66AE5567-2957-4D4A-A2A1-F033B7EC1915}" destId="{98BC4A99-08C3-43BA-A178-6EF7C1972C50}" srcOrd="0" destOrd="0" presId="urn:microsoft.com/office/officeart/2005/8/layout/hProcess9"/>
    <dgm:cxn modelId="{22EC5898-1905-41C0-BE67-A56D421160DD}" type="presOf" srcId="{A8AA9F16-7C5F-4D10-8366-F9E238194B3D}" destId="{7BBE34BC-A573-4EFE-9CE5-7C972AF3F50D}" srcOrd="0" destOrd="0" presId="urn:microsoft.com/office/officeart/2005/8/layout/hProcess9"/>
    <dgm:cxn modelId="{6572039F-29A5-42B6-9D75-17EAFDD6692C}" srcId="{A30F73F6-7FDF-4641-AE08-576312F6DC8E}" destId="{3877B58D-2135-437E-A468-E91B0F9D68CA}" srcOrd="0" destOrd="0" parTransId="{6990C565-9706-475E-883C-F3C4314AFF65}" sibTransId="{94CC8171-CBB1-4765-BDC6-B7FDB4642D7C}"/>
    <dgm:cxn modelId="{6B5438A7-8D1F-4AA4-9F92-8FBFDE6D0629}" type="presOf" srcId="{A30F73F6-7FDF-4641-AE08-576312F6DC8E}" destId="{5988D267-8AA0-49C6-BA50-A61770F286D8}" srcOrd="0" destOrd="0" presId="urn:microsoft.com/office/officeart/2005/8/layout/hProcess9"/>
    <dgm:cxn modelId="{79CBACBB-6D50-40DE-B156-FD18430D5476}" type="presOf" srcId="{C4CEB3CB-698F-4498-B81F-CDFE26EDE62A}" destId="{5D09142E-B3F0-4FE5-AD32-F9348A3BB39E}" srcOrd="0" destOrd="0" presId="urn:microsoft.com/office/officeart/2005/8/layout/hProcess9"/>
    <dgm:cxn modelId="{DF9323C0-4487-48DD-807F-95446472381B}" srcId="{A30F73F6-7FDF-4641-AE08-576312F6DC8E}" destId="{C4CEB3CB-698F-4498-B81F-CDFE26EDE62A}" srcOrd="1" destOrd="0" parTransId="{590ACE7D-0CBC-4A72-B21B-530345CC83FF}" sibTransId="{AFB28B71-6183-416F-BBE0-CB5E38C2CBD8}"/>
    <dgm:cxn modelId="{4857F6D9-C404-4B07-BDA2-5BFC09333B2C}" srcId="{A30F73F6-7FDF-4641-AE08-576312F6DC8E}" destId="{66AE5567-2957-4D4A-A2A1-F033B7EC1915}" srcOrd="2" destOrd="0" parTransId="{A0E736C3-0DE6-4BC0-BF08-028A755F1F8A}" sibTransId="{C14F70D4-BF0F-4D74-90F6-FCCBEC09FA41}"/>
    <dgm:cxn modelId="{8C8A1C4B-4BB5-4052-B9E6-225E2A78D7B7}" type="presParOf" srcId="{5988D267-8AA0-49C6-BA50-A61770F286D8}" destId="{0811D1AB-C0AE-45EA-B04C-F831EF79568E}" srcOrd="0" destOrd="0" presId="urn:microsoft.com/office/officeart/2005/8/layout/hProcess9"/>
    <dgm:cxn modelId="{997EE079-E8F8-4A36-8EA1-249A8D529B9E}" type="presParOf" srcId="{5988D267-8AA0-49C6-BA50-A61770F286D8}" destId="{F32C05AF-0591-4299-9948-36C11F37B29F}" srcOrd="1" destOrd="0" presId="urn:microsoft.com/office/officeart/2005/8/layout/hProcess9"/>
    <dgm:cxn modelId="{E93DFA9C-7FBC-40D5-AC7B-0819952CD2A9}" type="presParOf" srcId="{F32C05AF-0591-4299-9948-36C11F37B29F}" destId="{DB3423B6-8243-4D2D-81F3-9C2051BB5214}" srcOrd="0" destOrd="0" presId="urn:microsoft.com/office/officeart/2005/8/layout/hProcess9"/>
    <dgm:cxn modelId="{0F0EAF8A-8506-4719-A84C-E5EA611A5B51}" type="presParOf" srcId="{F32C05AF-0591-4299-9948-36C11F37B29F}" destId="{FED7060E-3F06-425F-93F3-C3CA94A805A2}" srcOrd="1" destOrd="0" presId="urn:microsoft.com/office/officeart/2005/8/layout/hProcess9"/>
    <dgm:cxn modelId="{70D02305-9A6B-4B09-AC9B-7484D5C0E172}" type="presParOf" srcId="{F32C05AF-0591-4299-9948-36C11F37B29F}" destId="{5D09142E-B3F0-4FE5-AD32-F9348A3BB39E}" srcOrd="2" destOrd="0" presId="urn:microsoft.com/office/officeart/2005/8/layout/hProcess9"/>
    <dgm:cxn modelId="{6587FC43-9C64-4D8B-A92F-475CCE63F982}" type="presParOf" srcId="{F32C05AF-0591-4299-9948-36C11F37B29F}" destId="{5D398FBE-E1FE-47C2-BC6B-D33A182CA65E}" srcOrd="3" destOrd="0" presId="urn:microsoft.com/office/officeart/2005/8/layout/hProcess9"/>
    <dgm:cxn modelId="{98224373-0721-4392-B741-9C1E7838EDA1}" type="presParOf" srcId="{F32C05AF-0591-4299-9948-36C11F37B29F}" destId="{98BC4A99-08C3-43BA-A178-6EF7C1972C50}" srcOrd="4" destOrd="0" presId="urn:microsoft.com/office/officeart/2005/8/layout/hProcess9"/>
    <dgm:cxn modelId="{AA4D746C-17C7-4F94-824D-3FFA9636B748}" type="presParOf" srcId="{F32C05AF-0591-4299-9948-36C11F37B29F}" destId="{8811CDB7-F1CC-4F91-A06E-89201E99A645}" srcOrd="5" destOrd="0" presId="urn:microsoft.com/office/officeart/2005/8/layout/hProcess9"/>
    <dgm:cxn modelId="{8CB0F042-8732-43E6-8546-5A3FF79BFF7B}" type="presParOf" srcId="{F32C05AF-0591-4299-9948-36C11F37B29F}" destId="{7BBE34BC-A573-4EFE-9CE5-7C972AF3F50D}"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2CCA3CD-AFEC-4C42-ABD0-FD4C13FEE660}" type="doc">
      <dgm:prSet loTypeId="urn:microsoft.com/office/officeart/2005/8/layout/hierarchy3" loCatId="hierarchy" qsTypeId="urn:microsoft.com/office/officeart/2005/8/quickstyle/simple1" qsCatId="simple" csTypeId="urn:microsoft.com/office/officeart/2005/8/colors/accent3_2" csCatId="accent3" phldr="1"/>
      <dgm:spPr/>
      <dgm:t>
        <a:bodyPr/>
        <a:lstStyle/>
        <a:p>
          <a:endParaRPr lang="en-US"/>
        </a:p>
      </dgm:t>
    </dgm:pt>
    <dgm:pt modelId="{69360EE5-886A-4EE4-BCF2-1CE162123C05}">
      <dgm:prSet/>
      <dgm:spPr/>
      <dgm:t>
        <a:bodyPr/>
        <a:lstStyle/>
        <a:p>
          <a:r>
            <a:rPr lang="en-GB" baseline="0" dirty="0"/>
            <a:t>Which platforms allow us to create </a:t>
          </a:r>
          <a:r>
            <a:rPr lang="en-GB" baseline="0" dirty="0" err="1"/>
            <a:t>SPFx</a:t>
          </a:r>
          <a:r>
            <a:rPr lang="en-GB" baseline="0" dirty="0"/>
            <a:t> Extensions?</a:t>
          </a:r>
          <a:endParaRPr lang="en-US" dirty="0"/>
        </a:p>
      </dgm:t>
    </dgm:pt>
    <dgm:pt modelId="{AC90157D-3C1F-4D75-8FDE-4030BFEA85DB}" type="parTrans" cxnId="{8989A559-983B-47A5-A903-ADE8FF86C0D3}">
      <dgm:prSet/>
      <dgm:spPr/>
      <dgm:t>
        <a:bodyPr/>
        <a:lstStyle/>
        <a:p>
          <a:endParaRPr lang="en-US"/>
        </a:p>
      </dgm:t>
    </dgm:pt>
    <dgm:pt modelId="{BBFC1728-DBD9-46D9-B381-536FBB562AFF}" type="sibTrans" cxnId="{8989A559-983B-47A5-A903-ADE8FF86C0D3}">
      <dgm:prSet/>
      <dgm:spPr/>
      <dgm:t>
        <a:bodyPr/>
        <a:lstStyle/>
        <a:p>
          <a:endParaRPr lang="en-US"/>
        </a:p>
      </dgm:t>
    </dgm:pt>
    <dgm:pt modelId="{361FB2BC-B0BC-4842-AC2E-1B10E0AF46BC}">
      <dgm:prSet/>
      <dgm:spPr/>
      <dgm:t>
        <a:bodyPr/>
        <a:lstStyle/>
        <a:p>
          <a:r>
            <a:rPr lang="en-GB" baseline="0" dirty="0"/>
            <a:t>Which SharePoint version(s) allows using Webhooks?</a:t>
          </a:r>
          <a:endParaRPr lang="en-US" dirty="0"/>
        </a:p>
      </dgm:t>
    </dgm:pt>
    <dgm:pt modelId="{A9BC0126-5FCE-4D7B-9440-93A046D8692C}" type="parTrans" cxnId="{84B08CBD-A5E6-474A-AB70-4A07CABD3769}">
      <dgm:prSet/>
      <dgm:spPr/>
      <dgm:t>
        <a:bodyPr/>
        <a:lstStyle/>
        <a:p>
          <a:endParaRPr lang="en-US"/>
        </a:p>
      </dgm:t>
    </dgm:pt>
    <dgm:pt modelId="{A535C9BA-B3C0-4E63-950E-9FED813BDEDD}" type="sibTrans" cxnId="{84B08CBD-A5E6-474A-AB70-4A07CABD3769}">
      <dgm:prSet/>
      <dgm:spPr/>
      <dgm:t>
        <a:bodyPr/>
        <a:lstStyle/>
        <a:p>
          <a:endParaRPr lang="en-US"/>
        </a:p>
      </dgm:t>
    </dgm:pt>
    <dgm:pt modelId="{D88CC4C7-6CFD-4313-ACE9-5F9FE7E26CE9}">
      <dgm:prSet/>
      <dgm:spPr/>
      <dgm:t>
        <a:bodyPr/>
        <a:lstStyle/>
        <a:p>
          <a:r>
            <a:rPr lang="en-US" baseline="0" dirty="0"/>
            <a:t>SharePoint 2013</a:t>
          </a:r>
          <a:endParaRPr lang="en-US" dirty="0"/>
        </a:p>
      </dgm:t>
    </dgm:pt>
    <dgm:pt modelId="{25694D85-1214-444C-84A3-90F1735DB8A6}" type="parTrans" cxnId="{58D5FFE7-85B5-422A-9FFE-EE4F258DB8E5}">
      <dgm:prSet/>
      <dgm:spPr/>
      <dgm:t>
        <a:bodyPr/>
        <a:lstStyle/>
        <a:p>
          <a:endParaRPr lang="en-US"/>
        </a:p>
      </dgm:t>
    </dgm:pt>
    <dgm:pt modelId="{9E048047-5473-4E14-8785-D289A37B0C9F}" type="sibTrans" cxnId="{58D5FFE7-85B5-422A-9FFE-EE4F258DB8E5}">
      <dgm:prSet/>
      <dgm:spPr/>
      <dgm:t>
        <a:bodyPr/>
        <a:lstStyle/>
        <a:p>
          <a:endParaRPr lang="en-US"/>
        </a:p>
      </dgm:t>
    </dgm:pt>
    <dgm:pt modelId="{91B611D9-FF80-4B61-8E66-E94F6672DBDF}">
      <dgm:prSet/>
      <dgm:spPr/>
      <dgm:t>
        <a:bodyPr/>
        <a:lstStyle/>
        <a:p>
          <a:r>
            <a:rPr lang="en-US" baseline="0" dirty="0"/>
            <a:t>SharePoint 2016</a:t>
          </a:r>
          <a:endParaRPr lang="en-US" dirty="0"/>
        </a:p>
      </dgm:t>
    </dgm:pt>
    <dgm:pt modelId="{F5F6EA10-7201-4C61-A556-DB437F2FDA20}" type="parTrans" cxnId="{1C90A8F1-8600-4D38-96D5-6FF87FE5D97E}">
      <dgm:prSet/>
      <dgm:spPr/>
      <dgm:t>
        <a:bodyPr/>
        <a:lstStyle/>
        <a:p>
          <a:endParaRPr lang="en-US"/>
        </a:p>
      </dgm:t>
    </dgm:pt>
    <dgm:pt modelId="{7DDD426A-3B9E-4B5D-BFB9-BBD0C1B8B435}" type="sibTrans" cxnId="{1C90A8F1-8600-4D38-96D5-6FF87FE5D97E}">
      <dgm:prSet/>
      <dgm:spPr/>
      <dgm:t>
        <a:bodyPr/>
        <a:lstStyle/>
        <a:p>
          <a:endParaRPr lang="en-US"/>
        </a:p>
      </dgm:t>
    </dgm:pt>
    <dgm:pt modelId="{445423D8-1421-41AE-AF25-DC8BC5053274}">
      <dgm:prSet/>
      <dgm:spPr/>
      <dgm:t>
        <a:bodyPr/>
        <a:lstStyle/>
        <a:p>
          <a:r>
            <a:rPr lang="en-US" baseline="0" dirty="0"/>
            <a:t>SharePoint 2019</a:t>
          </a:r>
          <a:endParaRPr lang="en-US" dirty="0"/>
        </a:p>
      </dgm:t>
    </dgm:pt>
    <dgm:pt modelId="{2479542A-9CB3-4776-BE0A-272E40DCEFC4}" type="parTrans" cxnId="{6E8A8C4D-4A35-4C3C-BFC6-FEE110D5A8B4}">
      <dgm:prSet/>
      <dgm:spPr/>
      <dgm:t>
        <a:bodyPr/>
        <a:lstStyle/>
        <a:p>
          <a:endParaRPr lang="en-US"/>
        </a:p>
      </dgm:t>
    </dgm:pt>
    <dgm:pt modelId="{AF6D299F-DD33-4892-9F7A-7A15487B46E3}" type="sibTrans" cxnId="{6E8A8C4D-4A35-4C3C-BFC6-FEE110D5A8B4}">
      <dgm:prSet/>
      <dgm:spPr/>
      <dgm:t>
        <a:bodyPr/>
        <a:lstStyle/>
        <a:p>
          <a:endParaRPr lang="en-US"/>
        </a:p>
      </dgm:t>
    </dgm:pt>
    <dgm:pt modelId="{5B6CB934-C8A4-4AFA-AA49-F7E1679FB194}">
      <dgm:prSet/>
      <dgm:spPr/>
      <dgm:t>
        <a:bodyPr/>
        <a:lstStyle/>
        <a:p>
          <a:r>
            <a:rPr lang="en-US" dirty="0"/>
            <a:t>SharePoint 2016</a:t>
          </a:r>
        </a:p>
      </dgm:t>
    </dgm:pt>
    <dgm:pt modelId="{36A94528-92F1-4AC7-AFB6-431BEFB7C58E}" type="parTrans" cxnId="{06C22DE0-B732-41A3-9BDE-55EECC4C5F4C}">
      <dgm:prSet/>
      <dgm:spPr/>
      <dgm:t>
        <a:bodyPr/>
        <a:lstStyle/>
        <a:p>
          <a:endParaRPr lang="en-US"/>
        </a:p>
      </dgm:t>
    </dgm:pt>
    <dgm:pt modelId="{7024BD4B-4B6B-4CCD-97C5-DB1CAC2413A6}" type="sibTrans" cxnId="{06C22DE0-B732-41A3-9BDE-55EECC4C5F4C}">
      <dgm:prSet/>
      <dgm:spPr/>
      <dgm:t>
        <a:bodyPr/>
        <a:lstStyle/>
        <a:p>
          <a:endParaRPr lang="en-US"/>
        </a:p>
      </dgm:t>
    </dgm:pt>
    <dgm:pt modelId="{68EA16D6-96AA-4DBE-884F-3C68B800A609}">
      <dgm:prSet/>
      <dgm:spPr/>
      <dgm:t>
        <a:bodyPr/>
        <a:lstStyle/>
        <a:p>
          <a:r>
            <a:rPr lang="en-US" dirty="0"/>
            <a:t>SharePoint 2019</a:t>
          </a:r>
        </a:p>
      </dgm:t>
    </dgm:pt>
    <dgm:pt modelId="{3E9FBD74-F235-4CA8-B53E-181FFB1C2F50}" type="parTrans" cxnId="{3BB659F4-AF70-40E8-912C-5B691A4D95DF}">
      <dgm:prSet/>
      <dgm:spPr/>
      <dgm:t>
        <a:bodyPr/>
        <a:lstStyle/>
        <a:p>
          <a:endParaRPr lang="en-US"/>
        </a:p>
      </dgm:t>
    </dgm:pt>
    <dgm:pt modelId="{DF4B9CF9-CD66-4A9E-92E5-439B3D7410AD}" type="sibTrans" cxnId="{3BB659F4-AF70-40E8-912C-5B691A4D95DF}">
      <dgm:prSet/>
      <dgm:spPr/>
      <dgm:t>
        <a:bodyPr/>
        <a:lstStyle/>
        <a:p>
          <a:endParaRPr lang="en-US"/>
        </a:p>
      </dgm:t>
    </dgm:pt>
    <dgm:pt modelId="{0D0CAC24-42BE-48D0-935A-829BE3EC08A8}">
      <dgm:prSet/>
      <dgm:spPr/>
      <dgm:t>
        <a:bodyPr/>
        <a:lstStyle/>
        <a:p>
          <a:r>
            <a:rPr lang="en-US" dirty="0"/>
            <a:t>SharePoint Online</a:t>
          </a:r>
        </a:p>
      </dgm:t>
    </dgm:pt>
    <dgm:pt modelId="{E33490BC-1636-4BB1-9611-C44A2D9DA6F6}" type="parTrans" cxnId="{A582403B-9E97-47E2-B01F-E95ABCB9E340}">
      <dgm:prSet/>
      <dgm:spPr/>
      <dgm:t>
        <a:bodyPr/>
        <a:lstStyle/>
        <a:p>
          <a:endParaRPr lang="en-US"/>
        </a:p>
      </dgm:t>
    </dgm:pt>
    <dgm:pt modelId="{BD8A4A2B-D3E0-432E-A012-91EE1FDB1F13}" type="sibTrans" cxnId="{A582403B-9E97-47E2-B01F-E95ABCB9E340}">
      <dgm:prSet/>
      <dgm:spPr/>
      <dgm:t>
        <a:bodyPr/>
        <a:lstStyle/>
        <a:p>
          <a:endParaRPr lang="en-US"/>
        </a:p>
      </dgm:t>
    </dgm:pt>
    <dgm:pt modelId="{F1A040DE-D06A-494C-A967-71221EB1607C}" type="pres">
      <dgm:prSet presAssocID="{92CCA3CD-AFEC-4C42-ABD0-FD4C13FEE660}" presName="diagram" presStyleCnt="0">
        <dgm:presLayoutVars>
          <dgm:chPref val="1"/>
          <dgm:dir/>
          <dgm:animOne val="branch"/>
          <dgm:animLvl val="lvl"/>
          <dgm:resizeHandles/>
        </dgm:presLayoutVars>
      </dgm:prSet>
      <dgm:spPr/>
    </dgm:pt>
    <dgm:pt modelId="{18AA3513-C994-428B-83DE-7F4454031F49}" type="pres">
      <dgm:prSet presAssocID="{69360EE5-886A-4EE4-BCF2-1CE162123C05}" presName="root" presStyleCnt="0"/>
      <dgm:spPr/>
    </dgm:pt>
    <dgm:pt modelId="{862BBAF0-A305-4901-B25F-AAF8F9F3AD54}" type="pres">
      <dgm:prSet presAssocID="{69360EE5-886A-4EE4-BCF2-1CE162123C05}" presName="rootComposite" presStyleCnt="0"/>
      <dgm:spPr/>
    </dgm:pt>
    <dgm:pt modelId="{6CBE067C-89E3-4A4E-8F3A-A19FDD64BB96}" type="pres">
      <dgm:prSet presAssocID="{69360EE5-886A-4EE4-BCF2-1CE162123C05}" presName="rootText" presStyleLbl="node1" presStyleIdx="0" presStyleCnt="2"/>
      <dgm:spPr/>
    </dgm:pt>
    <dgm:pt modelId="{603E6ED4-C939-48BE-A781-441353B8240E}" type="pres">
      <dgm:prSet presAssocID="{69360EE5-886A-4EE4-BCF2-1CE162123C05}" presName="rootConnector" presStyleLbl="node1" presStyleIdx="0" presStyleCnt="2"/>
      <dgm:spPr/>
    </dgm:pt>
    <dgm:pt modelId="{D045731E-EB29-4254-814B-712F044C28C4}" type="pres">
      <dgm:prSet presAssocID="{69360EE5-886A-4EE4-BCF2-1CE162123C05}" presName="childShape" presStyleCnt="0"/>
      <dgm:spPr/>
    </dgm:pt>
    <dgm:pt modelId="{097BC9F0-7DE9-459A-BA2C-E03DC6CD5297}" type="pres">
      <dgm:prSet presAssocID="{36A94528-92F1-4AC7-AFB6-431BEFB7C58E}" presName="Name13" presStyleLbl="parChTrans1D2" presStyleIdx="0" presStyleCnt="6"/>
      <dgm:spPr/>
    </dgm:pt>
    <dgm:pt modelId="{652E7026-811A-4A8F-87DD-A420269ABE64}" type="pres">
      <dgm:prSet presAssocID="{5B6CB934-C8A4-4AFA-AA49-F7E1679FB194}" presName="childText" presStyleLbl="bgAcc1" presStyleIdx="0" presStyleCnt="6">
        <dgm:presLayoutVars>
          <dgm:bulletEnabled val="1"/>
        </dgm:presLayoutVars>
      </dgm:prSet>
      <dgm:spPr/>
    </dgm:pt>
    <dgm:pt modelId="{35DABFB1-F408-442A-9FFF-C567F39D3368}" type="pres">
      <dgm:prSet presAssocID="{3E9FBD74-F235-4CA8-B53E-181FFB1C2F50}" presName="Name13" presStyleLbl="parChTrans1D2" presStyleIdx="1" presStyleCnt="6"/>
      <dgm:spPr/>
    </dgm:pt>
    <dgm:pt modelId="{056C84ED-ED5D-4078-A6F6-56B609850C61}" type="pres">
      <dgm:prSet presAssocID="{68EA16D6-96AA-4DBE-884F-3C68B800A609}" presName="childText" presStyleLbl="bgAcc1" presStyleIdx="1" presStyleCnt="6">
        <dgm:presLayoutVars>
          <dgm:bulletEnabled val="1"/>
        </dgm:presLayoutVars>
      </dgm:prSet>
      <dgm:spPr/>
    </dgm:pt>
    <dgm:pt modelId="{2BB4592C-709C-40A0-B667-9F63C19807C7}" type="pres">
      <dgm:prSet presAssocID="{E33490BC-1636-4BB1-9611-C44A2D9DA6F6}" presName="Name13" presStyleLbl="parChTrans1D2" presStyleIdx="2" presStyleCnt="6"/>
      <dgm:spPr/>
    </dgm:pt>
    <dgm:pt modelId="{E7A469C0-1AA0-432F-A7B7-B07D7CE30132}" type="pres">
      <dgm:prSet presAssocID="{0D0CAC24-42BE-48D0-935A-829BE3EC08A8}" presName="childText" presStyleLbl="bgAcc1" presStyleIdx="2" presStyleCnt="6">
        <dgm:presLayoutVars>
          <dgm:bulletEnabled val="1"/>
        </dgm:presLayoutVars>
      </dgm:prSet>
      <dgm:spPr/>
    </dgm:pt>
    <dgm:pt modelId="{11149C60-F612-41FB-8D65-59BDE43813C4}" type="pres">
      <dgm:prSet presAssocID="{361FB2BC-B0BC-4842-AC2E-1B10E0AF46BC}" presName="root" presStyleCnt="0"/>
      <dgm:spPr/>
    </dgm:pt>
    <dgm:pt modelId="{26F0554A-1A6A-4564-BCD7-987985C93B8C}" type="pres">
      <dgm:prSet presAssocID="{361FB2BC-B0BC-4842-AC2E-1B10E0AF46BC}" presName="rootComposite" presStyleCnt="0"/>
      <dgm:spPr/>
    </dgm:pt>
    <dgm:pt modelId="{21AB9100-E547-43BA-8C86-7236712E4499}" type="pres">
      <dgm:prSet presAssocID="{361FB2BC-B0BC-4842-AC2E-1B10E0AF46BC}" presName="rootText" presStyleLbl="node1" presStyleIdx="1" presStyleCnt="2"/>
      <dgm:spPr/>
    </dgm:pt>
    <dgm:pt modelId="{B43BD9B6-9E29-42B7-ABAB-179C78BBEA97}" type="pres">
      <dgm:prSet presAssocID="{361FB2BC-B0BC-4842-AC2E-1B10E0AF46BC}" presName="rootConnector" presStyleLbl="node1" presStyleIdx="1" presStyleCnt="2"/>
      <dgm:spPr/>
    </dgm:pt>
    <dgm:pt modelId="{C9B43770-5FDE-4EBA-B078-D86EB6A3AA90}" type="pres">
      <dgm:prSet presAssocID="{361FB2BC-B0BC-4842-AC2E-1B10E0AF46BC}" presName="childShape" presStyleCnt="0"/>
      <dgm:spPr/>
    </dgm:pt>
    <dgm:pt modelId="{C0BDB719-309A-454A-A7DF-A55776C27AC3}" type="pres">
      <dgm:prSet presAssocID="{25694D85-1214-444C-84A3-90F1735DB8A6}" presName="Name13" presStyleLbl="parChTrans1D2" presStyleIdx="3" presStyleCnt="6"/>
      <dgm:spPr/>
    </dgm:pt>
    <dgm:pt modelId="{47CAF921-BAD9-47C2-96DB-5BEE77B19C88}" type="pres">
      <dgm:prSet presAssocID="{D88CC4C7-6CFD-4313-ACE9-5F9FE7E26CE9}" presName="childText" presStyleLbl="bgAcc1" presStyleIdx="3" presStyleCnt="6">
        <dgm:presLayoutVars>
          <dgm:bulletEnabled val="1"/>
        </dgm:presLayoutVars>
      </dgm:prSet>
      <dgm:spPr/>
    </dgm:pt>
    <dgm:pt modelId="{253884D6-EA3A-4890-92B6-86F36EDBD21D}" type="pres">
      <dgm:prSet presAssocID="{F5F6EA10-7201-4C61-A556-DB437F2FDA20}" presName="Name13" presStyleLbl="parChTrans1D2" presStyleIdx="4" presStyleCnt="6"/>
      <dgm:spPr/>
    </dgm:pt>
    <dgm:pt modelId="{D88D40D6-29B5-44A8-8339-FE2B03FE7025}" type="pres">
      <dgm:prSet presAssocID="{91B611D9-FF80-4B61-8E66-E94F6672DBDF}" presName="childText" presStyleLbl="bgAcc1" presStyleIdx="4" presStyleCnt="6">
        <dgm:presLayoutVars>
          <dgm:bulletEnabled val="1"/>
        </dgm:presLayoutVars>
      </dgm:prSet>
      <dgm:spPr/>
    </dgm:pt>
    <dgm:pt modelId="{542F8C70-5DC8-491C-95FE-FEFEF0068C4D}" type="pres">
      <dgm:prSet presAssocID="{2479542A-9CB3-4776-BE0A-272E40DCEFC4}" presName="Name13" presStyleLbl="parChTrans1D2" presStyleIdx="5" presStyleCnt="6"/>
      <dgm:spPr/>
    </dgm:pt>
    <dgm:pt modelId="{111B04A1-70E8-4BF7-8D83-AA1C1B3A6452}" type="pres">
      <dgm:prSet presAssocID="{445423D8-1421-41AE-AF25-DC8BC5053274}" presName="childText" presStyleLbl="bgAcc1" presStyleIdx="5" presStyleCnt="6">
        <dgm:presLayoutVars>
          <dgm:bulletEnabled val="1"/>
        </dgm:presLayoutVars>
      </dgm:prSet>
      <dgm:spPr/>
    </dgm:pt>
  </dgm:ptLst>
  <dgm:cxnLst>
    <dgm:cxn modelId="{CD3A9411-DDFF-4A51-B593-3A5C1C384229}" type="presOf" srcId="{25694D85-1214-444C-84A3-90F1735DB8A6}" destId="{C0BDB719-309A-454A-A7DF-A55776C27AC3}" srcOrd="0" destOrd="0" presId="urn:microsoft.com/office/officeart/2005/8/layout/hierarchy3"/>
    <dgm:cxn modelId="{46458C14-C679-44F7-BA05-5E6F5C49A555}" type="presOf" srcId="{3E9FBD74-F235-4CA8-B53E-181FFB1C2F50}" destId="{35DABFB1-F408-442A-9FFF-C567F39D3368}" srcOrd="0" destOrd="0" presId="urn:microsoft.com/office/officeart/2005/8/layout/hierarchy3"/>
    <dgm:cxn modelId="{D789AF1B-C331-49F9-817B-306E5779BA6C}" type="presOf" srcId="{361FB2BC-B0BC-4842-AC2E-1B10E0AF46BC}" destId="{B43BD9B6-9E29-42B7-ABAB-179C78BBEA97}" srcOrd="1" destOrd="0" presId="urn:microsoft.com/office/officeart/2005/8/layout/hierarchy3"/>
    <dgm:cxn modelId="{75AF1B31-1B59-4749-9119-DB19EBF6BA22}" type="presOf" srcId="{5B6CB934-C8A4-4AFA-AA49-F7E1679FB194}" destId="{652E7026-811A-4A8F-87DD-A420269ABE64}" srcOrd="0" destOrd="0" presId="urn:microsoft.com/office/officeart/2005/8/layout/hierarchy3"/>
    <dgm:cxn modelId="{D58F8432-6776-4CBA-A71B-6E66AD366CCF}" type="presOf" srcId="{91B611D9-FF80-4B61-8E66-E94F6672DBDF}" destId="{D88D40D6-29B5-44A8-8339-FE2B03FE7025}" srcOrd="0" destOrd="0" presId="urn:microsoft.com/office/officeart/2005/8/layout/hierarchy3"/>
    <dgm:cxn modelId="{A582403B-9E97-47E2-B01F-E95ABCB9E340}" srcId="{69360EE5-886A-4EE4-BCF2-1CE162123C05}" destId="{0D0CAC24-42BE-48D0-935A-829BE3EC08A8}" srcOrd="2" destOrd="0" parTransId="{E33490BC-1636-4BB1-9611-C44A2D9DA6F6}" sibTransId="{BD8A4A2B-D3E0-432E-A012-91EE1FDB1F13}"/>
    <dgm:cxn modelId="{326A465E-C330-4B24-A201-CA29D188A100}" type="presOf" srcId="{D88CC4C7-6CFD-4313-ACE9-5F9FE7E26CE9}" destId="{47CAF921-BAD9-47C2-96DB-5BEE77B19C88}" srcOrd="0" destOrd="0" presId="urn:microsoft.com/office/officeart/2005/8/layout/hierarchy3"/>
    <dgm:cxn modelId="{21237F42-3A2A-41EA-BBCF-0229404E02B4}" type="presOf" srcId="{361FB2BC-B0BC-4842-AC2E-1B10E0AF46BC}" destId="{21AB9100-E547-43BA-8C86-7236712E4499}" srcOrd="0" destOrd="0" presId="urn:microsoft.com/office/officeart/2005/8/layout/hierarchy3"/>
    <dgm:cxn modelId="{604B576B-74DC-4B1A-A436-67FB0B3AA220}" type="presOf" srcId="{36A94528-92F1-4AC7-AFB6-431BEFB7C58E}" destId="{097BC9F0-7DE9-459A-BA2C-E03DC6CD5297}" srcOrd="0" destOrd="0" presId="urn:microsoft.com/office/officeart/2005/8/layout/hierarchy3"/>
    <dgm:cxn modelId="{6E8A8C4D-4A35-4C3C-BFC6-FEE110D5A8B4}" srcId="{361FB2BC-B0BC-4842-AC2E-1B10E0AF46BC}" destId="{445423D8-1421-41AE-AF25-DC8BC5053274}" srcOrd="2" destOrd="0" parTransId="{2479542A-9CB3-4776-BE0A-272E40DCEFC4}" sibTransId="{AF6D299F-DD33-4892-9F7A-7A15487B46E3}"/>
    <dgm:cxn modelId="{B1502B6E-9466-4778-ACD0-4F1385357207}" type="presOf" srcId="{E33490BC-1636-4BB1-9611-C44A2D9DA6F6}" destId="{2BB4592C-709C-40A0-B667-9F63C19807C7}" srcOrd="0" destOrd="0" presId="urn:microsoft.com/office/officeart/2005/8/layout/hierarchy3"/>
    <dgm:cxn modelId="{CEBE5972-AC9A-4A9C-88D6-C32B819D6AE2}" type="presOf" srcId="{68EA16D6-96AA-4DBE-884F-3C68B800A609}" destId="{056C84ED-ED5D-4078-A6F6-56B609850C61}" srcOrd="0" destOrd="0" presId="urn:microsoft.com/office/officeart/2005/8/layout/hierarchy3"/>
    <dgm:cxn modelId="{19DC0976-3709-483C-B5C7-ADD53B92E0A9}" type="presOf" srcId="{F5F6EA10-7201-4C61-A556-DB437F2FDA20}" destId="{253884D6-EA3A-4890-92B6-86F36EDBD21D}" srcOrd="0" destOrd="0" presId="urn:microsoft.com/office/officeart/2005/8/layout/hierarchy3"/>
    <dgm:cxn modelId="{19FDEF57-56D0-4047-BDFA-FA8B313788E0}" type="presOf" srcId="{2479542A-9CB3-4776-BE0A-272E40DCEFC4}" destId="{542F8C70-5DC8-491C-95FE-FEFEF0068C4D}" srcOrd="0" destOrd="0" presId="urn:microsoft.com/office/officeart/2005/8/layout/hierarchy3"/>
    <dgm:cxn modelId="{8989A559-983B-47A5-A903-ADE8FF86C0D3}" srcId="{92CCA3CD-AFEC-4C42-ABD0-FD4C13FEE660}" destId="{69360EE5-886A-4EE4-BCF2-1CE162123C05}" srcOrd="0" destOrd="0" parTransId="{AC90157D-3C1F-4D75-8FDE-4030BFEA85DB}" sibTransId="{BBFC1728-DBD9-46D9-B381-536FBB562AFF}"/>
    <dgm:cxn modelId="{B45E3C7F-A111-4E4C-964E-A06E7C804413}" type="presOf" srcId="{0D0CAC24-42BE-48D0-935A-829BE3EC08A8}" destId="{E7A469C0-1AA0-432F-A7B7-B07D7CE30132}" srcOrd="0" destOrd="0" presId="urn:microsoft.com/office/officeart/2005/8/layout/hierarchy3"/>
    <dgm:cxn modelId="{BD907895-10E9-4BE9-B17E-C81DB4C43A32}" type="presOf" srcId="{92CCA3CD-AFEC-4C42-ABD0-FD4C13FEE660}" destId="{F1A040DE-D06A-494C-A967-71221EB1607C}" srcOrd="0" destOrd="0" presId="urn:microsoft.com/office/officeart/2005/8/layout/hierarchy3"/>
    <dgm:cxn modelId="{C1A131A6-C8D5-4D78-877E-14CB699D5039}" type="presOf" srcId="{69360EE5-886A-4EE4-BCF2-1CE162123C05}" destId="{6CBE067C-89E3-4A4E-8F3A-A19FDD64BB96}" srcOrd="0" destOrd="0" presId="urn:microsoft.com/office/officeart/2005/8/layout/hierarchy3"/>
    <dgm:cxn modelId="{7B48E5B0-AC49-476C-8C0E-7ECB251A5E4B}" type="presOf" srcId="{69360EE5-886A-4EE4-BCF2-1CE162123C05}" destId="{603E6ED4-C939-48BE-A781-441353B8240E}" srcOrd="1" destOrd="0" presId="urn:microsoft.com/office/officeart/2005/8/layout/hierarchy3"/>
    <dgm:cxn modelId="{84B08CBD-A5E6-474A-AB70-4A07CABD3769}" srcId="{92CCA3CD-AFEC-4C42-ABD0-FD4C13FEE660}" destId="{361FB2BC-B0BC-4842-AC2E-1B10E0AF46BC}" srcOrd="1" destOrd="0" parTransId="{A9BC0126-5FCE-4D7B-9440-93A046D8692C}" sibTransId="{A535C9BA-B3C0-4E63-950E-9FED813BDEDD}"/>
    <dgm:cxn modelId="{283AD6CA-A091-49EA-8373-8FB4B75A0CDA}" type="presOf" srcId="{445423D8-1421-41AE-AF25-DC8BC5053274}" destId="{111B04A1-70E8-4BF7-8D83-AA1C1B3A6452}" srcOrd="0" destOrd="0" presId="urn:microsoft.com/office/officeart/2005/8/layout/hierarchy3"/>
    <dgm:cxn modelId="{06C22DE0-B732-41A3-9BDE-55EECC4C5F4C}" srcId="{69360EE5-886A-4EE4-BCF2-1CE162123C05}" destId="{5B6CB934-C8A4-4AFA-AA49-F7E1679FB194}" srcOrd="0" destOrd="0" parTransId="{36A94528-92F1-4AC7-AFB6-431BEFB7C58E}" sibTransId="{7024BD4B-4B6B-4CCD-97C5-DB1CAC2413A6}"/>
    <dgm:cxn modelId="{58D5FFE7-85B5-422A-9FFE-EE4F258DB8E5}" srcId="{361FB2BC-B0BC-4842-AC2E-1B10E0AF46BC}" destId="{D88CC4C7-6CFD-4313-ACE9-5F9FE7E26CE9}" srcOrd="0" destOrd="0" parTransId="{25694D85-1214-444C-84A3-90F1735DB8A6}" sibTransId="{9E048047-5473-4E14-8785-D289A37B0C9F}"/>
    <dgm:cxn modelId="{1C90A8F1-8600-4D38-96D5-6FF87FE5D97E}" srcId="{361FB2BC-B0BC-4842-AC2E-1B10E0AF46BC}" destId="{91B611D9-FF80-4B61-8E66-E94F6672DBDF}" srcOrd="1" destOrd="0" parTransId="{F5F6EA10-7201-4C61-A556-DB437F2FDA20}" sibTransId="{7DDD426A-3B9E-4B5D-BFB9-BBD0C1B8B435}"/>
    <dgm:cxn modelId="{3BB659F4-AF70-40E8-912C-5B691A4D95DF}" srcId="{69360EE5-886A-4EE4-BCF2-1CE162123C05}" destId="{68EA16D6-96AA-4DBE-884F-3C68B800A609}" srcOrd="1" destOrd="0" parTransId="{3E9FBD74-F235-4CA8-B53E-181FFB1C2F50}" sibTransId="{DF4B9CF9-CD66-4A9E-92E5-439B3D7410AD}"/>
    <dgm:cxn modelId="{E885A3BE-5FD0-440A-9CB9-ECDD94AE7EA1}" type="presParOf" srcId="{F1A040DE-D06A-494C-A967-71221EB1607C}" destId="{18AA3513-C994-428B-83DE-7F4454031F49}" srcOrd="0" destOrd="0" presId="urn:microsoft.com/office/officeart/2005/8/layout/hierarchy3"/>
    <dgm:cxn modelId="{5BAD3B9A-DE29-43F4-9B14-CF830D5CB95D}" type="presParOf" srcId="{18AA3513-C994-428B-83DE-7F4454031F49}" destId="{862BBAF0-A305-4901-B25F-AAF8F9F3AD54}" srcOrd="0" destOrd="0" presId="urn:microsoft.com/office/officeart/2005/8/layout/hierarchy3"/>
    <dgm:cxn modelId="{34244555-3CB1-4FE7-8A24-F6EF2931A33B}" type="presParOf" srcId="{862BBAF0-A305-4901-B25F-AAF8F9F3AD54}" destId="{6CBE067C-89E3-4A4E-8F3A-A19FDD64BB96}" srcOrd="0" destOrd="0" presId="urn:microsoft.com/office/officeart/2005/8/layout/hierarchy3"/>
    <dgm:cxn modelId="{547006A7-8383-44DA-BEE6-0C624755B38C}" type="presParOf" srcId="{862BBAF0-A305-4901-B25F-AAF8F9F3AD54}" destId="{603E6ED4-C939-48BE-A781-441353B8240E}" srcOrd="1" destOrd="0" presId="urn:microsoft.com/office/officeart/2005/8/layout/hierarchy3"/>
    <dgm:cxn modelId="{653F961B-74E1-4159-84E2-6499CD375F54}" type="presParOf" srcId="{18AA3513-C994-428B-83DE-7F4454031F49}" destId="{D045731E-EB29-4254-814B-712F044C28C4}" srcOrd="1" destOrd="0" presId="urn:microsoft.com/office/officeart/2005/8/layout/hierarchy3"/>
    <dgm:cxn modelId="{1D6D33E8-1367-4AFA-878C-AE950AEDFE8E}" type="presParOf" srcId="{D045731E-EB29-4254-814B-712F044C28C4}" destId="{097BC9F0-7DE9-459A-BA2C-E03DC6CD5297}" srcOrd="0" destOrd="0" presId="urn:microsoft.com/office/officeart/2005/8/layout/hierarchy3"/>
    <dgm:cxn modelId="{7BE870F7-6350-4B12-8C73-A400E97769FB}" type="presParOf" srcId="{D045731E-EB29-4254-814B-712F044C28C4}" destId="{652E7026-811A-4A8F-87DD-A420269ABE64}" srcOrd="1" destOrd="0" presId="urn:microsoft.com/office/officeart/2005/8/layout/hierarchy3"/>
    <dgm:cxn modelId="{31FBBFE1-3D1D-4D26-AED4-C78A2785FDCB}" type="presParOf" srcId="{D045731E-EB29-4254-814B-712F044C28C4}" destId="{35DABFB1-F408-442A-9FFF-C567F39D3368}" srcOrd="2" destOrd="0" presId="urn:microsoft.com/office/officeart/2005/8/layout/hierarchy3"/>
    <dgm:cxn modelId="{463E51D8-1E8B-49E7-A761-47AB47AB6610}" type="presParOf" srcId="{D045731E-EB29-4254-814B-712F044C28C4}" destId="{056C84ED-ED5D-4078-A6F6-56B609850C61}" srcOrd="3" destOrd="0" presId="urn:microsoft.com/office/officeart/2005/8/layout/hierarchy3"/>
    <dgm:cxn modelId="{638B2E5A-650D-4D63-A479-F477D8110E7C}" type="presParOf" srcId="{D045731E-EB29-4254-814B-712F044C28C4}" destId="{2BB4592C-709C-40A0-B667-9F63C19807C7}" srcOrd="4" destOrd="0" presId="urn:microsoft.com/office/officeart/2005/8/layout/hierarchy3"/>
    <dgm:cxn modelId="{B789B69F-93AC-4D7F-83AE-8B498E79F0E9}" type="presParOf" srcId="{D045731E-EB29-4254-814B-712F044C28C4}" destId="{E7A469C0-1AA0-432F-A7B7-B07D7CE30132}" srcOrd="5" destOrd="0" presId="urn:microsoft.com/office/officeart/2005/8/layout/hierarchy3"/>
    <dgm:cxn modelId="{EA965066-EA93-4494-8EFB-52F872722003}" type="presParOf" srcId="{F1A040DE-D06A-494C-A967-71221EB1607C}" destId="{11149C60-F612-41FB-8D65-59BDE43813C4}" srcOrd="1" destOrd="0" presId="urn:microsoft.com/office/officeart/2005/8/layout/hierarchy3"/>
    <dgm:cxn modelId="{B1912D58-3B51-4331-9785-D65BA8F5E8A6}" type="presParOf" srcId="{11149C60-F612-41FB-8D65-59BDE43813C4}" destId="{26F0554A-1A6A-4564-BCD7-987985C93B8C}" srcOrd="0" destOrd="0" presId="urn:microsoft.com/office/officeart/2005/8/layout/hierarchy3"/>
    <dgm:cxn modelId="{07AD632C-308B-4D30-9E00-F28550C9BB41}" type="presParOf" srcId="{26F0554A-1A6A-4564-BCD7-987985C93B8C}" destId="{21AB9100-E547-43BA-8C86-7236712E4499}" srcOrd="0" destOrd="0" presId="urn:microsoft.com/office/officeart/2005/8/layout/hierarchy3"/>
    <dgm:cxn modelId="{EFB9622C-0AA5-49D5-9FEC-B8E9E43F1B1A}" type="presParOf" srcId="{26F0554A-1A6A-4564-BCD7-987985C93B8C}" destId="{B43BD9B6-9E29-42B7-ABAB-179C78BBEA97}" srcOrd="1" destOrd="0" presId="urn:microsoft.com/office/officeart/2005/8/layout/hierarchy3"/>
    <dgm:cxn modelId="{ED0EE66D-EBE2-48A5-AA1E-61D613B1F18D}" type="presParOf" srcId="{11149C60-F612-41FB-8D65-59BDE43813C4}" destId="{C9B43770-5FDE-4EBA-B078-D86EB6A3AA90}" srcOrd="1" destOrd="0" presId="urn:microsoft.com/office/officeart/2005/8/layout/hierarchy3"/>
    <dgm:cxn modelId="{2A7918FC-85E2-4180-BD3E-BF87437DDCDF}" type="presParOf" srcId="{C9B43770-5FDE-4EBA-B078-D86EB6A3AA90}" destId="{C0BDB719-309A-454A-A7DF-A55776C27AC3}" srcOrd="0" destOrd="0" presId="urn:microsoft.com/office/officeart/2005/8/layout/hierarchy3"/>
    <dgm:cxn modelId="{E15B4538-E48E-4265-8919-74BC7F1EE988}" type="presParOf" srcId="{C9B43770-5FDE-4EBA-B078-D86EB6A3AA90}" destId="{47CAF921-BAD9-47C2-96DB-5BEE77B19C88}" srcOrd="1" destOrd="0" presId="urn:microsoft.com/office/officeart/2005/8/layout/hierarchy3"/>
    <dgm:cxn modelId="{4C8EB9AD-7229-407D-B78A-84C517095D9E}" type="presParOf" srcId="{C9B43770-5FDE-4EBA-B078-D86EB6A3AA90}" destId="{253884D6-EA3A-4890-92B6-86F36EDBD21D}" srcOrd="2" destOrd="0" presId="urn:microsoft.com/office/officeart/2005/8/layout/hierarchy3"/>
    <dgm:cxn modelId="{F0A97651-4BD9-4AA6-9EFD-3FFC081AC093}" type="presParOf" srcId="{C9B43770-5FDE-4EBA-B078-D86EB6A3AA90}" destId="{D88D40D6-29B5-44A8-8339-FE2B03FE7025}" srcOrd="3" destOrd="0" presId="urn:microsoft.com/office/officeart/2005/8/layout/hierarchy3"/>
    <dgm:cxn modelId="{E8994126-EFFE-4D57-8A6E-F911D493925B}" type="presParOf" srcId="{C9B43770-5FDE-4EBA-B078-D86EB6A3AA90}" destId="{542F8C70-5DC8-491C-95FE-FEFEF0068C4D}" srcOrd="4" destOrd="0" presId="urn:microsoft.com/office/officeart/2005/8/layout/hierarchy3"/>
    <dgm:cxn modelId="{4E657F37-F97F-49EE-9EE2-B4DF30E1E9FE}" type="presParOf" srcId="{C9B43770-5FDE-4EBA-B078-D86EB6A3AA90}" destId="{111B04A1-70E8-4BF7-8D83-AA1C1B3A6452}"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2CCA3CD-AFEC-4C42-ABD0-FD4C13FEE660}" type="doc">
      <dgm:prSet loTypeId="urn:microsoft.com/office/officeart/2005/8/layout/hierarchy3" loCatId="hierarchy" qsTypeId="urn:microsoft.com/office/officeart/2005/8/quickstyle/simple1" qsCatId="simple" csTypeId="urn:microsoft.com/office/officeart/2005/8/colors/accent3_2" csCatId="accent3" phldr="1"/>
      <dgm:spPr/>
      <dgm:t>
        <a:bodyPr/>
        <a:lstStyle/>
        <a:p>
          <a:endParaRPr lang="en-US"/>
        </a:p>
      </dgm:t>
    </dgm:pt>
    <dgm:pt modelId="{69360EE5-886A-4EE4-BCF2-1CE162123C05}">
      <dgm:prSet/>
      <dgm:spPr/>
      <dgm:t>
        <a:bodyPr/>
        <a:lstStyle/>
        <a:p>
          <a:r>
            <a:rPr lang="en-GB" baseline="0" dirty="0"/>
            <a:t>Which platforms allow us to create </a:t>
          </a:r>
          <a:r>
            <a:rPr lang="en-GB" baseline="0" dirty="0" err="1"/>
            <a:t>SPFx</a:t>
          </a:r>
          <a:r>
            <a:rPr lang="en-GB" baseline="0" dirty="0"/>
            <a:t> Extensions?</a:t>
          </a:r>
          <a:endParaRPr lang="en-US" dirty="0"/>
        </a:p>
      </dgm:t>
    </dgm:pt>
    <dgm:pt modelId="{AC90157D-3C1F-4D75-8FDE-4030BFEA85DB}" type="parTrans" cxnId="{8989A559-983B-47A5-A903-ADE8FF86C0D3}">
      <dgm:prSet/>
      <dgm:spPr/>
      <dgm:t>
        <a:bodyPr/>
        <a:lstStyle/>
        <a:p>
          <a:endParaRPr lang="en-US"/>
        </a:p>
      </dgm:t>
    </dgm:pt>
    <dgm:pt modelId="{BBFC1728-DBD9-46D9-B381-536FBB562AFF}" type="sibTrans" cxnId="{8989A559-983B-47A5-A903-ADE8FF86C0D3}">
      <dgm:prSet/>
      <dgm:spPr/>
      <dgm:t>
        <a:bodyPr/>
        <a:lstStyle/>
        <a:p>
          <a:endParaRPr lang="en-US"/>
        </a:p>
      </dgm:t>
    </dgm:pt>
    <dgm:pt modelId="{361FB2BC-B0BC-4842-AC2E-1B10E0AF46BC}">
      <dgm:prSet/>
      <dgm:spPr/>
      <dgm:t>
        <a:bodyPr/>
        <a:lstStyle/>
        <a:p>
          <a:r>
            <a:rPr lang="en-GB" baseline="0" dirty="0"/>
            <a:t>Which SharePoint version(s) allows using Webhooks?</a:t>
          </a:r>
          <a:endParaRPr lang="en-US" dirty="0"/>
        </a:p>
      </dgm:t>
    </dgm:pt>
    <dgm:pt modelId="{A9BC0126-5FCE-4D7B-9440-93A046D8692C}" type="parTrans" cxnId="{84B08CBD-A5E6-474A-AB70-4A07CABD3769}">
      <dgm:prSet/>
      <dgm:spPr/>
      <dgm:t>
        <a:bodyPr/>
        <a:lstStyle/>
        <a:p>
          <a:endParaRPr lang="en-US"/>
        </a:p>
      </dgm:t>
    </dgm:pt>
    <dgm:pt modelId="{A535C9BA-B3C0-4E63-950E-9FED813BDEDD}" type="sibTrans" cxnId="{84B08CBD-A5E6-474A-AB70-4A07CABD3769}">
      <dgm:prSet/>
      <dgm:spPr/>
      <dgm:t>
        <a:bodyPr/>
        <a:lstStyle/>
        <a:p>
          <a:endParaRPr lang="en-US"/>
        </a:p>
      </dgm:t>
    </dgm:pt>
    <dgm:pt modelId="{D88CC4C7-6CFD-4313-ACE9-5F9FE7E26CE9}">
      <dgm:prSet/>
      <dgm:spPr/>
      <dgm:t>
        <a:bodyPr/>
        <a:lstStyle/>
        <a:p>
          <a:r>
            <a:rPr lang="en-US" baseline="0" dirty="0"/>
            <a:t>SharePoint 2013</a:t>
          </a:r>
          <a:endParaRPr lang="en-US" dirty="0"/>
        </a:p>
      </dgm:t>
    </dgm:pt>
    <dgm:pt modelId="{25694D85-1214-444C-84A3-90F1735DB8A6}" type="parTrans" cxnId="{58D5FFE7-85B5-422A-9FFE-EE4F258DB8E5}">
      <dgm:prSet/>
      <dgm:spPr/>
      <dgm:t>
        <a:bodyPr/>
        <a:lstStyle/>
        <a:p>
          <a:endParaRPr lang="en-US"/>
        </a:p>
      </dgm:t>
    </dgm:pt>
    <dgm:pt modelId="{9E048047-5473-4E14-8785-D289A37B0C9F}" type="sibTrans" cxnId="{58D5FFE7-85B5-422A-9FFE-EE4F258DB8E5}">
      <dgm:prSet/>
      <dgm:spPr/>
      <dgm:t>
        <a:bodyPr/>
        <a:lstStyle/>
        <a:p>
          <a:endParaRPr lang="en-US"/>
        </a:p>
      </dgm:t>
    </dgm:pt>
    <dgm:pt modelId="{91B611D9-FF80-4B61-8E66-E94F6672DBDF}">
      <dgm:prSet/>
      <dgm:spPr/>
      <dgm:t>
        <a:bodyPr/>
        <a:lstStyle/>
        <a:p>
          <a:r>
            <a:rPr lang="en-US" baseline="0" dirty="0"/>
            <a:t>SharePoint 2016</a:t>
          </a:r>
          <a:endParaRPr lang="en-US" dirty="0"/>
        </a:p>
      </dgm:t>
    </dgm:pt>
    <dgm:pt modelId="{F5F6EA10-7201-4C61-A556-DB437F2FDA20}" type="parTrans" cxnId="{1C90A8F1-8600-4D38-96D5-6FF87FE5D97E}">
      <dgm:prSet/>
      <dgm:spPr/>
      <dgm:t>
        <a:bodyPr/>
        <a:lstStyle/>
        <a:p>
          <a:endParaRPr lang="en-US"/>
        </a:p>
      </dgm:t>
    </dgm:pt>
    <dgm:pt modelId="{7DDD426A-3B9E-4B5D-BFB9-BBD0C1B8B435}" type="sibTrans" cxnId="{1C90A8F1-8600-4D38-96D5-6FF87FE5D97E}">
      <dgm:prSet/>
      <dgm:spPr/>
      <dgm:t>
        <a:bodyPr/>
        <a:lstStyle/>
        <a:p>
          <a:endParaRPr lang="en-US"/>
        </a:p>
      </dgm:t>
    </dgm:pt>
    <dgm:pt modelId="{445423D8-1421-41AE-AF25-DC8BC5053274}">
      <dgm:prSet/>
      <dgm:spPr>
        <a:solidFill>
          <a:srgbClr val="19B861">
            <a:alpha val="90000"/>
          </a:srgbClr>
        </a:solidFill>
      </dgm:spPr>
      <dgm:t>
        <a:bodyPr/>
        <a:lstStyle/>
        <a:p>
          <a:r>
            <a:rPr lang="en-US" baseline="0" dirty="0"/>
            <a:t>SharePoint 2019</a:t>
          </a:r>
          <a:endParaRPr lang="en-US" dirty="0"/>
        </a:p>
      </dgm:t>
    </dgm:pt>
    <dgm:pt modelId="{2479542A-9CB3-4776-BE0A-272E40DCEFC4}" type="parTrans" cxnId="{6E8A8C4D-4A35-4C3C-BFC6-FEE110D5A8B4}">
      <dgm:prSet/>
      <dgm:spPr/>
      <dgm:t>
        <a:bodyPr/>
        <a:lstStyle/>
        <a:p>
          <a:endParaRPr lang="en-US"/>
        </a:p>
      </dgm:t>
    </dgm:pt>
    <dgm:pt modelId="{AF6D299F-DD33-4892-9F7A-7A15487B46E3}" type="sibTrans" cxnId="{6E8A8C4D-4A35-4C3C-BFC6-FEE110D5A8B4}">
      <dgm:prSet/>
      <dgm:spPr/>
      <dgm:t>
        <a:bodyPr/>
        <a:lstStyle/>
        <a:p>
          <a:endParaRPr lang="en-US"/>
        </a:p>
      </dgm:t>
    </dgm:pt>
    <dgm:pt modelId="{5B6CB934-C8A4-4AFA-AA49-F7E1679FB194}">
      <dgm:prSet/>
      <dgm:spPr/>
      <dgm:t>
        <a:bodyPr/>
        <a:lstStyle/>
        <a:p>
          <a:r>
            <a:rPr lang="en-US" dirty="0"/>
            <a:t>SharePoint 2016</a:t>
          </a:r>
        </a:p>
      </dgm:t>
    </dgm:pt>
    <dgm:pt modelId="{36A94528-92F1-4AC7-AFB6-431BEFB7C58E}" type="parTrans" cxnId="{06C22DE0-B732-41A3-9BDE-55EECC4C5F4C}">
      <dgm:prSet/>
      <dgm:spPr/>
      <dgm:t>
        <a:bodyPr/>
        <a:lstStyle/>
        <a:p>
          <a:endParaRPr lang="en-US"/>
        </a:p>
      </dgm:t>
    </dgm:pt>
    <dgm:pt modelId="{7024BD4B-4B6B-4CCD-97C5-DB1CAC2413A6}" type="sibTrans" cxnId="{06C22DE0-B732-41A3-9BDE-55EECC4C5F4C}">
      <dgm:prSet/>
      <dgm:spPr/>
      <dgm:t>
        <a:bodyPr/>
        <a:lstStyle/>
        <a:p>
          <a:endParaRPr lang="en-US"/>
        </a:p>
      </dgm:t>
    </dgm:pt>
    <dgm:pt modelId="{68EA16D6-96AA-4DBE-884F-3C68B800A609}">
      <dgm:prSet/>
      <dgm:spPr>
        <a:solidFill>
          <a:srgbClr val="00B050">
            <a:alpha val="90000"/>
          </a:srgbClr>
        </a:solidFill>
      </dgm:spPr>
      <dgm:t>
        <a:bodyPr/>
        <a:lstStyle/>
        <a:p>
          <a:r>
            <a:rPr lang="en-US" dirty="0"/>
            <a:t>SharePoint 2019</a:t>
          </a:r>
        </a:p>
      </dgm:t>
    </dgm:pt>
    <dgm:pt modelId="{3E9FBD74-F235-4CA8-B53E-181FFB1C2F50}" type="parTrans" cxnId="{3BB659F4-AF70-40E8-912C-5B691A4D95DF}">
      <dgm:prSet/>
      <dgm:spPr/>
      <dgm:t>
        <a:bodyPr/>
        <a:lstStyle/>
        <a:p>
          <a:endParaRPr lang="en-US"/>
        </a:p>
      </dgm:t>
    </dgm:pt>
    <dgm:pt modelId="{DF4B9CF9-CD66-4A9E-92E5-439B3D7410AD}" type="sibTrans" cxnId="{3BB659F4-AF70-40E8-912C-5B691A4D95DF}">
      <dgm:prSet/>
      <dgm:spPr/>
      <dgm:t>
        <a:bodyPr/>
        <a:lstStyle/>
        <a:p>
          <a:endParaRPr lang="en-US"/>
        </a:p>
      </dgm:t>
    </dgm:pt>
    <dgm:pt modelId="{0D0CAC24-42BE-48D0-935A-829BE3EC08A8}">
      <dgm:prSet/>
      <dgm:spPr>
        <a:solidFill>
          <a:srgbClr val="19B861">
            <a:alpha val="90000"/>
          </a:srgbClr>
        </a:solidFill>
      </dgm:spPr>
      <dgm:t>
        <a:bodyPr/>
        <a:lstStyle/>
        <a:p>
          <a:r>
            <a:rPr lang="en-US" dirty="0"/>
            <a:t>SharePoint Online</a:t>
          </a:r>
        </a:p>
      </dgm:t>
    </dgm:pt>
    <dgm:pt modelId="{E33490BC-1636-4BB1-9611-C44A2D9DA6F6}" type="parTrans" cxnId="{A582403B-9E97-47E2-B01F-E95ABCB9E340}">
      <dgm:prSet/>
      <dgm:spPr/>
      <dgm:t>
        <a:bodyPr/>
        <a:lstStyle/>
        <a:p>
          <a:endParaRPr lang="en-US"/>
        </a:p>
      </dgm:t>
    </dgm:pt>
    <dgm:pt modelId="{BD8A4A2B-D3E0-432E-A012-91EE1FDB1F13}" type="sibTrans" cxnId="{A582403B-9E97-47E2-B01F-E95ABCB9E340}">
      <dgm:prSet/>
      <dgm:spPr/>
      <dgm:t>
        <a:bodyPr/>
        <a:lstStyle/>
        <a:p>
          <a:endParaRPr lang="en-US"/>
        </a:p>
      </dgm:t>
    </dgm:pt>
    <dgm:pt modelId="{F1A040DE-D06A-494C-A967-71221EB1607C}" type="pres">
      <dgm:prSet presAssocID="{92CCA3CD-AFEC-4C42-ABD0-FD4C13FEE660}" presName="diagram" presStyleCnt="0">
        <dgm:presLayoutVars>
          <dgm:chPref val="1"/>
          <dgm:dir/>
          <dgm:animOne val="branch"/>
          <dgm:animLvl val="lvl"/>
          <dgm:resizeHandles/>
        </dgm:presLayoutVars>
      </dgm:prSet>
      <dgm:spPr/>
    </dgm:pt>
    <dgm:pt modelId="{18AA3513-C994-428B-83DE-7F4454031F49}" type="pres">
      <dgm:prSet presAssocID="{69360EE5-886A-4EE4-BCF2-1CE162123C05}" presName="root" presStyleCnt="0"/>
      <dgm:spPr/>
    </dgm:pt>
    <dgm:pt modelId="{862BBAF0-A305-4901-B25F-AAF8F9F3AD54}" type="pres">
      <dgm:prSet presAssocID="{69360EE5-886A-4EE4-BCF2-1CE162123C05}" presName="rootComposite" presStyleCnt="0"/>
      <dgm:spPr/>
    </dgm:pt>
    <dgm:pt modelId="{6CBE067C-89E3-4A4E-8F3A-A19FDD64BB96}" type="pres">
      <dgm:prSet presAssocID="{69360EE5-886A-4EE4-BCF2-1CE162123C05}" presName="rootText" presStyleLbl="node1" presStyleIdx="0" presStyleCnt="2"/>
      <dgm:spPr/>
    </dgm:pt>
    <dgm:pt modelId="{603E6ED4-C939-48BE-A781-441353B8240E}" type="pres">
      <dgm:prSet presAssocID="{69360EE5-886A-4EE4-BCF2-1CE162123C05}" presName="rootConnector" presStyleLbl="node1" presStyleIdx="0" presStyleCnt="2"/>
      <dgm:spPr/>
    </dgm:pt>
    <dgm:pt modelId="{D045731E-EB29-4254-814B-712F044C28C4}" type="pres">
      <dgm:prSet presAssocID="{69360EE5-886A-4EE4-BCF2-1CE162123C05}" presName="childShape" presStyleCnt="0"/>
      <dgm:spPr/>
    </dgm:pt>
    <dgm:pt modelId="{097BC9F0-7DE9-459A-BA2C-E03DC6CD5297}" type="pres">
      <dgm:prSet presAssocID="{36A94528-92F1-4AC7-AFB6-431BEFB7C58E}" presName="Name13" presStyleLbl="parChTrans1D2" presStyleIdx="0" presStyleCnt="6"/>
      <dgm:spPr/>
    </dgm:pt>
    <dgm:pt modelId="{652E7026-811A-4A8F-87DD-A420269ABE64}" type="pres">
      <dgm:prSet presAssocID="{5B6CB934-C8A4-4AFA-AA49-F7E1679FB194}" presName="childText" presStyleLbl="bgAcc1" presStyleIdx="0" presStyleCnt="6">
        <dgm:presLayoutVars>
          <dgm:bulletEnabled val="1"/>
        </dgm:presLayoutVars>
      </dgm:prSet>
      <dgm:spPr/>
    </dgm:pt>
    <dgm:pt modelId="{35DABFB1-F408-442A-9FFF-C567F39D3368}" type="pres">
      <dgm:prSet presAssocID="{3E9FBD74-F235-4CA8-B53E-181FFB1C2F50}" presName="Name13" presStyleLbl="parChTrans1D2" presStyleIdx="1" presStyleCnt="6"/>
      <dgm:spPr/>
    </dgm:pt>
    <dgm:pt modelId="{056C84ED-ED5D-4078-A6F6-56B609850C61}" type="pres">
      <dgm:prSet presAssocID="{68EA16D6-96AA-4DBE-884F-3C68B800A609}" presName="childText" presStyleLbl="bgAcc1" presStyleIdx="1" presStyleCnt="6">
        <dgm:presLayoutVars>
          <dgm:bulletEnabled val="1"/>
        </dgm:presLayoutVars>
      </dgm:prSet>
      <dgm:spPr/>
    </dgm:pt>
    <dgm:pt modelId="{2BB4592C-709C-40A0-B667-9F63C19807C7}" type="pres">
      <dgm:prSet presAssocID="{E33490BC-1636-4BB1-9611-C44A2D9DA6F6}" presName="Name13" presStyleLbl="parChTrans1D2" presStyleIdx="2" presStyleCnt="6"/>
      <dgm:spPr/>
    </dgm:pt>
    <dgm:pt modelId="{E7A469C0-1AA0-432F-A7B7-B07D7CE30132}" type="pres">
      <dgm:prSet presAssocID="{0D0CAC24-42BE-48D0-935A-829BE3EC08A8}" presName="childText" presStyleLbl="bgAcc1" presStyleIdx="2" presStyleCnt="6">
        <dgm:presLayoutVars>
          <dgm:bulletEnabled val="1"/>
        </dgm:presLayoutVars>
      </dgm:prSet>
      <dgm:spPr/>
    </dgm:pt>
    <dgm:pt modelId="{11149C60-F612-41FB-8D65-59BDE43813C4}" type="pres">
      <dgm:prSet presAssocID="{361FB2BC-B0BC-4842-AC2E-1B10E0AF46BC}" presName="root" presStyleCnt="0"/>
      <dgm:spPr/>
    </dgm:pt>
    <dgm:pt modelId="{26F0554A-1A6A-4564-BCD7-987985C93B8C}" type="pres">
      <dgm:prSet presAssocID="{361FB2BC-B0BC-4842-AC2E-1B10E0AF46BC}" presName="rootComposite" presStyleCnt="0"/>
      <dgm:spPr/>
    </dgm:pt>
    <dgm:pt modelId="{21AB9100-E547-43BA-8C86-7236712E4499}" type="pres">
      <dgm:prSet presAssocID="{361FB2BC-B0BC-4842-AC2E-1B10E0AF46BC}" presName="rootText" presStyleLbl="node1" presStyleIdx="1" presStyleCnt="2"/>
      <dgm:spPr/>
    </dgm:pt>
    <dgm:pt modelId="{B43BD9B6-9E29-42B7-ABAB-179C78BBEA97}" type="pres">
      <dgm:prSet presAssocID="{361FB2BC-B0BC-4842-AC2E-1B10E0AF46BC}" presName="rootConnector" presStyleLbl="node1" presStyleIdx="1" presStyleCnt="2"/>
      <dgm:spPr/>
    </dgm:pt>
    <dgm:pt modelId="{C9B43770-5FDE-4EBA-B078-D86EB6A3AA90}" type="pres">
      <dgm:prSet presAssocID="{361FB2BC-B0BC-4842-AC2E-1B10E0AF46BC}" presName="childShape" presStyleCnt="0"/>
      <dgm:spPr/>
    </dgm:pt>
    <dgm:pt modelId="{C0BDB719-309A-454A-A7DF-A55776C27AC3}" type="pres">
      <dgm:prSet presAssocID="{25694D85-1214-444C-84A3-90F1735DB8A6}" presName="Name13" presStyleLbl="parChTrans1D2" presStyleIdx="3" presStyleCnt="6"/>
      <dgm:spPr/>
    </dgm:pt>
    <dgm:pt modelId="{47CAF921-BAD9-47C2-96DB-5BEE77B19C88}" type="pres">
      <dgm:prSet presAssocID="{D88CC4C7-6CFD-4313-ACE9-5F9FE7E26CE9}" presName="childText" presStyleLbl="bgAcc1" presStyleIdx="3" presStyleCnt="6">
        <dgm:presLayoutVars>
          <dgm:bulletEnabled val="1"/>
        </dgm:presLayoutVars>
      </dgm:prSet>
      <dgm:spPr/>
    </dgm:pt>
    <dgm:pt modelId="{253884D6-EA3A-4890-92B6-86F36EDBD21D}" type="pres">
      <dgm:prSet presAssocID="{F5F6EA10-7201-4C61-A556-DB437F2FDA20}" presName="Name13" presStyleLbl="parChTrans1D2" presStyleIdx="4" presStyleCnt="6"/>
      <dgm:spPr/>
    </dgm:pt>
    <dgm:pt modelId="{D88D40D6-29B5-44A8-8339-FE2B03FE7025}" type="pres">
      <dgm:prSet presAssocID="{91B611D9-FF80-4B61-8E66-E94F6672DBDF}" presName="childText" presStyleLbl="bgAcc1" presStyleIdx="4" presStyleCnt="6">
        <dgm:presLayoutVars>
          <dgm:bulletEnabled val="1"/>
        </dgm:presLayoutVars>
      </dgm:prSet>
      <dgm:spPr/>
    </dgm:pt>
    <dgm:pt modelId="{542F8C70-5DC8-491C-95FE-FEFEF0068C4D}" type="pres">
      <dgm:prSet presAssocID="{2479542A-9CB3-4776-BE0A-272E40DCEFC4}" presName="Name13" presStyleLbl="parChTrans1D2" presStyleIdx="5" presStyleCnt="6"/>
      <dgm:spPr/>
    </dgm:pt>
    <dgm:pt modelId="{111B04A1-70E8-4BF7-8D83-AA1C1B3A6452}" type="pres">
      <dgm:prSet presAssocID="{445423D8-1421-41AE-AF25-DC8BC5053274}" presName="childText" presStyleLbl="bgAcc1" presStyleIdx="5" presStyleCnt="6">
        <dgm:presLayoutVars>
          <dgm:bulletEnabled val="1"/>
        </dgm:presLayoutVars>
      </dgm:prSet>
      <dgm:spPr/>
    </dgm:pt>
  </dgm:ptLst>
  <dgm:cxnLst>
    <dgm:cxn modelId="{CD3A9411-DDFF-4A51-B593-3A5C1C384229}" type="presOf" srcId="{25694D85-1214-444C-84A3-90F1735DB8A6}" destId="{C0BDB719-309A-454A-A7DF-A55776C27AC3}" srcOrd="0" destOrd="0" presId="urn:microsoft.com/office/officeart/2005/8/layout/hierarchy3"/>
    <dgm:cxn modelId="{46458C14-C679-44F7-BA05-5E6F5C49A555}" type="presOf" srcId="{3E9FBD74-F235-4CA8-B53E-181FFB1C2F50}" destId="{35DABFB1-F408-442A-9FFF-C567F39D3368}" srcOrd="0" destOrd="0" presId="urn:microsoft.com/office/officeart/2005/8/layout/hierarchy3"/>
    <dgm:cxn modelId="{D789AF1B-C331-49F9-817B-306E5779BA6C}" type="presOf" srcId="{361FB2BC-B0BC-4842-AC2E-1B10E0AF46BC}" destId="{B43BD9B6-9E29-42B7-ABAB-179C78BBEA97}" srcOrd="1" destOrd="0" presId="urn:microsoft.com/office/officeart/2005/8/layout/hierarchy3"/>
    <dgm:cxn modelId="{75AF1B31-1B59-4749-9119-DB19EBF6BA22}" type="presOf" srcId="{5B6CB934-C8A4-4AFA-AA49-F7E1679FB194}" destId="{652E7026-811A-4A8F-87DD-A420269ABE64}" srcOrd="0" destOrd="0" presId="urn:microsoft.com/office/officeart/2005/8/layout/hierarchy3"/>
    <dgm:cxn modelId="{D58F8432-6776-4CBA-A71B-6E66AD366CCF}" type="presOf" srcId="{91B611D9-FF80-4B61-8E66-E94F6672DBDF}" destId="{D88D40D6-29B5-44A8-8339-FE2B03FE7025}" srcOrd="0" destOrd="0" presId="urn:microsoft.com/office/officeart/2005/8/layout/hierarchy3"/>
    <dgm:cxn modelId="{A582403B-9E97-47E2-B01F-E95ABCB9E340}" srcId="{69360EE5-886A-4EE4-BCF2-1CE162123C05}" destId="{0D0CAC24-42BE-48D0-935A-829BE3EC08A8}" srcOrd="2" destOrd="0" parTransId="{E33490BC-1636-4BB1-9611-C44A2D9DA6F6}" sibTransId="{BD8A4A2B-D3E0-432E-A012-91EE1FDB1F13}"/>
    <dgm:cxn modelId="{326A465E-C330-4B24-A201-CA29D188A100}" type="presOf" srcId="{D88CC4C7-6CFD-4313-ACE9-5F9FE7E26CE9}" destId="{47CAF921-BAD9-47C2-96DB-5BEE77B19C88}" srcOrd="0" destOrd="0" presId="urn:microsoft.com/office/officeart/2005/8/layout/hierarchy3"/>
    <dgm:cxn modelId="{21237F42-3A2A-41EA-BBCF-0229404E02B4}" type="presOf" srcId="{361FB2BC-B0BC-4842-AC2E-1B10E0AF46BC}" destId="{21AB9100-E547-43BA-8C86-7236712E4499}" srcOrd="0" destOrd="0" presId="urn:microsoft.com/office/officeart/2005/8/layout/hierarchy3"/>
    <dgm:cxn modelId="{604B576B-74DC-4B1A-A436-67FB0B3AA220}" type="presOf" srcId="{36A94528-92F1-4AC7-AFB6-431BEFB7C58E}" destId="{097BC9F0-7DE9-459A-BA2C-E03DC6CD5297}" srcOrd="0" destOrd="0" presId="urn:microsoft.com/office/officeart/2005/8/layout/hierarchy3"/>
    <dgm:cxn modelId="{6E8A8C4D-4A35-4C3C-BFC6-FEE110D5A8B4}" srcId="{361FB2BC-B0BC-4842-AC2E-1B10E0AF46BC}" destId="{445423D8-1421-41AE-AF25-DC8BC5053274}" srcOrd="2" destOrd="0" parTransId="{2479542A-9CB3-4776-BE0A-272E40DCEFC4}" sibTransId="{AF6D299F-DD33-4892-9F7A-7A15487B46E3}"/>
    <dgm:cxn modelId="{B1502B6E-9466-4778-ACD0-4F1385357207}" type="presOf" srcId="{E33490BC-1636-4BB1-9611-C44A2D9DA6F6}" destId="{2BB4592C-709C-40A0-B667-9F63C19807C7}" srcOrd="0" destOrd="0" presId="urn:microsoft.com/office/officeart/2005/8/layout/hierarchy3"/>
    <dgm:cxn modelId="{CEBE5972-AC9A-4A9C-88D6-C32B819D6AE2}" type="presOf" srcId="{68EA16D6-96AA-4DBE-884F-3C68B800A609}" destId="{056C84ED-ED5D-4078-A6F6-56B609850C61}" srcOrd="0" destOrd="0" presId="urn:microsoft.com/office/officeart/2005/8/layout/hierarchy3"/>
    <dgm:cxn modelId="{19DC0976-3709-483C-B5C7-ADD53B92E0A9}" type="presOf" srcId="{F5F6EA10-7201-4C61-A556-DB437F2FDA20}" destId="{253884D6-EA3A-4890-92B6-86F36EDBD21D}" srcOrd="0" destOrd="0" presId="urn:microsoft.com/office/officeart/2005/8/layout/hierarchy3"/>
    <dgm:cxn modelId="{19FDEF57-56D0-4047-BDFA-FA8B313788E0}" type="presOf" srcId="{2479542A-9CB3-4776-BE0A-272E40DCEFC4}" destId="{542F8C70-5DC8-491C-95FE-FEFEF0068C4D}" srcOrd="0" destOrd="0" presId="urn:microsoft.com/office/officeart/2005/8/layout/hierarchy3"/>
    <dgm:cxn modelId="{8989A559-983B-47A5-A903-ADE8FF86C0D3}" srcId="{92CCA3CD-AFEC-4C42-ABD0-FD4C13FEE660}" destId="{69360EE5-886A-4EE4-BCF2-1CE162123C05}" srcOrd="0" destOrd="0" parTransId="{AC90157D-3C1F-4D75-8FDE-4030BFEA85DB}" sibTransId="{BBFC1728-DBD9-46D9-B381-536FBB562AFF}"/>
    <dgm:cxn modelId="{B45E3C7F-A111-4E4C-964E-A06E7C804413}" type="presOf" srcId="{0D0CAC24-42BE-48D0-935A-829BE3EC08A8}" destId="{E7A469C0-1AA0-432F-A7B7-B07D7CE30132}" srcOrd="0" destOrd="0" presId="urn:microsoft.com/office/officeart/2005/8/layout/hierarchy3"/>
    <dgm:cxn modelId="{BD907895-10E9-4BE9-B17E-C81DB4C43A32}" type="presOf" srcId="{92CCA3CD-AFEC-4C42-ABD0-FD4C13FEE660}" destId="{F1A040DE-D06A-494C-A967-71221EB1607C}" srcOrd="0" destOrd="0" presId="urn:microsoft.com/office/officeart/2005/8/layout/hierarchy3"/>
    <dgm:cxn modelId="{C1A131A6-C8D5-4D78-877E-14CB699D5039}" type="presOf" srcId="{69360EE5-886A-4EE4-BCF2-1CE162123C05}" destId="{6CBE067C-89E3-4A4E-8F3A-A19FDD64BB96}" srcOrd="0" destOrd="0" presId="urn:microsoft.com/office/officeart/2005/8/layout/hierarchy3"/>
    <dgm:cxn modelId="{7B48E5B0-AC49-476C-8C0E-7ECB251A5E4B}" type="presOf" srcId="{69360EE5-886A-4EE4-BCF2-1CE162123C05}" destId="{603E6ED4-C939-48BE-A781-441353B8240E}" srcOrd="1" destOrd="0" presId="urn:microsoft.com/office/officeart/2005/8/layout/hierarchy3"/>
    <dgm:cxn modelId="{84B08CBD-A5E6-474A-AB70-4A07CABD3769}" srcId="{92CCA3CD-AFEC-4C42-ABD0-FD4C13FEE660}" destId="{361FB2BC-B0BC-4842-AC2E-1B10E0AF46BC}" srcOrd="1" destOrd="0" parTransId="{A9BC0126-5FCE-4D7B-9440-93A046D8692C}" sibTransId="{A535C9BA-B3C0-4E63-950E-9FED813BDEDD}"/>
    <dgm:cxn modelId="{283AD6CA-A091-49EA-8373-8FB4B75A0CDA}" type="presOf" srcId="{445423D8-1421-41AE-AF25-DC8BC5053274}" destId="{111B04A1-70E8-4BF7-8D83-AA1C1B3A6452}" srcOrd="0" destOrd="0" presId="urn:microsoft.com/office/officeart/2005/8/layout/hierarchy3"/>
    <dgm:cxn modelId="{06C22DE0-B732-41A3-9BDE-55EECC4C5F4C}" srcId="{69360EE5-886A-4EE4-BCF2-1CE162123C05}" destId="{5B6CB934-C8A4-4AFA-AA49-F7E1679FB194}" srcOrd="0" destOrd="0" parTransId="{36A94528-92F1-4AC7-AFB6-431BEFB7C58E}" sibTransId="{7024BD4B-4B6B-4CCD-97C5-DB1CAC2413A6}"/>
    <dgm:cxn modelId="{58D5FFE7-85B5-422A-9FFE-EE4F258DB8E5}" srcId="{361FB2BC-B0BC-4842-AC2E-1B10E0AF46BC}" destId="{D88CC4C7-6CFD-4313-ACE9-5F9FE7E26CE9}" srcOrd="0" destOrd="0" parTransId="{25694D85-1214-444C-84A3-90F1735DB8A6}" sibTransId="{9E048047-5473-4E14-8785-D289A37B0C9F}"/>
    <dgm:cxn modelId="{1C90A8F1-8600-4D38-96D5-6FF87FE5D97E}" srcId="{361FB2BC-B0BC-4842-AC2E-1B10E0AF46BC}" destId="{91B611D9-FF80-4B61-8E66-E94F6672DBDF}" srcOrd="1" destOrd="0" parTransId="{F5F6EA10-7201-4C61-A556-DB437F2FDA20}" sibTransId="{7DDD426A-3B9E-4B5D-BFB9-BBD0C1B8B435}"/>
    <dgm:cxn modelId="{3BB659F4-AF70-40E8-912C-5B691A4D95DF}" srcId="{69360EE5-886A-4EE4-BCF2-1CE162123C05}" destId="{68EA16D6-96AA-4DBE-884F-3C68B800A609}" srcOrd="1" destOrd="0" parTransId="{3E9FBD74-F235-4CA8-B53E-181FFB1C2F50}" sibTransId="{DF4B9CF9-CD66-4A9E-92E5-439B3D7410AD}"/>
    <dgm:cxn modelId="{E885A3BE-5FD0-440A-9CB9-ECDD94AE7EA1}" type="presParOf" srcId="{F1A040DE-D06A-494C-A967-71221EB1607C}" destId="{18AA3513-C994-428B-83DE-7F4454031F49}" srcOrd="0" destOrd="0" presId="urn:microsoft.com/office/officeart/2005/8/layout/hierarchy3"/>
    <dgm:cxn modelId="{5BAD3B9A-DE29-43F4-9B14-CF830D5CB95D}" type="presParOf" srcId="{18AA3513-C994-428B-83DE-7F4454031F49}" destId="{862BBAF0-A305-4901-B25F-AAF8F9F3AD54}" srcOrd="0" destOrd="0" presId="urn:microsoft.com/office/officeart/2005/8/layout/hierarchy3"/>
    <dgm:cxn modelId="{34244555-3CB1-4FE7-8A24-F6EF2931A33B}" type="presParOf" srcId="{862BBAF0-A305-4901-B25F-AAF8F9F3AD54}" destId="{6CBE067C-89E3-4A4E-8F3A-A19FDD64BB96}" srcOrd="0" destOrd="0" presId="urn:microsoft.com/office/officeart/2005/8/layout/hierarchy3"/>
    <dgm:cxn modelId="{547006A7-8383-44DA-BEE6-0C624755B38C}" type="presParOf" srcId="{862BBAF0-A305-4901-B25F-AAF8F9F3AD54}" destId="{603E6ED4-C939-48BE-A781-441353B8240E}" srcOrd="1" destOrd="0" presId="urn:microsoft.com/office/officeart/2005/8/layout/hierarchy3"/>
    <dgm:cxn modelId="{653F961B-74E1-4159-84E2-6499CD375F54}" type="presParOf" srcId="{18AA3513-C994-428B-83DE-7F4454031F49}" destId="{D045731E-EB29-4254-814B-712F044C28C4}" srcOrd="1" destOrd="0" presId="urn:microsoft.com/office/officeart/2005/8/layout/hierarchy3"/>
    <dgm:cxn modelId="{1D6D33E8-1367-4AFA-878C-AE950AEDFE8E}" type="presParOf" srcId="{D045731E-EB29-4254-814B-712F044C28C4}" destId="{097BC9F0-7DE9-459A-BA2C-E03DC6CD5297}" srcOrd="0" destOrd="0" presId="urn:microsoft.com/office/officeart/2005/8/layout/hierarchy3"/>
    <dgm:cxn modelId="{7BE870F7-6350-4B12-8C73-A400E97769FB}" type="presParOf" srcId="{D045731E-EB29-4254-814B-712F044C28C4}" destId="{652E7026-811A-4A8F-87DD-A420269ABE64}" srcOrd="1" destOrd="0" presId="urn:microsoft.com/office/officeart/2005/8/layout/hierarchy3"/>
    <dgm:cxn modelId="{31FBBFE1-3D1D-4D26-AED4-C78A2785FDCB}" type="presParOf" srcId="{D045731E-EB29-4254-814B-712F044C28C4}" destId="{35DABFB1-F408-442A-9FFF-C567F39D3368}" srcOrd="2" destOrd="0" presId="urn:microsoft.com/office/officeart/2005/8/layout/hierarchy3"/>
    <dgm:cxn modelId="{463E51D8-1E8B-49E7-A761-47AB47AB6610}" type="presParOf" srcId="{D045731E-EB29-4254-814B-712F044C28C4}" destId="{056C84ED-ED5D-4078-A6F6-56B609850C61}" srcOrd="3" destOrd="0" presId="urn:microsoft.com/office/officeart/2005/8/layout/hierarchy3"/>
    <dgm:cxn modelId="{638B2E5A-650D-4D63-A479-F477D8110E7C}" type="presParOf" srcId="{D045731E-EB29-4254-814B-712F044C28C4}" destId="{2BB4592C-709C-40A0-B667-9F63C19807C7}" srcOrd="4" destOrd="0" presId="urn:microsoft.com/office/officeart/2005/8/layout/hierarchy3"/>
    <dgm:cxn modelId="{B789B69F-93AC-4D7F-83AE-8B498E79F0E9}" type="presParOf" srcId="{D045731E-EB29-4254-814B-712F044C28C4}" destId="{E7A469C0-1AA0-432F-A7B7-B07D7CE30132}" srcOrd="5" destOrd="0" presId="urn:microsoft.com/office/officeart/2005/8/layout/hierarchy3"/>
    <dgm:cxn modelId="{EA965066-EA93-4494-8EFB-52F872722003}" type="presParOf" srcId="{F1A040DE-D06A-494C-A967-71221EB1607C}" destId="{11149C60-F612-41FB-8D65-59BDE43813C4}" srcOrd="1" destOrd="0" presId="urn:microsoft.com/office/officeart/2005/8/layout/hierarchy3"/>
    <dgm:cxn modelId="{B1912D58-3B51-4331-9785-D65BA8F5E8A6}" type="presParOf" srcId="{11149C60-F612-41FB-8D65-59BDE43813C4}" destId="{26F0554A-1A6A-4564-BCD7-987985C93B8C}" srcOrd="0" destOrd="0" presId="urn:microsoft.com/office/officeart/2005/8/layout/hierarchy3"/>
    <dgm:cxn modelId="{07AD632C-308B-4D30-9E00-F28550C9BB41}" type="presParOf" srcId="{26F0554A-1A6A-4564-BCD7-987985C93B8C}" destId="{21AB9100-E547-43BA-8C86-7236712E4499}" srcOrd="0" destOrd="0" presId="urn:microsoft.com/office/officeart/2005/8/layout/hierarchy3"/>
    <dgm:cxn modelId="{EFB9622C-0AA5-49D5-9FEC-B8E9E43F1B1A}" type="presParOf" srcId="{26F0554A-1A6A-4564-BCD7-987985C93B8C}" destId="{B43BD9B6-9E29-42B7-ABAB-179C78BBEA97}" srcOrd="1" destOrd="0" presId="urn:microsoft.com/office/officeart/2005/8/layout/hierarchy3"/>
    <dgm:cxn modelId="{ED0EE66D-EBE2-48A5-AA1E-61D613B1F18D}" type="presParOf" srcId="{11149C60-F612-41FB-8D65-59BDE43813C4}" destId="{C9B43770-5FDE-4EBA-B078-D86EB6A3AA90}" srcOrd="1" destOrd="0" presId="urn:microsoft.com/office/officeart/2005/8/layout/hierarchy3"/>
    <dgm:cxn modelId="{2A7918FC-85E2-4180-BD3E-BF87437DDCDF}" type="presParOf" srcId="{C9B43770-5FDE-4EBA-B078-D86EB6A3AA90}" destId="{C0BDB719-309A-454A-A7DF-A55776C27AC3}" srcOrd="0" destOrd="0" presId="urn:microsoft.com/office/officeart/2005/8/layout/hierarchy3"/>
    <dgm:cxn modelId="{E15B4538-E48E-4265-8919-74BC7F1EE988}" type="presParOf" srcId="{C9B43770-5FDE-4EBA-B078-D86EB6A3AA90}" destId="{47CAF921-BAD9-47C2-96DB-5BEE77B19C88}" srcOrd="1" destOrd="0" presId="urn:microsoft.com/office/officeart/2005/8/layout/hierarchy3"/>
    <dgm:cxn modelId="{4C8EB9AD-7229-407D-B78A-84C517095D9E}" type="presParOf" srcId="{C9B43770-5FDE-4EBA-B078-D86EB6A3AA90}" destId="{253884D6-EA3A-4890-92B6-86F36EDBD21D}" srcOrd="2" destOrd="0" presId="urn:microsoft.com/office/officeart/2005/8/layout/hierarchy3"/>
    <dgm:cxn modelId="{F0A97651-4BD9-4AA6-9EFD-3FFC081AC093}" type="presParOf" srcId="{C9B43770-5FDE-4EBA-B078-D86EB6A3AA90}" destId="{D88D40D6-29B5-44A8-8339-FE2B03FE7025}" srcOrd="3" destOrd="0" presId="urn:microsoft.com/office/officeart/2005/8/layout/hierarchy3"/>
    <dgm:cxn modelId="{E8994126-EFFE-4D57-8A6E-F911D493925B}" type="presParOf" srcId="{C9B43770-5FDE-4EBA-B078-D86EB6A3AA90}" destId="{542F8C70-5DC8-491C-95FE-FEFEF0068C4D}" srcOrd="4" destOrd="0" presId="urn:microsoft.com/office/officeart/2005/8/layout/hierarchy3"/>
    <dgm:cxn modelId="{4E657F37-F97F-49EE-9EE2-B4DF30E1E9FE}" type="presParOf" srcId="{C9B43770-5FDE-4EBA-B078-D86EB6A3AA90}" destId="{111B04A1-70E8-4BF7-8D83-AA1C1B3A6452}"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accent3"/>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accent3"/>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accent3"/>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accent3"/>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chemeClr val="bg1">
            <a:lumMod val="75000"/>
          </a:schemeClr>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accent3"/>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accent3"/>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accent3"/>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accent3"/>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accent3"/>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D8E5894-44DE-43CD-89E8-094A99186A79}"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1A42B66E-7527-435B-8336-44CD71FEEECD}">
      <dgm:prSet phldrT="[Text]"/>
      <dgm:spPr/>
      <dgm:t>
        <a:bodyPr/>
        <a:lstStyle/>
        <a:p>
          <a:r>
            <a:rPr lang="en-US" dirty="0"/>
            <a:t>Workflow</a:t>
          </a:r>
        </a:p>
      </dgm:t>
    </dgm:pt>
    <dgm:pt modelId="{7145D428-F337-4D89-ADEB-1DFD00E5E859}" type="parTrans" cxnId="{DB76F123-1E18-46B1-9B87-0B701F50EE6C}">
      <dgm:prSet/>
      <dgm:spPr/>
      <dgm:t>
        <a:bodyPr/>
        <a:lstStyle/>
        <a:p>
          <a:endParaRPr lang="en-US"/>
        </a:p>
      </dgm:t>
    </dgm:pt>
    <dgm:pt modelId="{2DBADA92-E2E6-40AE-B94A-23835843DBCA}" type="sibTrans" cxnId="{DB76F123-1E18-46B1-9B87-0B701F50EE6C}">
      <dgm:prSet/>
      <dgm:spPr/>
      <dgm:t>
        <a:bodyPr/>
        <a:lstStyle/>
        <a:p>
          <a:endParaRPr lang="en-US"/>
        </a:p>
      </dgm:t>
    </dgm:pt>
    <dgm:pt modelId="{F074AE30-69F6-4A3A-AB88-A1BFDABC9DB0}">
      <dgm:prSet phldrT="[Text]"/>
      <dgm:spPr/>
      <dgm:t>
        <a:bodyPr/>
        <a:lstStyle/>
        <a:p>
          <a:r>
            <a:rPr lang="en-US" dirty="0"/>
            <a:t>SharePoint 2013 Workflows utilizing Workflow Manager</a:t>
          </a:r>
        </a:p>
      </dgm:t>
    </dgm:pt>
    <dgm:pt modelId="{63427C87-642E-4158-BFE2-48F8EF0905B7}" type="parTrans" cxnId="{9FCB715B-BCD4-4D75-A667-2E805C0CB0A2}">
      <dgm:prSet/>
      <dgm:spPr/>
      <dgm:t>
        <a:bodyPr/>
        <a:lstStyle/>
        <a:p>
          <a:endParaRPr lang="en-US"/>
        </a:p>
      </dgm:t>
    </dgm:pt>
    <dgm:pt modelId="{B2A9B93E-EF32-489B-87B4-36CB370ACB8A}" type="sibTrans" cxnId="{9FCB715B-BCD4-4D75-A667-2E805C0CB0A2}">
      <dgm:prSet/>
      <dgm:spPr/>
      <dgm:t>
        <a:bodyPr/>
        <a:lstStyle/>
        <a:p>
          <a:endParaRPr lang="en-US"/>
        </a:p>
      </dgm:t>
    </dgm:pt>
    <dgm:pt modelId="{B1174ACC-653F-483E-B2D0-BC3FC968C786}">
      <dgm:prSet/>
      <dgm:spPr/>
      <dgm:t>
        <a:bodyPr/>
        <a:lstStyle/>
        <a:p>
          <a:r>
            <a:rPr lang="en-US" dirty="0"/>
            <a:t>SharePoint 2010 Workflows Engine is still present in SharePoint</a:t>
          </a:r>
        </a:p>
      </dgm:t>
    </dgm:pt>
    <dgm:pt modelId="{27EC2BCC-EC0F-413F-BABC-C5B7AA8EC857}" type="parTrans" cxnId="{82FF1FC4-EDD8-4B34-8BBD-05C2F15C95C8}">
      <dgm:prSet/>
      <dgm:spPr/>
      <dgm:t>
        <a:bodyPr/>
        <a:lstStyle/>
        <a:p>
          <a:endParaRPr lang="en-US"/>
        </a:p>
      </dgm:t>
    </dgm:pt>
    <dgm:pt modelId="{385E350F-41AA-4A5B-85B1-2680E9E98C7C}" type="sibTrans" cxnId="{82FF1FC4-EDD8-4B34-8BBD-05C2F15C95C8}">
      <dgm:prSet/>
      <dgm:spPr/>
      <dgm:t>
        <a:bodyPr/>
        <a:lstStyle/>
        <a:p>
          <a:endParaRPr lang="en-US"/>
        </a:p>
      </dgm:t>
    </dgm:pt>
    <dgm:pt modelId="{27F1ED07-7442-4B1D-BA54-BF22F7CFF3B5}">
      <dgm:prSet/>
      <dgm:spPr/>
      <dgm:t>
        <a:bodyPr/>
        <a:lstStyle/>
        <a:p>
          <a:r>
            <a:rPr lang="en-US" noProof="0" dirty="0"/>
            <a:t>Custom functionality can be added to a workflow by hosting it as a webservice outside of SharePoint and calling it from a SharePoint 2013 Workflow</a:t>
          </a:r>
        </a:p>
      </dgm:t>
    </dgm:pt>
    <dgm:pt modelId="{9D84D301-3F71-4FA8-ADD8-ED7F0C847BDC}" type="parTrans" cxnId="{97B8AC37-EAA0-4FC4-9813-36E6FB35BA05}">
      <dgm:prSet/>
      <dgm:spPr/>
      <dgm:t>
        <a:bodyPr/>
        <a:lstStyle/>
        <a:p>
          <a:endParaRPr lang="en-US"/>
        </a:p>
      </dgm:t>
    </dgm:pt>
    <dgm:pt modelId="{8938AFEA-A100-45AF-845B-315231695C94}" type="sibTrans" cxnId="{97B8AC37-EAA0-4FC4-9813-36E6FB35BA05}">
      <dgm:prSet/>
      <dgm:spPr/>
      <dgm:t>
        <a:bodyPr/>
        <a:lstStyle/>
        <a:p>
          <a:endParaRPr lang="en-US"/>
        </a:p>
      </dgm:t>
    </dgm:pt>
    <dgm:pt modelId="{67EE98E1-4C71-4C7C-8818-6ABF8EFE8C58}">
      <dgm:prSet/>
      <dgm:spPr/>
      <dgm:t>
        <a:bodyPr/>
        <a:lstStyle/>
        <a:p>
          <a:r>
            <a:rPr lang="en-US" noProof="0" dirty="0"/>
            <a:t>Microsoft Flow can be utilized in a hybrid setup through the On-Premises Data Gateway</a:t>
          </a:r>
        </a:p>
      </dgm:t>
    </dgm:pt>
    <dgm:pt modelId="{FC95542F-AF9F-4F41-B3FA-1BB2711F744F}" type="parTrans" cxnId="{47CA5F9F-AE6F-4989-B4DE-88FA38546135}">
      <dgm:prSet/>
      <dgm:spPr/>
      <dgm:t>
        <a:bodyPr/>
        <a:lstStyle/>
        <a:p>
          <a:endParaRPr lang="en-US"/>
        </a:p>
      </dgm:t>
    </dgm:pt>
    <dgm:pt modelId="{7D360B9C-D549-4882-A5AD-35C6FFABE1C8}" type="sibTrans" cxnId="{47CA5F9F-AE6F-4989-B4DE-88FA38546135}">
      <dgm:prSet/>
      <dgm:spPr/>
      <dgm:t>
        <a:bodyPr/>
        <a:lstStyle/>
        <a:p>
          <a:endParaRPr lang="en-US"/>
        </a:p>
      </dgm:t>
    </dgm:pt>
    <dgm:pt modelId="{EC172FE0-0500-4365-9A57-32BC538B9117}" type="pres">
      <dgm:prSet presAssocID="{FD8E5894-44DE-43CD-89E8-094A99186A79}" presName="linear" presStyleCnt="0">
        <dgm:presLayoutVars>
          <dgm:animLvl val="lvl"/>
          <dgm:resizeHandles val="exact"/>
        </dgm:presLayoutVars>
      </dgm:prSet>
      <dgm:spPr/>
    </dgm:pt>
    <dgm:pt modelId="{EF5B2FE2-8A8C-4B9E-A6B3-CB9D4295C0D2}" type="pres">
      <dgm:prSet presAssocID="{1A42B66E-7527-435B-8336-44CD71FEEECD}" presName="parentText" presStyleLbl="node1" presStyleIdx="0" presStyleCnt="1">
        <dgm:presLayoutVars>
          <dgm:chMax val="0"/>
          <dgm:bulletEnabled val="1"/>
        </dgm:presLayoutVars>
      </dgm:prSet>
      <dgm:spPr/>
    </dgm:pt>
    <dgm:pt modelId="{A1A658AD-FECA-4300-B6BF-D9E1589F5EC2}" type="pres">
      <dgm:prSet presAssocID="{1A42B66E-7527-435B-8336-44CD71FEEECD}" presName="childText" presStyleLbl="revTx" presStyleIdx="0" presStyleCnt="1">
        <dgm:presLayoutVars>
          <dgm:bulletEnabled val="1"/>
        </dgm:presLayoutVars>
      </dgm:prSet>
      <dgm:spPr/>
    </dgm:pt>
  </dgm:ptLst>
  <dgm:cxnLst>
    <dgm:cxn modelId="{94B04D1E-0087-42BD-8B10-B4131204CD00}" type="presOf" srcId="{27F1ED07-7442-4B1D-BA54-BF22F7CFF3B5}" destId="{A1A658AD-FECA-4300-B6BF-D9E1589F5EC2}" srcOrd="0" destOrd="2" presId="urn:microsoft.com/office/officeart/2005/8/layout/vList2"/>
    <dgm:cxn modelId="{DB76F123-1E18-46B1-9B87-0B701F50EE6C}" srcId="{FD8E5894-44DE-43CD-89E8-094A99186A79}" destId="{1A42B66E-7527-435B-8336-44CD71FEEECD}" srcOrd="0" destOrd="0" parTransId="{7145D428-F337-4D89-ADEB-1DFD00E5E859}" sibTransId="{2DBADA92-E2E6-40AE-B94A-23835843DBCA}"/>
    <dgm:cxn modelId="{D548492C-ACB1-4A4D-BB28-41BD4BD61DA5}" type="presOf" srcId="{F074AE30-69F6-4A3A-AB88-A1BFDABC9DB0}" destId="{A1A658AD-FECA-4300-B6BF-D9E1589F5EC2}" srcOrd="0" destOrd="0" presId="urn:microsoft.com/office/officeart/2005/8/layout/vList2"/>
    <dgm:cxn modelId="{97B8AC37-EAA0-4FC4-9813-36E6FB35BA05}" srcId="{1A42B66E-7527-435B-8336-44CD71FEEECD}" destId="{27F1ED07-7442-4B1D-BA54-BF22F7CFF3B5}" srcOrd="2" destOrd="0" parTransId="{9D84D301-3F71-4FA8-ADD8-ED7F0C847BDC}" sibTransId="{8938AFEA-A100-45AF-845B-315231695C94}"/>
    <dgm:cxn modelId="{9FCB715B-BCD4-4D75-A667-2E805C0CB0A2}" srcId="{1A42B66E-7527-435B-8336-44CD71FEEECD}" destId="{F074AE30-69F6-4A3A-AB88-A1BFDABC9DB0}" srcOrd="0" destOrd="0" parTransId="{63427C87-642E-4158-BFE2-48F8EF0905B7}" sibTransId="{B2A9B93E-EF32-489B-87B4-36CB370ACB8A}"/>
    <dgm:cxn modelId="{DDCA3A83-CE23-47E6-88C5-74299A7577FB}" type="presOf" srcId="{FD8E5894-44DE-43CD-89E8-094A99186A79}" destId="{EC172FE0-0500-4365-9A57-32BC538B9117}" srcOrd="0" destOrd="0" presId="urn:microsoft.com/office/officeart/2005/8/layout/vList2"/>
    <dgm:cxn modelId="{47CA5F9F-AE6F-4989-B4DE-88FA38546135}" srcId="{1A42B66E-7527-435B-8336-44CD71FEEECD}" destId="{67EE98E1-4C71-4C7C-8818-6ABF8EFE8C58}" srcOrd="3" destOrd="0" parTransId="{FC95542F-AF9F-4F41-B3FA-1BB2711F744F}" sibTransId="{7D360B9C-D549-4882-A5AD-35C6FFABE1C8}"/>
    <dgm:cxn modelId="{0A8DB5C3-6CD3-4929-9497-E27BB8404B71}" type="presOf" srcId="{67EE98E1-4C71-4C7C-8818-6ABF8EFE8C58}" destId="{A1A658AD-FECA-4300-B6BF-D9E1589F5EC2}" srcOrd="0" destOrd="3" presId="urn:microsoft.com/office/officeart/2005/8/layout/vList2"/>
    <dgm:cxn modelId="{82FF1FC4-EDD8-4B34-8BBD-05C2F15C95C8}" srcId="{1A42B66E-7527-435B-8336-44CD71FEEECD}" destId="{B1174ACC-653F-483E-B2D0-BC3FC968C786}" srcOrd="1" destOrd="0" parTransId="{27EC2BCC-EC0F-413F-BABC-C5B7AA8EC857}" sibTransId="{385E350F-41AA-4A5B-85B1-2680E9E98C7C}"/>
    <dgm:cxn modelId="{F9554CE8-5AB6-4198-8661-EE9DA609D912}" type="presOf" srcId="{B1174ACC-653F-483E-B2D0-BC3FC968C786}" destId="{A1A658AD-FECA-4300-B6BF-D9E1589F5EC2}" srcOrd="0" destOrd="1" presId="urn:microsoft.com/office/officeart/2005/8/layout/vList2"/>
    <dgm:cxn modelId="{368DE0FE-D79F-42CD-8A50-25402A14B7A9}" type="presOf" srcId="{1A42B66E-7527-435B-8336-44CD71FEEECD}" destId="{EF5B2FE2-8A8C-4B9E-A6B3-CB9D4295C0D2}" srcOrd="0" destOrd="0" presId="urn:microsoft.com/office/officeart/2005/8/layout/vList2"/>
    <dgm:cxn modelId="{5F65316C-CDA0-4F49-BD8E-297F3EC3C397}" type="presParOf" srcId="{EC172FE0-0500-4365-9A57-32BC538B9117}" destId="{EF5B2FE2-8A8C-4B9E-A6B3-CB9D4295C0D2}" srcOrd="0" destOrd="0" presId="urn:microsoft.com/office/officeart/2005/8/layout/vList2"/>
    <dgm:cxn modelId="{B316DDC2-2BB8-4CCB-B809-8730B0D33D40}" type="presParOf" srcId="{EC172FE0-0500-4365-9A57-32BC538B9117}" destId="{A1A658AD-FECA-4300-B6BF-D9E1589F5EC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accent3"/>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accent3"/>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accent3"/>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accent3"/>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rgbClr val="0078D7"/>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bg1">
            <a:lumMod val="75000"/>
          </a:schemeClr>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accent3"/>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accent3"/>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accent3"/>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accent3"/>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5950C5A-8983-4D93-8280-40EDB4F7D5F0}"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3DA5070-C04D-4B23-898B-CF90F53CD782}">
      <dgm:prSet/>
      <dgm:spPr/>
      <dgm:t>
        <a:bodyPr/>
        <a:lstStyle/>
        <a:p>
          <a:r>
            <a:rPr lang="en-US" baseline="0" dirty="0"/>
            <a:t>Inherited from SharePoint 2016</a:t>
          </a:r>
          <a:endParaRPr lang="en-US" dirty="0"/>
        </a:p>
      </dgm:t>
    </dgm:pt>
    <dgm:pt modelId="{2101427E-F7E2-4A13-84BB-28636C8E2002}" type="parTrans" cxnId="{052EA649-FD1C-4590-95B3-31CA97B31497}">
      <dgm:prSet/>
      <dgm:spPr/>
      <dgm:t>
        <a:bodyPr/>
        <a:lstStyle/>
        <a:p>
          <a:endParaRPr lang="en-US"/>
        </a:p>
      </dgm:t>
    </dgm:pt>
    <dgm:pt modelId="{D6DB7615-0047-41E7-989B-6F12BCBA001B}" type="sibTrans" cxnId="{052EA649-FD1C-4590-95B3-31CA97B31497}">
      <dgm:prSet/>
      <dgm:spPr/>
      <dgm:t>
        <a:bodyPr/>
        <a:lstStyle/>
        <a:p>
          <a:endParaRPr lang="en-US"/>
        </a:p>
      </dgm:t>
    </dgm:pt>
    <dgm:pt modelId="{0CC2CEB4-6565-4BB2-B703-CDAB12F9528A}">
      <dgm:prSet/>
      <dgm:spPr/>
      <dgm:t>
        <a:bodyPr/>
        <a:lstStyle/>
        <a:p>
          <a:r>
            <a:rPr lang="en-US" baseline="0" dirty="0"/>
            <a:t>Inherited from SharePoint 2013</a:t>
          </a:r>
          <a:endParaRPr lang="en-US" dirty="0"/>
        </a:p>
      </dgm:t>
    </dgm:pt>
    <dgm:pt modelId="{136B0DD6-6C1C-4522-A57A-4ED7E3ACAC74}" type="parTrans" cxnId="{F68475AE-A464-4E4F-9386-EB28EB5BC270}">
      <dgm:prSet/>
      <dgm:spPr/>
      <dgm:t>
        <a:bodyPr/>
        <a:lstStyle/>
        <a:p>
          <a:endParaRPr lang="en-US"/>
        </a:p>
      </dgm:t>
    </dgm:pt>
    <dgm:pt modelId="{4BC4941F-5FF8-4E2B-9977-1CA9B0646E14}" type="sibTrans" cxnId="{F68475AE-A464-4E4F-9386-EB28EB5BC270}">
      <dgm:prSet/>
      <dgm:spPr/>
      <dgm:t>
        <a:bodyPr/>
        <a:lstStyle/>
        <a:p>
          <a:endParaRPr lang="en-US"/>
        </a:p>
      </dgm:t>
    </dgm:pt>
    <dgm:pt modelId="{4E09D93E-53A2-4A21-8093-56446FADFC25}">
      <dgm:prSet/>
      <dgm:spPr/>
      <dgm:t>
        <a:bodyPr/>
        <a:lstStyle/>
        <a:p>
          <a:r>
            <a:rPr lang="en-US" baseline="0"/>
            <a:t>Personalized search results based on history</a:t>
          </a:r>
          <a:endParaRPr lang="en-US"/>
        </a:p>
      </dgm:t>
    </dgm:pt>
    <dgm:pt modelId="{47AC461F-E623-4A71-BEEA-443D545ADC7D}" type="parTrans" cxnId="{566AC8FC-ED38-4964-809F-02889714F6C2}">
      <dgm:prSet/>
      <dgm:spPr/>
      <dgm:t>
        <a:bodyPr/>
        <a:lstStyle/>
        <a:p>
          <a:endParaRPr lang="en-US"/>
        </a:p>
      </dgm:t>
    </dgm:pt>
    <dgm:pt modelId="{AB992139-A576-4E80-B509-768A5AF527B0}" type="sibTrans" cxnId="{566AC8FC-ED38-4964-809F-02889714F6C2}">
      <dgm:prSet/>
      <dgm:spPr/>
      <dgm:t>
        <a:bodyPr/>
        <a:lstStyle/>
        <a:p>
          <a:endParaRPr lang="en-US"/>
        </a:p>
      </dgm:t>
    </dgm:pt>
    <dgm:pt modelId="{EA325860-2F62-4473-A9D6-F7AE1D095607}">
      <dgm:prSet/>
      <dgm:spPr/>
      <dgm:t>
        <a:bodyPr/>
        <a:lstStyle/>
        <a:p>
          <a:r>
            <a:rPr lang="en-US" baseline="0" dirty="0"/>
            <a:t>Keyword Query Language main option for building queries</a:t>
          </a:r>
          <a:endParaRPr lang="en-US" dirty="0"/>
        </a:p>
      </dgm:t>
    </dgm:pt>
    <dgm:pt modelId="{FA9766E1-12B2-400C-AB97-4ABA96ECAA9D}" type="parTrans" cxnId="{14F864FD-F6C3-4620-9F7A-FE984D411C97}">
      <dgm:prSet/>
      <dgm:spPr/>
      <dgm:t>
        <a:bodyPr/>
        <a:lstStyle/>
        <a:p>
          <a:endParaRPr lang="en-US"/>
        </a:p>
      </dgm:t>
    </dgm:pt>
    <dgm:pt modelId="{9E252DEA-2F84-4856-9D04-CA93D6B8E8B7}" type="sibTrans" cxnId="{14F864FD-F6C3-4620-9F7A-FE984D411C97}">
      <dgm:prSet/>
      <dgm:spPr/>
      <dgm:t>
        <a:bodyPr/>
        <a:lstStyle/>
        <a:p>
          <a:endParaRPr lang="en-US"/>
        </a:p>
      </dgm:t>
    </dgm:pt>
    <dgm:pt modelId="{1C2101DA-F428-48FC-AB99-A58E08C4E78A}">
      <dgm:prSet/>
      <dgm:spPr/>
      <dgm:t>
        <a:bodyPr/>
        <a:lstStyle/>
        <a:p>
          <a:r>
            <a:rPr lang="en-US" baseline="0"/>
            <a:t>APIs to leverage search results externally</a:t>
          </a:r>
          <a:endParaRPr lang="en-US"/>
        </a:p>
      </dgm:t>
    </dgm:pt>
    <dgm:pt modelId="{02420743-60B8-45AC-BE35-A6EF9FACECA7}" type="parTrans" cxnId="{BD9AB75F-5570-4F78-AF3F-085A2BB5BBE7}">
      <dgm:prSet/>
      <dgm:spPr/>
      <dgm:t>
        <a:bodyPr/>
        <a:lstStyle/>
        <a:p>
          <a:endParaRPr lang="en-US"/>
        </a:p>
      </dgm:t>
    </dgm:pt>
    <dgm:pt modelId="{563B4E51-504D-45D5-9856-CD624637B19E}" type="sibTrans" cxnId="{BD9AB75F-5570-4F78-AF3F-085A2BB5BBE7}">
      <dgm:prSet/>
      <dgm:spPr/>
      <dgm:t>
        <a:bodyPr/>
        <a:lstStyle/>
        <a:p>
          <a:endParaRPr lang="en-US"/>
        </a:p>
      </dgm:t>
    </dgm:pt>
    <dgm:pt modelId="{CC9F3CCB-3A41-4F91-9C51-22E54DD0F612}">
      <dgm:prSet/>
      <dgm:spPr/>
      <dgm:t>
        <a:bodyPr/>
        <a:lstStyle/>
        <a:p>
          <a:r>
            <a:rPr lang="en-US" baseline="0"/>
            <a:t>Continuous crawl for SharePoint content sources</a:t>
          </a:r>
          <a:endParaRPr lang="en-US"/>
        </a:p>
      </dgm:t>
    </dgm:pt>
    <dgm:pt modelId="{99A79907-332F-41E2-9956-763635017B88}" type="parTrans" cxnId="{F8A891E9-ED79-450E-A2B9-69A3B37F65A0}">
      <dgm:prSet/>
      <dgm:spPr/>
      <dgm:t>
        <a:bodyPr/>
        <a:lstStyle/>
        <a:p>
          <a:endParaRPr lang="en-US"/>
        </a:p>
      </dgm:t>
    </dgm:pt>
    <dgm:pt modelId="{CAEAE0EB-CC7F-40B3-AEC8-F7D8A2DCECD3}" type="sibTrans" cxnId="{F8A891E9-ED79-450E-A2B9-69A3B37F65A0}">
      <dgm:prSet/>
      <dgm:spPr/>
      <dgm:t>
        <a:bodyPr/>
        <a:lstStyle/>
        <a:p>
          <a:endParaRPr lang="en-US"/>
        </a:p>
      </dgm:t>
    </dgm:pt>
    <dgm:pt modelId="{5CC97BB7-80D5-4B1A-B2C3-25A3C40748C9}">
      <dgm:prSet/>
      <dgm:spPr/>
      <dgm:t>
        <a:bodyPr/>
        <a:lstStyle/>
        <a:p>
          <a:r>
            <a:rPr lang="en-US" baseline="0" dirty="0"/>
            <a:t>500 million items per Search Service Application</a:t>
          </a:r>
          <a:endParaRPr lang="en-US" dirty="0"/>
        </a:p>
      </dgm:t>
    </dgm:pt>
    <dgm:pt modelId="{B2205375-475D-4EB5-B55E-6307F16E47D6}" type="parTrans" cxnId="{60A9C486-5B58-43A6-A2D0-96A691894F0D}">
      <dgm:prSet/>
      <dgm:spPr/>
      <dgm:t>
        <a:bodyPr/>
        <a:lstStyle/>
        <a:p>
          <a:endParaRPr lang="en-US"/>
        </a:p>
      </dgm:t>
    </dgm:pt>
    <dgm:pt modelId="{FCB84A4B-DE77-4B57-9675-32E4B4C6E36F}" type="sibTrans" cxnId="{60A9C486-5B58-43A6-A2D0-96A691894F0D}">
      <dgm:prSet/>
      <dgm:spPr/>
      <dgm:t>
        <a:bodyPr/>
        <a:lstStyle/>
        <a:p>
          <a:endParaRPr lang="en-US"/>
        </a:p>
      </dgm:t>
    </dgm:pt>
    <dgm:pt modelId="{BC3E4FE5-5F31-4905-A385-FE80B094F68F}">
      <dgm:prSet/>
      <dgm:spPr/>
      <dgm:t>
        <a:bodyPr/>
        <a:lstStyle/>
        <a:p>
          <a:r>
            <a:rPr lang="en-US" dirty="0"/>
            <a:t>Improvement in SharePoint 2019</a:t>
          </a:r>
        </a:p>
      </dgm:t>
    </dgm:pt>
    <dgm:pt modelId="{2F95FE89-4589-44E2-8D52-79EEF8D146F0}" type="parTrans" cxnId="{07DDC7F1-6849-49A9-BEF4-7C931E0A88EF}">
      <dgm:prSet/>
      <dgm:spPr/>
    </dgm:pt>
    <dgm:pt modelId="{F1134E53-AF9D-49A6-976F-2DCF743A3DFC}" type="sibTrans" cxnId="{07DDC7F1-6849-49A9-BEF4-7C931E0A88EF}">
      <dgm:prSet/>
      <dgm:spPr/>
    </dgm:pt>
    <dgm:pt modelId="{2FB93E89-E40B-48FC-BA06-F4298D374DE2}">
      <dgm:prSet/>
      <dgm:spPr/>
      <dgm:t>
        <a:bodyPr/>
        <a:lstStyle/>
        <a:p>
          <a:r>
            <a:rPr lang="en-US" dirty="0"/>
            <a:t>Modern Search Experience</a:t>
          </a:r>
        </a:p>
      </dgm:t>
    </dgm:pt>
    <dgm:pt modelId="{3B247FFE-0345-461D-989A-90F39515CC07}" type="parTrans" cxnId="{D0D7E1E9-6F96-4AE2-B913-1AA924FA7BC3}">
      <dgm:prSet/>
      <dgm:spPr/>
    </dgm:pt>
    <dgm:pt modelId="{63F3EBDB-1644-4C6E-BED7-BCBDC51CBEF3}" type="sibTrans" cxnId="{D0D7E1E9-6F96-4AE2-B913-1AA924FA7BC3}">
      <dgm:prSet/>
      <dgm:spPr/>
    </dgm:pt>
    <dgm:pt modelId="{DDC08A50-BCBF-460C-9A7E-E0119F58F591}" type="pres">
      <dgm:prSet presAssocID="{95950C5A-8983-4D93-8280-40EDB4F7D5F0}" presName="linear" presStyleCnt="0">
        <dgm:presLayoutVars>
          <dgm:animLvl val="lvl"/>
          <dgm:resizeHandles val="exact"/>
        </dgm:presLayoutVars>
      </dgm:prSet>
      <dgm:spPr/>
    </dgm:pt>
    <dgm:pt modelId="{278535D0-7726-41B5-8A61-03DED4A4B996}" type="pres">
      <dgm:prSet presAssocID="{BC3E4FE5-5F31-4905-A385-FE80B094F68F}" presName="parentText" presStyleLbl="node1" presStyleIdx="0" presStyleCnt="3">
        <dgm:presLayoutVars>
          <dgm:chMax val="0"/>
          <dgm:bulletEnabled val="1"/>
        </dgm:presLayoutVars>
      </dgm:prSet>
      <dgm:spPr/>
    </dgm:pt>
    <dgm:pt modelId="{177413E7-4BFF-4F0A-8D53-6A20F49C47A3}" type="pres">
      <dgm:prSet presAssocID="{BC3E4FE5-5F31-4905-A385-FE80B094F68F}" presName="childText" presStyleLbl="revTx" presStyleIdx="0" presStyleCnt="3">
        <dgm:presLayoutVars>
          <dgm:bulletEnabled val="1"/>
        </dgm:presLayoutVars>
      </dgm:prSet>
      <dgm:spPr/>
    </dgm:pt>
    <dgm:pt modelId="{3919C074-3FF0-4EBF-A289-B342A83FA9D3}" type="pres">
      <dgm:prSet presAssocID="{E3DA5070-C04D-4B23-898B-CF90F53CD782}" presName="parentText" presStyleLbl="node1" presStyleIdx="1" presStyleCnt="3">
        <dgm:presLayoutVars>
          <dgm:chMax val="0"/>
          <dgm:bulletEnabled val="1"/>
        </dgm:presLayoutVars>
      </dgm:prSet>
      <dgm:spPr/>
    </dgm:pt>
    <dgm:pt modelId="{6ED4C3EE-8522-4AF9-A991-AF379347C7FE}" type="pres">
      <dgm:prSet presAssocID="{E3DA5070-C04D-4B23-898B-CF90F53CD782}" presName="childText" presStyleLbl="revTx" presStyleIdx="1" presStyleCnt="3">
        <dgm:presLayoutVars>
          <dgm:bulletEnabled val="1"/>
        </dgm:presLayoutVars>
      </dgm:prSet>
      <dgm:spPr/>
    </dgm:pt>
    <dgm:pt modelId="{FC225295-EF07-4E1F-A8AA-CF243CB1E8B5}" type="pres">
      <dgm:prSet presAssocID="{0CC2CEB4-6565-4BB2-B703-CDAB12F9528A}" presName="parentText" presStyleLbl="node1" presStyleIdx="2" presStyleCnt="3">
        <dgm:presLayoutVars>
          <dgm:chMax val="0"/>
          <dgm:bulletEnabled val="1"/>
        </dgm:presLayoutVars>
      </dgm:prSet>
      <dgm:spPr/>
    </dgm:pt>
    <dgm:pt modelId="{8F0564EE-BB8D-4486-80DD-25DBAA31282E}" type="pres">
      <dgm:prSet presAssocID="{0CC2CEB4-6565-4BB2-B703-CDAB12F9528A}" presName="childText" presStyleLbl="revTx" presStyleIdx="2" presStyleCnt="3">
        <dgm:presLayoutVars>
          <dgm:bulletEnabled val="1"/>
        </dgm:presLayoutVars>
      </dgm:prSet>
      <dgm:spPr/>
    </dgm:pt>
  </dgm:ptLst>
  <dgm:cxnLst>
    <dgm:cxn modelId="{291DB611-B7AE-4867-BBEA-BA8E2F12005E}" type="presOf" srcId="{2FB93E89-E40B-48FC-BA06-F4298D374DE2}" destId="{177413E7-4BFF-4F0A-8D53-6A20F49C47A3}" srcOrd="0" destOrd="0" presId="urn:microsoft.com/office/officeart/2005/8/layout/vList2"/>
    <dgm:cxn modelId="{2F71561A-FCAF-4D5F-B0B0-3F0B0AA5397A}" type="presOf" srcId="{EA325860-2F62-4473-A9D6-F7AE1D095607}" destId="{8F0564EE-BB8D-4486-80DD-25DBAA31282E}" srcOrd="0" destOrd="1" presId="urn:microsoft.com/office/officeart/2005/8/layout/vList2"/>
    <dgm:cxn modelId="{421CD920-771E-4107-92B3-482F524AB39C}" type="presOf" srcId="{CC9F3CCB-3A41-4F91-9C51-22E54DD0F612}" destId="{8F0564EE-BB8D-4486-80DD-25DBAA31282E}" srcOrd="0" destOrd="3" presId="urn:microsoft.com/office/officeart/2005/8/layout/vList2"/>
    <dgm:cxn modelId="{BD9AB75F-5570-4F78-AF3F-085A2BB5BBE7}" srcId="{0CC2CEB4-6565-4BB2-B703-CDAB12F9528A}" destId="{1C2101DA-F428-48FC-AB99-A58E08C4E78A}" srcOrd="2" destOrd="0" parTransId="{02420743-60B8-45AC-BE35-A6EF9FACECA7}" sibTransId="{563B4E51-504D-45D5-9856-CD624637B19E}"/>
    <dgm:cxn modelId="{052EA649-FD1C-4590-95B3-31CA97B31497}" srcId="{95950C5A-8983-4D93-8280-40EDB4F7D5F0}" destId="{E3DA5070-C04D-4B23-898B-CF90F53CD782}" srcOrd="1" destOrd="0" parTransId="{2101427E-F7E2-4A13-84BB-28636C8E2002}" sibTransId="{D6DB7615-0047-41E7-989B-6F12BCBA001B}"/>
    <dgm:cxn modelId="{50D8F672-BA00-49C2-BDB3-D1F4716F91E1}" type="presOf" srcId="{4E09D93E-53A2-4A21-8093-56446FADFC25}" destId="{8F0564EE-BB8D-4486-80DD-25DBAA31282E}" srcOrd="0" destOrd="0" presId="urn:microsoft.com/office/officeart/2005/8/layout/vList2"/>
    <dgm:cxn modelId="{E4CFAD55-1BE3-4BB0-A5C2-B28581C1B2B1}" type="presOf" srcId="{BC3E4FE5-5F31-4905-A385-FE80B094F68F}" destId="{278535D0-7726-41B5-8A61-03DED4A4B996}" srcOrd="0" destOrd="0" presId="urn:microsoft.com/office/officeart/2005/8/layout/vList2"/>
    <dgm:cxn modelId="{DF63A079-6296-4F09-A452-6DF5F2A7B85E}" type="presOf" srcId="{95950C5A-8983-4D93-8280-40EDB4F7D5F0}" destId="{DDC08A50-BCBF-460C-9A7E-E0119F58F591}" srcOrd="0" destOrd="0" presId="urn:microsoft.com/office/officeart/2005/8/layout/vList2"/>
    <dgm:cxn modelId="{42F96C7E-04BB-44E0-AFD3-89E5C68BA6C9}" type="presOf" srcId="{5CC97BB7-80D5-4B1A-B2C3-25A3C40748C9}" destId="{6ED4C3EE-8522-4AF9-A991-AF379347C7FE}" srcOrd="0" destOrd="0" presId="urn:microsoft.com/office/officeart/2005/8/layout/vList2"/>
    <dgm:cxn modelId="{60A9C486-5B58-43A6-A2D0-96A691894F0D}" srcId="{E3DA5070-C04D-4B23-898B-CF90F53CD782}" destId="{5CC97BB7-80D5-4B1A-B2C3-25A3C40748C9}" srcOrd="0" destOrd="0" parTransId="{B2205375-475D-4EB5-B55E-6307F16E47D6}" sibTransId="{FCB84A4B-DE77-4B57-9675-32E4B4C6E36F}"/>
    <dgm:cxn modelId="{211DC29E-1825-4D1D-855C-F1C7EC485DFF}" type="presOf" srcId="{E3DA5070-C04D-4B23-898B-CF90F53CD782}" destId="{3919C074-3FF0-4EBF-A289-B342A83FA9D3}" srcOrd="0" destOrd="0" presId="urn:microsoft.com/office/officeart/2005/8/layout/vList2"/>
    <dgm:cxn modelId="{2D98CEA3-84CE-49AD-89A1-D25D0778B6B6}" type="presOf" srcId="{0CC2CEB4-6565-4BB2-B703-CDAB12F9528A}" destId="{FC225295-EF07-4E1F-A8AA-CF243CB1E8B5}" srcOrd="0" destOrd="0" presId="urn:microsoft.com/office/officeart/2005/8/layout/vList2"/>
    <dgm:cxn modelId="{F68475AE-A464-4E4F-9386-EB28EB5BC270}" srcId="{95950C5A-8983-4D93-8280-40EDB4F7D5F0}" destId="{0CC2CEB4-6565-4BB2-B703-CDAB12F9528A}" srcOrd="2" destOrd="0" parTransId="{136B0DD6-6C1C-4522-A57A-4ED7E3ACAC74}" sibTransId="{4BC4941F-5FF8-4E2B-9977-1CA9B0646E14}"/>
    <dgm:cxn modelId="{BD28B7D8-CBB5-48DB-B77E-C906B7C2C6DC}" type="presOf" srcId="{1C2101DA-F428-48FC-AB99-A58E08C4E78A}" destId="{8F0564EE-BB8D-4486-80DD-25DBAA31282E}" srcOrd="0" destOrd="2" presId="urn:microsoft.com/office/officeart/2005/8/layout/vList2"/>
    <dgm:cxn modelId="{F8A891E9-ED79-450E-A2B9-69A3B37F65A0}" srcId="{0CC2CEB4-6565-4BB2-B703-CDAB12F9528A}" destId="{CC9F3CCB-3A41-4F91-9C51-22E54DD0F612}" srcOrd="3" destOrd="0" parTransId="{99A79907-332F-41E2-9956-763635017B88}" sibTransId="{CAEAE0EB-CC7F-40B3-AEC8-F7D8A2DCECD3}"/>
    <dgm:cxn modelId="{D0D7E1E9-6F96-4AE2-B913-1AA924FA7BC3}" srcId="{BC3E4FE5-5F31-4905-A385-FE80B094F68F}" destId="{2FB93E89-E40B-48FC-BA06-F4298D374DE2}" srcOrd="0" destOrd="0" parTransId="{3B247FFE-0345-461D-989A-90F39515CC07}" sibTransId="{63F3EBDB-1644-4C6E-BED7-BCBDC51CBEF3}"/>
    <dgm:cxn modelId="{07DDC7F1-6849-49A9-BEF4-7C931E0A88EF}" srcId="{95950C5A-8983-4D93-8280-40EDB4F7D5F0}" destId="{BC3E4FE5-5F31-4905-A385-FE80B094F68F}" srcOrd="0" destOrd="0" parTransId="{2F95FE89-4589-44E2-8D52-79EEF8D146F0}" sibTransId="{F1134E53-AF9D-49A6-976F-2DCF743A3DFC}"/>
    <dgm:cxn modelId="{566AC8FC-ED38-4964-809F-02889714F6C2}" srcId="{0CC2CEB4-6565-4BB2-B703-CDAB12F9528A}" destId="{4E09D93E-53A2-4A21-8093-56446FADFC25}" srcOrd="0" destOrd="0" parTransId="{47AC461F-E623-4A71-BEEA-443D545ADC7D}" sibTransId="{AB992139-A576-4E80-B509-768A5AF527B0}"/>
    <dgm:cxn modelId="{14F864FD-F6C3-4620-9F7A-FE984D411C97}" srcId="{0CC2CEB4-6565-4BB2-B703-CDAB12F9528A}" destId="{EA325860-2F62-4473-A9D6-F7AE1D095607}" srcOrd="1" destOrd="0" parTransId="{FA9766E1-12B2-400C-AB97-4ABA96ECAA9D}" sibTransId="{9E252DEA-2F84-4856-9D04-CA93D6B8E8B7}"/>
    <dgm:cxn modelId="{B6D8EBFB-9910-4C97-ADBC-B23B1117B27F}" type="presParOf" srcId="{DDC08A50-BCBF-460C-9A7E-E0119F58F591}" destId="{278535D0-7726-41B5-8A61-03DED4A4B996}" srcOrd="0" destOrd="0" presId="urn:microsoft.com/office/officeart/2005/8/layout/vList2"/>
    <dgm:cxn modelId="{0BB16491-16A9-4515-9368-21C8B39526FE}" type="presParOf" srcId="{DDC08A50-BCBF-460C-9A7E-E0119F58F591}" destId="{177413E7-4BFF-4F0A-8D53-6A20F49C47A3}" srcOrd="1" destOrd="0" presId="urn:microsoft.com/office/officeart/2005/8/layout/vList2"/>
    <dgm:cxn modelId="{8937B9DE-D862-46E3-9819-89D119D509B5}" type="presParOf" srcId="{DDC08A50-BCBF-460C-9A7E-E0119F58F591}" destId="{3919C074-3FF0-4EBF-A289-B342A83FA9D3}" srcOrd="2" destOrd="0" presId="urn:microsoft.com/office/officeart/2005/8/layout/vList2"/>
    <dgm:cxn modelId="{7929A111-4AFC-442B-BA93-7BF3CF998943}" type="presParOf" srcId="{DDC08A50-BCBF-460C-9A7E-E0119F58F591}" destId="{6ED4C3EE-8522-4AF9-A991-AF379347C7FE}" srcOrd="3" destOrd="0" presId="urn:microsoft.com/office/officeart/2005/8/layout/vList2"/>
    <dgm:cxn modelId="{02453876-3B0D-49C5-8763-ED0BF617E7AC}" type="presParOf" srcId="{DDC08A50-BCBF-460C-9A7E-E0119F58F591}" destId="{FC225295-EF07-4E1F-A8AA-CF243CB1E8B5}" srcOrd="4" destOrd="0" presId="urn:microsoft.com/office/officeart/2005/8/layout/vList2"/>
    <dgm:cxn modelId="{EBDEE7E9-A8F3-46B6-A5B8-488A2A6EBEE5}" type="presParOf" srcId="{DDC08A50-BCBF-460C-9A7E-E0119F58F591}" destId="{8F0564EE-BB8D-4486-80DD-25DBAA31282E}" srcOrd="5"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accent3"/>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accent3"/>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accent3"/>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accent3"/>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rgbClr val="0078D7"/>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accent3"/>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bg1">
            <a:lumMod val="75000"/>
          </a:schemeClr>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accent3"/>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accent3"/>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accent3"/>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accent3"/>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accent3"/>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accent3"/>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accent3"/>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rgbClr val="0078D7"/>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accent3"/>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accent3"/>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bg1">
            <a:lumMod val="75000"/>
          </a:schemeClr>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accent3"/>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accent3"/>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475A08C-82A7-411A-BA45-EC259F43B016}" type="doc">
      <dgm:prSet loTypeId="urn:microsoft.com/office/officeart/2005/8/layout/hierarchy3" loCatId="hierarchy" qsTypeId="urn:microsoft.com/office/officeart/2005/8/quickstyle/simple1" qsCatId="simple" csTypeId="urn:microsoft.com/office/officeart/2005/8/colors/accent3_2" csCatId="accent3" phldr="1"/>
      <dgm:spPr/>
      <dgm:t>
        <a:bodyPr/>
        <a:lstStyle/>
        <a:p>
          <a:endParaRPr lang="en-US"/>
        </a:p>
      </dgm:t>
    </dgm:pt>
    <dgm:pt modelId="{5CD1FB1F-7AFA-4034-B42D-EB86BDF66F59}">
      <dgm:prSet phldrT="[Text]"/>
      <dgm:spPr/>
      <dgm:t>
        <a:bodyPr/>
        <a:lstStyle/>
        <a:p>
          <a:r>
            <a:rPr lang="en-GB" dirty="0"/>
            <a:t>How many Search Items per Service Application </a:t>
          </a:r>
          <a:endParaRPr lang="en-US" dirty="0"/>
        </a:p>
      </dgm:t>
    </dgm:pt>
    <dgm:pt modelId="{474E5041-CED8-4235-BCD0-384B9D035DDC}" type="parTrans" cxnId="{1D120DF2-6F46-45D5-97B0-5FF19C3D397A}">
      <dgm:prSet/>
      <dgm:spPr/>
      <dgm:t>
        <a:bodyPr/>
        <a:lstStyle/>
        <a:p>
          <a:endParaRPr lang="en-US"/>
        </a:p>
      </dgm:t>
    </dgm:pt>
    <dgm:pt modelId="{A75166E1-06C5-4ECC-951A-344221236BA1}" type="sibTrans" cxnId="{1D120DF2-6F46-45D5-97B0-5FF19C3D397A}">
      <dgm:prSet/>
      <dgm:spPr/>
      <dgm:t>
        <a:bodyPr/>
        <a:lstStyle/>
        <a:p>
          <a:endParaRPr lang="en-US"/>
        </a:p>
      </dgm:t>
    </dgm:pt>
    <dgm:pt modelId="{5904C441-460A-478B-8F8E-B4204C463B4A}">
      <dgm:prSet phldrT="[Text]"/>
      <dgm:spPr/>
      <dgm:t>
        <a:bodyPr/>
        <a:lstStyle/>
        <a:p>
          <a:r>
            <a:rPr lang="en-GB" dirty="0"/>
            <a:t>500 Million Items</a:t>
          </a:r>
          <a:endParaRPr lang="en-US" dirty="0"/>
        </a:p>
      </dgm:t>
    </dgm:pt>
    <dgm:pt modelId="{10B5B476-BAAB-4E38-B6B4-8F988BEBC943}" type="parTrans" cxnId="{6858BF4B-5F71-4970-B399-AA53D0C3FE52}">
      <dgm:prSet/>
      <dgm:spPr/>
      <dgm:t>
        <a:bodyPr/>
        <a:lstStyle/>
        <a:p>
          <a:endParaRPr lang="en-US"/>
        </a:p>
      </dgm:t>
    </dgm:pt>
    <dgm:pt modelId="{0FE1B585-EE49-43B5-A895-EB60357FA97E}" type="sibTrans" cxnId="{6858BF4B-5F71-4970-B399-AA53D0C3FE52}">
      <dgm:prSet/>
      <dgm:spPr/>
      <dgm:t>
        <a:bodyPr/>
        <a:lstStyle/>
        <a:p>
          <a:endParaRPr lang="en-US"/>
        </a:p>
      </dgm:t>
    </dgm:pt>
    <dgm:pt modelId="{2F47DBF0-015C-436D-A022-A0CF309E4558}">
      <dgm:prSet phldrT="[Text]"/>
      <dgm:spPr/>
      <dgm:t>
        <a:bodyPr/>
        <a:lstStyle/>
        <a:p>
          <a:r>
            <a:rPr lang="en-GB" dirty="0"/>
            <a:t>250 Million Items</a:t>
          </a:r>
          <a:endParaRPr lang="en-US" dirty="0"/>
        </a:p>
      </dgm:t>
    </dgm:pt>
    <dgm:pt modelId="{F4661F4A-53CE-4AF9-9BAB-C406C848F8F2}" type="parTrans" cxnId="{71E8C952-C2AC-4E63-9156-02BFF0852F2C}">
      <dgm:prSet/>
      <dgm:spPr/>
      <dgm:t>
        <a:bodyPr/>
        <a:lstStyle/>
        <a:p>
          <a:endParaRPr lang="en-US"/>
        </a:p>
      </dgm:t>
    </dgm:pt>
    <dgm:pt modelId="{67B681C8-B80E-4820-A479-396B1D0A2359}" type="sibTrans" cxnId="{71E8C952-C2AC-4E63-9156-02BFF0852F2C}">
      <dgm:prSet/>
      <dgm:spPr/>
      <dgm:t>
        <a:bodyPr/>
        <a:lstStyle/>
        <a:p>
          <a:endParaRPr lang="en-US"/>
        </a:p>
      </dgm:t>
    </dgm:pt>
    <dgm:pt modelId="{CBE7C10C-F7C5-4C51-8CB6-1A6CD3524158}">
      <dgm:prSet phldrT="[Text]"/>
      <dgm:spPr/>
      <dgm:t>
        <a:bodyPr/>
        <a:lstStyle/>
        <a:p>
          <a:r>
            <a:rPr lang="en-GB" dirty="0"/>
            <a:t>1 Billion Items</a:t>
          </a:r>
          <a:endParaRPr lang="en-US" dirty="0"/>
        </a:p>
      </dgm:t>
    </dgm:pt>
    <dgm:pt modelId="{0351ABC0-D0A8-4D92-8ED1-BCC23AC1A99F}" type="parTrans" cxnId="{E0E8F8F9-0139-4BA7-9C95-AB374FF8EB63}">
      <dgm:prSet/>
      <dgm:spPr/>
      <dgm:t>
        <a:bodyPr/>
        <a:lstStyle/>
        <a:p>
          <a:endParaRPr lang="en-US"/>
        </a:p>
      </dgm:t>
    </dgm:pt>
    <dgm:pt modelId="{27BE32DE-5CFF-44CB-B766-EA2F89278333}" type="sibTrans" cxnId="{E0E8F8F9-0139-4BA7-9C95-AB374FF8EB63}">
      <dgm:prSet/>
      <dgm:spPr/>
      <dgm:t>
        <a:bodyPr/>
        <a:lstStyle/>
        <a:p>
          <a:endParaRPr lang="en-US"/>
        </a:p>
      </dgm:t>
    </dgm:pt>
    <dgm:pt modelId="{7B9209D0-D630-44E2-B234-E413977A0A70}">
      <dgm:prSet phldrT="[Text]"/>
      <dgm:spPr/>
      <dgm:t>
        <a:bodyPr/>
        <a:lstStyle/>
        <a:p>
          <a:r>
            <a:rPr lang="en-GB" dirty="0"/>
            <a:t>Mobile View </a:t>
          </a:r>
          <a:br>
            <a:rPr lang="en-GB" dirty="0"/>
          </a:br>
          <a:r>
            <a:rPr lang="en-GB" dirty="0"/>
            <a:t>allows for</a:t>
          </a:r>
          <a:endParaRPr lang="en-US" dirty="0"/>
        </a:p>
      </dgm:t>
    </dgm:pt>
    <dgm:pt modelId="{D88511EF-337A-4B4F-9EB4-3C8773FBC89C}" type="parTrans" cxnId="{7268D731-908F-47B7-B577-F4F5D185DD5A}">
      <dgm:prSet/>
      <dgm:spPr/>
      <dgm:t>
        <a:bodyPr/>
        <a:lstStyle/>
        <a:p>
          <a:endParaRPr lang="en-US"/>
        </a:p>
      </dgm:t>
    </dgm:pt>
    <dgm:pt modelId="{7FC051E6-1E50-4FA8-A485-83DC445B93DB}" type="sibTrans" cxnId="{7268D731-908F-47B7-B577-F4F5D185DD5A}">
      <dgm:prSet/>
      <dgm:spPr/>
      <dgm:t>
        <a:bodyPr/>
        <a:lstStyle/>
        <a:p>
          <a:endParaRPr lang="en-US"/>
        </a:p>
      </dgm:t>
    </dgm:pt>
    <dgm:pt modelId="{06947802-24CB-4B4F-A9FC-9503C7AACE9D}">
      <dgm:prSet phldrT="[Text]"/>
      <dgm:spPr/>
      <dgm:t>
        <a:bodyPr/>
        <a:lstStyle/>
        <a:p>
          <a:r>
            <a:rPr lang="en-GB" dirty="0"/>
            <a:t>Faster Page Load</a:t>
          </a:r>
          <a:endParaRPr lang="en-US" dirty="0"/>
        </a:p>
      </dgm:t>
    </dgm:pt>
    <dgm:pt modelId="{66E0EFDF-436E-45DD-B83C-009974E20530}" type="parTrans" cxnId="{578A9F6B-85FE-490F-819B-E34322EC92A5}">
      <dgm:prSet/>
      <dgm:spPr/>
      <dgm:t>
        <a:bodyPr/>
        <a:lstStyle/>
        <a:p>
          <a:endParaRPr lang="en-US"/>
        </a:p>
      </dgm:t>
    </dgm:pt>
    <dgm:pt modelId="{8CC5D752-221F-4DD5-AA1F-857AB01F623A}" type="sibTrans" cxnId="{578A9F6B-85FE-490F-819B-E34322EC92A5}">
      <dgm:prSet/>
      <dgm:spPr/>
      <dgm:t>
        <a:bodyPr/>
        <a:lstStyle/>
        <a:p>
          <a:endParaRPr lang="en-US"/>
        </a:p>
      </dgm:t>
    </dgm:pt>
    <dgm:pt modelId="{ECE18FBC-B440-43DB-9F1D-BE7E81F476C2}">
      <dgm:prSet phldrT="[Text]"/>
      <dgm:spPr/>
      <dgm:t>
        <a:bodyPr/>
        <a:lstStyle/>
        <a:p>
          <a:r>
            <a:rPr lang="en-GB" dirty="0"/>
            <a:t>Better Experience on Smaller Screens</a:t>
          </a:r>
          <a:endParaRPr lang="en-US" dirty="0"/>
        </a:p>
      </dgm:t>
    </dgm:pt>
    <dgm:pt modelId="{1D68AB4B-68D9-4041-8C15-DFA15206669B}" type="parTrans" cxnId="{BBA7BF04-814E-4FB8-A445-754D85DEE2E1}">
      <dgm:prSet/>
      <dgm:spPr/>
      <dgm:t>
        <a:bodyPr/>
        <a:lstStyle/>
        <a:p>
          <a:endParaRPr lang="en-US"/>
        </a:p>
      </dgm:t>
    </dgm:pt>
    <dgm:pt modelId="{F82C890D-CA50-4291-8B94-27D70F5B463D}" type="sibTrans" cxnId="{BBA7BF04-814E-4FB8-A445-754D85DEE2E1}">
      <dgm:prSet/>
      <dgm:spPr/>
      <dgm:t>
        <a:bodyPr/>
        <a:lstStyle/>
        <a:p>
          <a:endParaRPr lang="en-US"/>
        </a:p>
      </dgm:t>
    </dgm:pt>
    <dgm:pt modelId="{2B5016D3-6C3C-4155-AC34-D7E1E314A773}">
      <dgm:prSet phldrT="[Text]"/>
      <dgm:spPr/>
      <dgm:t>
        <a:bodyPr/>
        <a:lstStyle/>
        <a:p>
          <a:r>
            <a:rPr lang="en-GB" dirty="0"/>
            <a:t>Fast Page Navigation</a:t>
          </a:r>
          <a:endParaRPr lang="en-US" dirty="0"/>
        </a:p>
      </dgm:t>
    </dgm:pt>
    <dgm:pt modelId="{2FDF9303-FA5C-43F9-8112-796C87653564}" type="parTrans" cxnId="{EFC7329D-F6EA-41F3-A748-D6B63363C78E}">
      <dgm:prSet/>
      <dgm:spPr/>
      <dgm:t>
        <a:bodyPr/>
        <a:lstStyle/>
        <a:p>
          <a:endParaRPr lang="en-US"/>
        </a:p>
      </dgm:t>
    </dgm:pt>
    <dgm:pt modelId="{92092351-15CF-4155-B77D-FED73BADA815}" type="sibTrans" cxnId="{EFC7329D-F6EA-41F3-A748-D6B63363C78E}">
      <dgm:prSet/>
      <dgm:spPr/>
      <dgm:t>
        <a:bodyPr/>
        <a:lstStyle/>
        <a:p>
          <a:endParaRPr lang="en-US"/>
        </a:p>
      </dgm:t>
    </dgm:pt>
    <dgm:pt modelId="{D3B3DB7A-1984-4B7B-9C34-E7BDB7BCB69C}">
      <dgm:prSet phldrT="[Text]"/>
      <dgm:spPr/>
      <dgm:t>
        <a:bodyPr/>
        <a:lstStyle/>
        <a:p>
          <a:r>
            <a:rPr lang="en-GB" dirty="0"/>
            <a:t>Which Workflow engines exist</a:t>
          </a:r>
          <a:endParaRPr lang="en-US" dirty="0"/>
        </a:p>
      </dgm:t>
    </dgm:pt>
    <dgm:pt modelId="{A5F23DAB-38F8-409E-953B-16810939DE91}" type="parTrans" cxnId="{4994A302-D1DD-49B3-9540-4535B2B49C30}">
      <dgm:prSet/>
      <dgm:spPr/>
      <dgm:t>
        <a:bodyPr/>
        <a:lstStyle/>
        <a:p>
          <a:endParaRPr lang="en-US"/>
        </a:p>
      </dgm:t>
    </dgm:pt>
    <dgm:pt modelId="{B70A9130-3ED9-47A6-A575-4BB2FC8845C5}" type="sibTrans" cxnId="{4994A302-D1DD-49B3-9540-4535B2B49C30}">
      <dgm:prSet/>
      <dgm:spPr/>
      <dgm:t>
        <a:bodyPr/>
        <a:lstStyle/>
        <a:p>
          <a:endParaRPr lang="en-US"/>
        </a:p>
      </dgm:t>
    </dgm:pt>
    <dgm:pt modelId="{BB413C43-45A9-49C1-BA7C-00DE1C0E48E6}">
      <dgm:prSet phldrT="[Text]"/>
      <dgm:spPr/>
      <dgm:t>
        <a:bodyPr/>
        <a:lstStyle/>
        <a:p>
          <a:r>
            <a:rPr lang="en-GB" dirty="0"/>
            <a:t>SharePoint 2010</a:t>
          </a:r>
          <a:endParaRPr lang="en-US" dirty="0"/>
        </a:p>
      </dgm:t>
    </dgm:pt>
    <dgm:pt modelId="{308F4B0F-E403-45C9-8EE6-322E538B646D}" type="parTrans" cxnId="{C6A4144A-5DF7-4A3F-8E0A-DFC392C2DC3D}">
      <dgm:prSet/>
      <dgm:spPr/>
      <dgm:t>
        <a:bodyPr/>
        <a:lstStyle/>
        <a:p>
          <a:endParaRPr lang="en-US"/>
        </a:p>
      </dgm:t>
    </dgm:pt>
    <dgm:pt modelId="{C23AFC58-D444-451F-8FD2-4B9E3BA2834F}" type="sibTrans" cxnId="{C6A4144A-5DF7-4A3F-8E0A-DFC392C2DC3D}">
      <dgm:prSet/>
      <dgm:spPr/>
      <dgm:t>
        <a:bodyPr/>
        <a:lstStyle/>
        <a:p>
          <a:endParaRPr lang="en-US"/>
        </a:p>
      </dgm:t>
    </dgm:pt>
    <dgm:pt modelId="{BD7302A4-AB7A-4785-A3BA-96E45CB409DB}">
      <dgm:prSet phldrT="[Text]"/>
      <dgm:spPr/>
      <dgm:t>
        <a:bodyPr/>
        <a:lstStyle/>
        <a:p>
          <a:r>
            <a:rPr lang="en-GB" dirty="0"/>
            <a:t>SharePoint 2013</a:t>
          </a:r>
          <a:endParaRPr lang="en-US" dirty="0"/>
        </a:p>
      </dgm:t>
    </dgm:pt>
    <dgm:pt modelId="{C1D66CCB-CBD4-453F-9B08-A57CD02255CD}" type="parTrans" cxnId="{BB422E03-3E85-4C5E-8BEA-C1727D63CFA7}">
      <dgm:prSet/>
      <dgm:spPr/>
      <dgm:t>
        <a:bodyPr/>
        <a:lstStyle/>
        <a:p>
          <a:endParaRPr lang="en-US"/>
        </a:p>
      </dgm:t>
    </dgm:pt>
    <dgm:pt modelId="{5947CD32-C2F5-4E86-B911-D7462CFF8985}" type="sibTrans" cxnId="{BB422E03-3E85-4C5E-8BEA-C1727D63CFA7}">
      <dgm:prSet/>
      <dgm:spPr/>
      <dgm:t>
        <a:bodyPr/>
        <a:lstStyle/>
        <a:p>
          <a:endParaRPr lang="en-US"/>
        </a:p>
      </dgm:t>
    </dgm:pt>
    <dgm:pt modelId="{E55B37D5-72A4-4A56-9C95-B9A7C9F55230}">
      <dgm:prSet phldrT="[Text]"/>
      <dgm:spPr/>
      <dgm:t>
        <a:bodyPr/>
        <a:lstStyle/>
        <a:p>
          <a:r>
            <a:rPr lang="en-GB" dirty="0"/>
            <a:t>SharePoint 2019</a:t>
          </a:r>
          <a:endParaRPr lang="en-US" dirty="0"/>
        </a:p>
      </dgm:t>
    </dgm:pt>
    <dgm:pt modelId="{CCDAAEE7-8510-439A-AB5C-8743A0C933C8}" type="parTrans" cxnId="{2B91FD48-0868-411E-AE4C-BC9C24B2CFFA}">
      <dgm:prSet/>
      <dgm:spPr/>
      <dgm:t>
        <a:bodyPr/>
        <a:lstStyle/>
        <a:p>
          <a:endParaRPr lang="en-US"/>
        </a:p>
      </dgm:t>
    </dgm:pt>
    <dgm:pt modelId="{B48E17DB-6D03-46CF-B1FB-B213C9FB6B9C}" type="sibTrans" cxnId="{2B91FD48-0868-411E-AE4C-BC9C24B2CFFA}">
      <dgm:prSet/>
      <dgm:spPr/>
      <dgm:t>
        <a:bodyPr/>
        <a:lstStyle/>
        <a:p>
          <a:endParaRPr lang="en-US"/>
        </a:p>
      </dgm:t>
    </dgm:pt>
    <dgm:pt modelId="{70180037-D10D-4B02-BA9E-718059AC5A87}" type="pres">
      <dgm:prSet presAssocID="{F475A08C-82A7-411A-BA45-EC259F43B016}" presName="diagram" presStyleCnt="0">
        <dgm:presLayoutVars>
          <dgm:chPref val="1"/>
          <dgm:dir/>
          <dgm:animOne val="branch"/>
          <dgm:animLvl val="lvl"/>
          <dgm:resizeHandles/>
        </dgm:presLayoutVars>
      </dgm:prSet>
      <dgm:spPr/>
    </dgm:pt>
    <dgm:pt modelId="{E537C676-01A9-485E-862C-9A658EC273ED}" type="pres">
      <dgm:prSet presAssocID="{5CD1FB1F-7AFA-4034-B42D-EB86BDF66F59}" presName="root" presStyleCnt="0"/>
      <dgm:spPr/>
    </dgm:pt>
    <dgm:pt modelId="{EFF822C9-3DBE-4AE0-9B1B-49ED1A0D5610}" type="pres">
      <dgm:prSet presAssocID="{5CD1FB1F-7AFA-4034-B42D-EB86BDF66F59}" presName="rootComposite" presStyleCnt="0"/>
      <dgm:spPr/>
    </dgm:pt>
    <dgm:pt modelId="{537E629C-255E-442F-83A6-40B12B678A82}" type="pres">
      <dgm:prSet presAssocID="{5CD1FB1F-7AFA-4034-B42D-EB86BDF66F59}" presName="rootText" presStyleLbl="node1" presStyleIdx="0" presStyleCnt="3"/>
      <dgm:spPr/>
    </dgm:pt>
    <dgm:pt modelId="{C7B5C27B-5018-4167-A68B-3AFF2C967CCB}" type="pres">
      <dgm:prSet presAssocID="{5CD1FB1F-7AFA-4034-B42D-EB86BDF66F59}" presName="rootConnector" presStyleLbl="node1" presStyleIdx="0" presStyleCnt="3"/>
      <dgm:spPr/>
    </dgm:pt>
    <dgm:pt modelId="{E7CFF6E4-E5A6-499A-B59C-DDE47C6828BE}" type="pres">
      <dgm:prSet presAssocID="{5CD1FB1F-7AFA-4034-B42D-EB86BDF66F59}" presName="childShape" presStyleCnt="0"/>
      <dgm:spPr/>
    </dgm:pt>
    <dgm:pt modelId="{0CDE15AE-8AF9-4A92-BF22-C165DECE4454}" type="pres">
      <dgm:prSet presAssocID="{10B5B476-BAAB-4E38-B6B4-8F988BEBC943}" presName="Name13" presStyleLbl="parChTrans1D2" presStyleIdx="0" presStyleCnt="9"/>
      <dgm:spPr/>
    </dgm:pt>
    <dgm:pt modelId="{8E5EB237-1716-477B-ABCF-05F7DA97B107}" type="pres">
      <dgm:prSet presAssocID="{5904C441-460A-478B-8F8E-B4204C463B4A}" presName="childText" presStyleLbl="bgAcc1" presStyleIdx="0" presStyleCnt="9">
        <dgm:presLayoutVars>
          <dgm:bulletEnabled val="1"/>
        </dgm:presLayoutVars>
      </dgm:prSet>
      <dgm:spPr/>
    </dgm:pt>
    <dgm:pt modelId="{3CDC1801-E9A6-4578-9BE1-410C6C54CE60}" type="pres">
      <dgm:prSet presAssocID="{F4661F4A-53CE-4AF9-9BAB-C406C848F8F2}" presName="Name13" presStyleLbl="parChTrans1D2" presStyleIdx="1" presStyleCnt="9"/>
      <dgm:spPr/>
    </dgm:pt>
    <dgm:pt modelId="{845A0130-7DB6-4FE3-9D5D-9ABD0390DE8F}" type="pres">
      <dgm:prSet presAssocID="{2F47DBF0-015C-436D-A022-A0CF309E4558}" presName="childText" presStyleLbl="bgAcc1" presStyleIdx="1" presStyleCnt="9">
        <dgm:presLayoutVars>
          <dgm:bulletEnabled val="1"/>
        </dgm:presLayoutVars>
      </dgm:prSet>
      <dgm:spPr/>
    </dgm:pt>
    <dgm:pt modelId="{C4B0409C-0613-43C2-9AFF-E6C0D6C37C80}" type="pres">
      <dgm:prSet presAssocID="{0351ABC0-D0A8-4D92-8ED1-BCC23AC1A99F}" presName="Name13" presStyleLbl="parChTrans1D2" presStyleIdx="2" presStyleCnt="9"/>
      <dgm:spPr/>
    </dgm:pt>
    <dgm:pt modelId="{D408689F-B935-4015-9792-3EFD9EAAF03D}" type="pres">
      <dgm:prSet presAssocID="{CBE7C10C-F7C5-4C51-8CB6-1A6CD3524158}" presName="childText" presStyleLbl="bgAcc1" presStyleIdx="2" presStyleCnt="9">
        <dgm:presLayoutVars>
          <dgm:bulletEnabled val="1"/>
        </dgm:presLayoutVars>
      </dgm:prSet>
      <dgm:spPr/>
    </dgm:pt>
    <dgm:pt modelId="{F437EA77-E4AB-4219-8DAC-8028ADDCFA3D}" type="pres">
      <dgm:prSet presAssocID="{7B9209D0-D630-44E2-B234-E413977A0A70}" presName="root" presStyleCnt="0"/>
      <dgm:spPr/>
    </dgm:pt>
    <dgm:pt modelId="{9A22EDD7-89BE-43B9-9656-75E0EE79A4BB}" type="pres">
      <dgm:prSet presAssocID="{7B9209D0-D630-44E2-B234-E413977A0A70}" presName="rootComposite" presStyleCnt="0"/>
      <dgm:spPr/>
    </dgm:pt>
    <dgm:pt modelId="{18E48457-C86D-4364-8F01-E09397612DC3}" type="pres">
      <dgm:prSet presAssocID="{7B9209D0-D630-44E2-B234-E413977A0A70}" presName="rootText" presStyleLbl="node1" presStyleIdx="1" presStyleCnt="3"/>
      <dgm:spPr/>
    </dgm:pt>
    <dgm:pt modelId="{EC69CFA6-849D-4944-81F9-B0A9487C5DCB}" type="pres">
      <dgm:prSet presAssocID="{7B9209D0-D630-44E2-B234-E413977A0A70}" presName="rootConnector" presStyleLbl="node1" presStyleIdx="1" presStyleCnt="3"/>
      <dgm:spPr/>
    </dgm:pt>
    <dgm:pt modelId="{A1B5D183-E843-4BD9-82B9-665C8D13031A}" type="pres">
      <dgm:prSet presAssocID="{7B9209D0-D630-44E2-B234-E413977A0A70}" presName="childShape" presStyleCnt="0"/>
      <dgm:spPr/>
    </dgm:pt>
    <dgm:pt modelId="{4CF74A84-EF2E-4EA8-9D00-34B7AFDACE63}" type="pres">
      <dgm:prSet presAssocID="{66E0EFDF-436E-45DD-B83C-009974E20530}" presName="Name13" presStyleLbl="parChTrans1D2" presStyleIdx="3" presStyleCnt="9"/>
      <dgm:spPr/>
    </dgm:pt>
    <dgm:pt modelId="{0BE9D90F-03B1-48DC-ABE6-92FA6EA616BF}" type="pres">
      <dgm:prSet presAssocID="{06947802-24CB-4B4F-A9FC-9503C7AACE9D}" presName="childText" presStyleLbl="bgAcc1" presStyleIdx="3" presStyleCnt="9">
        <dgm:presLayoutVars>
          <dgm:bulletEnabled val="1"/>
        </dgm:presLayoutVars>
      </dgm:prSet>
      <dgm:spPr/>
    </dgm:pt>
    <dgm:pt modelId="{AE92DF8B-FE47-4E29-AE80-7CC76591A92B}" type="pres">
      <dgm:prSet presAssocID="{1D68AB4B-68D9-4041-8C15-DFA15206669B}" presName="Name13" presStyleLbl="parChTrans1D2" presStyleIdx="4" presStyleCnt="9"/>
      <dgm:spPr/>
    </dgm:pt>
    <dgm:pt modelId="{A4B74C1F-6D41-4C1B-AABA-6A0F493AEABC}" type="pres">
      <dgm:prSet presAssocID="{ECE18FBC-B440-43DB-9F1D-BE7E81F476C2}" presName="childText" presStyleLbl="bgAcc1" presStyleIdx="4" presStyleCnt="9">
        <dgm:presLayoutVars>
          <dgm:bulletEnabled val="1"/>
        </dgm:presLayoutVars>
      </dgm:prSet>
      <dgm:spPr/>
    </dgm:pt>
    <dgm:pt modelId="{7E75FE37-085E-4229-A049-2D8777C8DB52}" type="pres">
      <dgm:prSet presAssocID="{2FDF9303-FA5C-43F9-8112-796C87653564}" presName="Name13" presStyleLbl="parChTrans1D2" presStyleIdx="5" presStyleCnt="9"/>
      <dgm:spPr/>
    </dgm:pt>
    <dgm:pt modelId="{6730664A-09E4-40A6-9B9D-6AF6E6F2E14C}" type="pres">
      <dgm:prSet presAssocID="{2B5016D3-6C3C-4155-AC34-D7E1E314A773}" presName="childText" presStyleLbl="bgAcc1" presStyleIdx="5" presStyleCnt="9">
        <dgm:presLayoutVars>
          <dgm:bulletEnabled val="1"/>
        </dgm:presLayoutVars>
      </dgm:prSet>
      <dgm:spPr/>
    </dgm:pt>
    <dgm:pt modelId="{D56A8F19-A05C-45DA-A644-908955A50E2B}" type="pres">
      <dgm:prSet presAssocID="{D3B3DB7A-1984-4B7B-9C34-E7BDB7BCB69C}" presName="root" presStyleCnt="0"/>
      <dgm:spPr/>
    </dgm:pt>
    <dgm:pt modelId="{A43A0ADF-F826-4A15-BFA0-1715E6592CA7}" type="pres">
      <dgm:prSet presAssocID="{D3B3DB7A-1984-4B7B-9C34-E7BDB7BCB69C}" presName="rootComposite" presStyleCnt="0"/>
      <dgm:spPr/>
    </dgm:pt>
    <dgm:pt modelId="{8FF2D1EB-ED31-4A82-B899-DB2CD96D0623}" type="pres">
      <dgm:prSet presAssocID="{D3B3DB7A-1984-4B7B-9C34-E7BDB7BCB69C}" presName="rootText" presStyleLbl="node1" presStyleIdx="2" presStyleCnt="3"/>
      <dgm:spPr/>
    </dgm:pt>
    <dgm:pt modelId="{CCD2C342-6DE1-4A41-95D5-271E1674EA18}" type="pres">
      <dgm:prSet presAssocID="{D3B3DB7A-1984-4B7B-9C34-E7BDB7BCB69C}" presName="rootConnector" presStyleLbl="node1" presStyleIdx="2" presStyleCnt="3"/>
      <dgm:spPr/>
    </dgm:pt>
    <dgm:pt modelId="{391835F6-0383-4ECE-9C88-C8F171A63313}" type="pres">
      <dgm:prSet presAssocID="{D3B3DB7A-1984-4B7B-9C34-E7BDB7BCB69C}" presName="childShape" presStyleCnt="0"/>
      <dgm:spPr/>
    </dgm:pt>
    <dgm:pt modelId="{CD1907BA-765E-438F-9C22-F143E1B758C4}" type="pres">
      <dgm:prSet presAssocID="{308F4B0F-E403-45C9-8EE6-322E538B646D}" presName="Name13" presStyleLbl="parChTrans1D2" presStyleIdx="6" presStyleCnt="9"/>
      <dgm:spPr/>
    </dgm:pt>
    <dgm:pt modelId="{E1BA24D6-78AF-4A9A-8E4D-06F5A51C6456}" type="pres">
      <dgm:prSet presAssocID="{BB413C43-45A9-49C1-BA7C-00DE1C0E48E6}" presName="childText" presStyleLbl="bgAcc1" presStyleIdx="6" presStyleCnt="9">
        <dgm:presLayoutVars>
          <dgm:bulletEnabled val="1"/>
        </dgm:presLayoutVars>
      </dgm:prSet>
      <dgm:spPr/>
    </dgm:pt>
    <dgm:pt modelId="{0771552A-5959-44A1-8D5C-5EECDC18A759}" type="pres">
      <dgm:prSet presAssocID="{C1D66CCB-CBD4-453F-9B08-A57CD02255CD}" presName="Name13" presStyleLbl="parChTrans1D2" presStyleIdx="7" presStyleCnt="9"/>
      <dgm:spPr/>
    </dgm:pt>
    <dgm:pt modelId="{27AA64D0-AA97-4B45-BFA1-A04E6A4638A6}" type="pres">
      <dgm:prSet presAssocID="{BD7302A4-AB7A-4785-A3BA-96E45CB409DB}" presName="childText" presStyleLbl="bgAcc1" presStyleIdx="7" presStyleCnt="9">
        <dgm:presLayoutVars>
          <dgm:bulletEnabled val="1"/>
        </dgm:presLayoutVars>
      </dgm:prSet>
      <dgm:spPr/>
    </dgm:pt>
    <dgm:pt modelId="{9E33BF2D-5DD2-4EEC-AA26-807C873C03BD}" type="pres">
      <dgm:prSet presAssocID="{CCDAAEE7-8510-439A-AB5C-8743A0C933C8}" presName="Name13" presStyleLbl="parChTrans1D2" presStyleIdx="8" presStyleCnt="9"/>
      <dgm:spPr/>
    </dgm:pt>
    <dgm:pt modelId="{1DD57EE3-D81A-4170-8FA9-127693AA849F}" type="pres">
      <dgm:prSet presAssocID="{E55B37D5-72A4-4A56-9C95-B9A7C9F55230}" presName="childText" presStyleLbl="bgAcc1" presStyleIdx="8" presStyleCnt="9">
        <dgm:presLayoutVars>
          <dgm:bulletEnabled val="1"/>
        </dgm:presLayoutVars>
      </dgm:prSet>
      <dgm:spPr/>
    </dgm:pt>
  </dgm:ptLst>
  <dgm:cxnLst>
    <dgm:cxn modelId="{4994A302-D1DD-49B3-9540-4535B2B49C30}" srcId="{F475A08C-82A7-411A-BA45-EC259F43B016}" destId="{D3B3DB7A-1984-4B7B-9C34-E7BDB7BCB69C}" srcOrd="2" destOrd="0" parTransId="{A5F23DAB-38F8-409E-953B-16810939DE91}" sibTransId="{B70A9130-3ED9-47A6-A575-4BB2FC8845C5}"/>
    <dgm:cxn modelId="{BB422E03-3E85-4C5E-8BEA-C1727D63CFA7}" srcId="{D3B3DB7A-1984-4B7B-9C34-E7BDB7BCB69C}" destId="{BD7302A4-AB7A-4785-A3BA-96E45CB409DB}" srcOrd="1" destOrd="0" parTransId="{C1D66CCB-CBD4-453F-9B08-A57CD02255CD}" sibTransId="{5947CD32-C2F5-4E86-B911-D7462CFF8985}"/>
    <dgm:cxn modelId="{BBA7BF04-814E-4FB8-A445-754D85DEE2E1}" srcId="{7B9209D0-D630-44E2-B234-E413977A0A70}" destId="{ECE18FBC-B440-43DB-9F1D-BE7E81F476C2}" srcOrd="1" destOrd="0" parTransId="{1D68AB4B-68D9-4041-8C15-DFA15206669B}" sibTransId="{F82C890D-CA50-4291-8B94-27D70F5B463D}"/>
    <dgm:cxn modelId="{58922B06-26B8-424E-BCC1-D8C84DF401ED}" type="presOf" srcId="{CBE7C10C-F7C5-4C51-8CB6-1A6CD3524158}" destId="{D408689F-B935-4015-9792-3EFD9EAAF03D}" srcOrd="0" destOrd="0" presId="urn:microsoft.com/office/officeart/2005/8/layout/hierarchy3"/>
    <dgm:cxn modelId="{EB463819-33E5-415A-9A57-D7C365C780F6}" type="presOf" srcId="{5CD1FB1F-7AFA-4034-B42D-EB86BDF66F59}" destId="{C7B5C27B-5018-4167-A68B-3AFF2C967CCB}" srcOrd="1" destOrd="0" presId="urn:microsoft.com/office/officeart/2005/8/layout/hierarchy3"/>
    <dgm:cxn modelId="{DCA0671C-88F3-4CD5-A127-02D7F820B639}" type="presOf" srcId="{2B5016D3-6C3C-4155-AC34-D7E1E314A773}" destId="{6730664A-09E4-40A6-9B9D-6AF6E6F2E14C}" srcOrd="0" destOrd="0" presId="urn:microsoft.com/office/officeart/2005/8/layout/hierarchy3"/>
    <dgm:cxn modelId="{0F6A2621-B27F-437E-A672-7F71B87D65AA}" type="presOf" srcId="{D3B3DB7A-1984-4B7B-9C34-E7BDB7BCB69C}" destId="{8FF2D1EB-ED31-4A82-B899-DB2CD96D0623}" srcOrd="0" destOrd="0" presId="urn:microsoft.com/office/officeart/2005/8/layout/hierarchy3"/>
    <dgm:cxn modelId="{6EF6A623-F18B-48CD-9B97-6393D9109D92}" type="presOf" srcId="{2FDF9303-FA5C-43F9-8112-796C87653564}" destId="{7E75FE37-085E-4229-A049-2D8777C8DB52}" srcOrd="0" destOrd="0" presId="urn:microsoft.com/office/officeart/2005/8/layout/hierarchy3"/>
    <dgm:cxn modelId="{B7B3332C-15B2-4FEC-9032-781C70996661}" type="presOf" srcId="{0351ABC0-D0A8-4D92-8ED1-BCC23AC1A99F}" destId="{C4B0409C-0613-43C2-9AFF-E6C0D6C37C80}" srcOrd="0" destOrd="0" presId="urn:microsoft.com/office/officeart/2005/8/layout/hierarchy3"/>
    <dgm:cxn modelId="{7268D731-908F-47B7-B577-F4F5D185DD5A}" srcId="{F475A08C-82A7-411A-BA45-EC259F43B016}" destId="{7B9209D0-D630-44E2-B234-E413977A0A70}" srcOrd="1" destOrd="0" parTransId="{D88511EF-337A-4B4F-9EB4-3C8773FBC89C}" sibTransId="{7FC051E6-1E50-4FA8-A485-83DC445B93DB}"/>
    <dgm:cxn modelId="{D218D638-8C52-4D71-BD24-F27DC02EDD3D}" type="presOf" srcId="{308F4B0F-E403-45C9-8EE6-322E538B646D}" destId="{CD1907BA-765E-438F-9C22-F143E1B758C4}" srcOrd="0" destOrd="0" presId="urn:microsoft.com/office/officeart/2005/8/layout/hierarchy3"/>
    <dgm:cxn modelId="{0F284A40-20D1-440E-9B54-7F62EF406E00}" type="presOf" srcId="{66E0EFDF-436E-45DD-B83C-009974E20530}" destId="{4CF74A84-EF2E-4EA8-9D00-34B7AFDACE63}" srcOrd="0" destOrd="0" presId="urn:microsoft.com/office/officeart/2005/8/layout/hierarchy3"/>
    <dgm:cxn modelId="{1045CA5E-8577-4772-9ED8-831FF3AFC8CC}" type="presOf" srcId="{BB413C43-45A9-49C1-BA7C-00DE1C0E48E6}" destId="{E1BA24D6-78AF-4A9A-8E4D-06F5A51C6456}" srcOrd="0" destOrd="0" presId="urn:microsoft.com/office/officeart/2005/8/layout/hierarchy3"/>
    <dgm:cxn modelId="{5C61A863-9B75-4648-BE12-ACFF346A632E}" type="presOf" srcId="{ECE18FBC-B440-43DB-9F1D-BE7E81F476C2}" destId="{A4B74C1F-6D41-4C1B-AABA-6A0F493AEABC}" srcOrd="0" destOrd="0" presId="urn:microsoft.com/office/officeart/2005/8/layout/hierarchy3"/>
    <dgm:cxn modelId="{2B91FD48-0868-411E-AE4C-BC9C24B2CFFA}" srcId="{D3B3DB7A-1984-4B7B-9C34-E7BDB7BCB69C}" destId="{E55B37D5-72A4-4A56-9C95-B9A7C9F55230}" srcOrd="2" destOrd="0" parTransId="{CCDAAEE7-8510-439A-AB5C-8743A0C933C8}" sibTransId="{B48E17DB-6D03-46CF-B1FB-B213C9FB6B9C}"/>
    <dgm:cxn modelId="{137B1B49-21D2-4C3A-BB66-8027942D424B}" type="presOf" srcId="{7B9209D0-D630-44E2-B234-E413977A0A70}" destId="{EC69CFA6-849D-4944-81F9-B0A9487C5DCB}" srcOrd="1" destOrd="0" presId="urn:microsoft.com/office/officeart/2005/8/layout/hierarchy3"/>
    <dgm:cxn modelId="{C6A4144A-5DF7-4A3F-8E0A-DFC392C2DC3D}" srcId="{D3B3DB7A-1984-4B7B-9C34-E7BDB7BCB69C}" destId="{BB413C43-45A9-49C1-BA7C-00DE1C0E48E6}" srcOrd="0" destOrd="0" parTransId="{308F4B0F-E403-45C9-8EE6-322E538B646D}" sibTransId="{C23AFC58-D444-451F-8FD2-4B9E3BA2834F}"/>
    <dgm:cxn modelId="{9507246B-C09D-4C73-87D3-6507E0099E33}" type="presOf" srcId="{5CD1FB1F-7AFA-4034-B42D-EB86BDF66F59}" destId="{537E629C-255E-442F-83A6-40B12B678A82}" srcOrd="0" destOrd="0" presId="urn:microsoft.com/office/officeart/2005/8/layout/hierarchy3"/>
    <dgm:cxn modelId="{578A9F6B-85FE-490F-819B-E34322EC92A5}" srcId="{7B9209D0-D630-44E2-B234-E413977A0A70}" destId="{06947802-24CB-4B4F-A9FC-9503C7AACE9D}" srcOrd="0" destOrd="0" parTransId="{66E0EFDF-436E-45DD-B83C-009974E20530}" sibTransId="{8CC5D752-221F-4DD5-AA1F-857AB01F623A}"/>
    <dgm:cxn modelId="{6858BF4B-5F71-4970-B399-AA53D0C3FE52}" srcId="{5CD1FB1F-7AFA-4034-B42D-EB86BDF66F59}" destId="{5904C441-460A-478B-8F8E-B4204C463B4A}" srcOrd="0" destOrd="0" parTransId="{10B5B476-BAAB-4E38-B6B4-8F988BEBC943}" sibTransId="{0FE1B585-EE49-43B5-A895-EB60357FA97E}"/>
    <dgm:cxn modelId="{71E8C952-C2AC-4E63-9156-02BFF0852F2C}" srcId="{5CD1FB1F-7AFA-4034-B42D-EB86BDF66F59}" destId="{2F47DBF0-015C-436D-A022-A0CF309E4558}" srcOrd="1" destOrd="0" parTransId="{F4661F4A-53CE-4AF9-9BAB-C406C848F8F2}" sibTransId="{67B681C8-B80E-4820-A479-396B1D0A2359}"/>
    <dgm:cxn modelId="{E7278075-E947-49F4-8E15-CAE98CB2CD22}" type="presOf" srcId="{E55B37D5-72A4-4A56-9C95-B9A7C9F55230}" destId="{1DD57EE3-D81A-4170-8FA9-127693AA849F}" srcOrd="0" destOrd="0" presId="urn:microsoft.com/office/officeart/2005/8/layout/hierarchy3"/>
    <dgm:cxn modelId="{566C527E-538D-4D31-9B9F-32432B7DB45B}" type="presOf" srcId="{BD7302A4-AB7A-4785-A3BA-96E45CB409DB}" destId="{27AA64D0-AA97-4B45-BFA1-A04E6A4638A6}" srcOrd="0" destOrd="0" presId="urn:microsoft.com/office/officeart/2005/8/layout/hierarchy3"/>
    <dgm:cxn modelId="{E16FD67F-42D6-44A5-BD93-859B25120752}" type="presOf" srcId="{CCDAAEE7-8510-439A-AB5C-8743A0C933C8}" destId="{9E33BF2D-5DD2-4EEC-AA26-807C873C03BD}" srcOrd="0" destOrd="0" presId="urn:microsoft.com/office/officeart/2005/8/layout/hierarchy3"/>
    <dgm:cxn modelId="{EF194885-A483-44DB-A53A-168717A41B19}" type="presOf" srcId="{1D68AB4B-68D9-4041-8C15-DFA15206669B}" destId="{AE92DF8B-FE47-4E29-AE80-7CC76591A92B}" srcOrd="0" destOrd="0" presId="urn:microsoft.com/office/officeart/2005/8/layout/hierarchy3"/>
    <dgm:cxn modelId="{AFC8AB98-EE64-477D-AC76-0A8C63567A8D}" type="presOf" srcId="{06947802-24CB-4B4F-A9FC-9503C7AACE9D}" destId="{0BE9D90F-03B1-48DC-ABE6-92FA6EA616BF}" srcOrd="0" destOrd="0" presId="urn:microsoft.com/office/officeart/2005/8/layout/hierarchy3"/>
    <dgm:cxn modelId="{EFC7329D-F6EA-41F3-A748-D6B63363C78E}" srcId="{7B9209D0-D630-44E2-B234-E413977A0A70}" destId="{2B5016D3-6C3C-4155-AC34-D7E1E314A773}" srcOrd="2" destOrd="0" parTransId="{2FDF9303-FA5C-43F9-8112-796C87653564}" sibTransId="{92092351-15CF-4155-B77D-FED73BADA815}"/>
    <dgm:cxn modelId="{9019A1B0-42F7-4A27-82ED-6A3475E794C9}" type="presOf" srcId="{5904C441-460A-478B-8F8E-B4204C463B4A}" destId="{8E5EB237-1716-477B-ABCF-05F7DA97B107}" srcOrd="0" destOrd="0" presId="urn:microsoft.com/office/officeart/2005/8/layout/hierarchy3"/>
    <dgm:cxn modelId="{D0F8C1B4-E2D8-4004-9FFF-74A76527EE0A}" type="presOf" srcId="{2F47DBF0-015C-436D-A022-A0CF309E4558}" destId="{845A0130-7DB6-4FE3-9D5D-9ABD0390DE8F}" srcOrd="0" destOrd="0" presId="urn:microsoft.com/office/officeart/2005/8/layout/hierarchy3"/>
    <dgm:cxn modelId="{52E5DEE5-0597-4926-917C-209FD8201128}" type="presOf" srcId="{F475A08C-82A7-411A-BA45-EC259F43B016}" destId="{70180037-D10D-4B02-BA9E-718059AC5A87}" srcOrd="0" destOrd="0" presId="urn:microsoft.com/office/officeart/2005/8/layout/hierarchy3"/>
    <dgm:cxn modelId="{F5A11DE8-EC47-4451-81E8-FE9DEEE34970}" type="presOf" srcId="{10B5B476-BAAB-4E38-B6B4-8F988BEBC943}" destId="{0CDE15AE-8AF9-4A92-BF22-C165DECE4454}" srcOrd="0" destOrd="0" presId="urn:microsoft.com/office/officeart/2005/8/layout/hierarchy3"/>
    <dgm:cxn modelId="{E40968E8-8E9A-4E02-BDDF-60F825F940FB}" type="presOf" srcId="{F4661F4A-53CE-4AF9-9BAB-C406C848F8F2}" destId="{3CDC1801-E9A6-4578-9BE1-410C6C54CE60}" srcOrd="0" destOrd="0" presId="urn:microsoft.com/office/officeart/2005/8/layout/hierarchy3"/>
    <dgm:cxn modelId="{1D120DF2-6F46-45D5-97B0-5FF19C3D397A}" srcId="{F475A08C-82A7-411A-BA45-EC259F43B016}" destId="{5CD1FB1F-7AFA-4034-B42D-EB86BDF66F59}" srcOrd="0" destOrd="0" parTransId="{474E5041-CED8-4235-BCD0-384B9D035DDC}" sibTransId="{A75166E1-06C5-4ECC-951A-344221236BA1}"/>
    <dgm:cxn modelId="{488D3EF4-2D43-4023-984E-22D43B72E1BA}" type="presOf" srcId="{C1D66CCB-CBD4-453F-9B08-A57CD02255CD}" destId="{0771552A-5959-44A1-8D5C-5EECDC18A759}" srcOrd="0" destOrd="0" presId="urn:microsoft.com/office/officeart/2005/8/layout/hierarchy3"/>
    <dgm:cxn modelId="{1C2AEAF8-6521-43D0-94F4-109411D09D86}" type="presOf" srcId="{D3B3DB7A-1984-4B7B-9C34-E7BDB7BCB69C}" destId="{CCD2C342-6DE1-4A41-95D5-271E1674EA18}" srcOrd="1" destOrd="0" presId="urn:microsoft.com/office/officeart/2005/8/layout/hierarchy3"/>
    <dgm:cxn modelId="{E0E8F8F9-0139-4BA7-9C95-AB374FF8EB63}" srcId="{5CD1FB1F-7AFA-4034-B42D-EB86BDF66F59}" destId="{CBE7C10C-F7C5-4C51-8CB6-1A6CD3524158}" srcOrd="2" destOrd="0" parTransId="{0351ABC0-D0A8-4D92-8ED1-BCC23AC1A99F}" sibTransId="{27BE32DE-5CFF-44CB-B766-EA2F89278333}"/>
    <dgm:cxn modelId="{1A8663FE-0976-43E0-8FDE-15C51222BB5B}" type="presOf" srcId="{7B9209D0-D630-44E2-B234-E413977A0A70}" destId="{18E48457-C86D-4364-8F01-E09397612DC3}" srcOrd="0" destOrd="0" presId="urn:microsoft.com/office/officeart/2005/8/layout/hierarchy3"/>
    <dgm:cxn modelId="{60F49007-6D51-4D99-8BC1-966137F4F8AD}" type="presParOf" srcId="{70180037-D10D-4B02-BA9E-718059AC5A87}" destId="{E537C676-01A9-485E-862C-9A658EC273ED}" srcOrd="0" destOrd="0" presId="urn:microsoft.com/office/officeart/2005/8/layout/hierarchy3"/>
    <dgm:cxn modelId="{42B45431-4CB2-437C-B79C-8934A05697A9}" type="presParOf" srcId="{E537C676-01A9-485E-862C-9A658EC273ED}" destId="{EFF822C9-3DBE-4AE0-9B1B-49ED1A0D5610}" srcOrd="0" destOrd="0" presId="urn:microsoft.com/office/officeart/2005/8/layout/hierarchy3"/>
    <dgm:cxn modelId="{CF0EF111-CF95-437C-A05C-890D56C3312F}" type="presParOf" srcId="{EFF822C9-3DBE-4AE0-9B1B-49ED1A0D5610}" destId="{537E629C-255E-442F-83A6-40B12B678A82}" srcOrd="0" destOrd="0" presId="urn:microsoft.com/office/officeart/2005/8/layout/hierarchy3"/>
    <dgm:cxn modelId="{D798AC4D-7F2A-4692-8786-E2FB5363BEF2}" type="presParOf" srcId="{EFF822C9-3DBE-4AE0-9B1B-49ED1A0D5610}" destId="{C7B5C27B-5018-4167-A68B-3AFF2C967CCB}" srcOrd="1" destOrd="0" presId="urn:microsoft.com/office/officeart/2005/8/layout/hierarchy3"/>
    <dgm:cxn modelId="{A9911C9C-4E69-4626-88A8-2EA4E6816F79}" type="presParOf" srcId="{E537C676-01A9-485E-862C-9A658EC273ED}" destId="{E7CFF6E4-E5A6-499A-B59C-DDE47C6828BE}" srcOrd="1" destOrd="0" presId="urn:microsoft.com/office/officeart/2005/8/layout/hierarchy3"/>
    <dgm:cxn modelId="{CF6F8176-0AAA-42F7-B677-8BED825698FE}" type="presParOf" srcId="{E7CFF6E4-E5A6-499A-B59C-DDE47C6828BE}" destId="{0CDE15AE-8AF9-4A92-BF22-C165DECE4454}" srcOrd="0" destOrd="0" presId="urn:microsoft.com/office/officeart/2005/8/layout/hierarchy3"/>
    <dgm:cxn modelId="{BCE3ACDC-9D12-4BD4-BE2B-951E2EEE2D5B}" type="presParOf" srcId="{E7CFF6E4-E5A6-499A-B59C-DDE47C6828BE}" destId="{8E5EB237-1716-477B-ABCF-05F7DA97B107}" srcOrd="1" destOrd="0" presId="urn:microsoft.com/office/officeart/2005/8/layout/hierarchy3"/>
    <dgm:cxn modelId="{33B46C87-CE64-4748-9A7B-1598B5A91C8E}" type="presParOf" srcId="{E7CFF6E4-E5A6-499A-B59C-DDE47C6828BE}" destId="{3CDC1801-E9A6-4578-9BE1-410C6C54CE60}" srcOrd="2" destOrd="0" presId="urn:microsoft.com/office/officeart/2005/8/layout/hierarchy3"/>
    <dgm:cxn modelId="{B7354F65-638A-4F42-8641-021D7241C4B8}" type="presParOf" srcId="{E7CFF6E4-E5A6-499A-B59C-DDE47C6828BE}" destId="{845A0130-7DB6-4FE3-9D5D-9ABD0390DE8F}" srcOrd="3" destOrd="0" presId="urn:microsoft.com/office/officeart/2005/8/layout/hierarchy3"/>
    <dgm:cxn modelId="{CD1E6BB4-1604-46BD-B7CA-772527D5EDF8}" type="presParOf" srcId="{E7CFF6E4-E5A6-499A-B59C-DDE47C6828BE}" destId="{C4B0409C-0613-43C2-9AFF-E6C0D6C37C80}" srcOrd="4" destOrd="0" presId="urn:microsoft.com/office/officeart/2005/8/layout/hierarchy3"/>
    <dgm:cxn modelId="{29817521-A35A-43ED-BB75-AE6E1857FE25}" type="presParOf" srcId="{E7CFF6E4-E5A6-499A-B59C-DDE47C6828BE}" destId="{D408689F-B935-4015-9792-3EFD9EAAF03D}" srcOrd="5" destOrd="0" presId="urn:microsoft.com/office/officeart/2005/8/layout/hierarchy3"/>
    <dgm:cxn modelId="{16721AB5-8080-44C3-A236-5CF8BE2BA7FE}" type="presParOf" srcId="{70180037-D10D-4B02-BA9E-718059AC5A87}" destId="{F437EA77-E4AB-4219-8DAC-8028ADDCFA3D}" srcOrd="1" destOrd="0" presId="urn:microsoft.com/office/officeart/2005/8/layout/hierarchy3"/>
    <dgm:cxn modelId="{CDA3562E-1622-41A2-9A31-8E3C043ED699}" type="presParOf" srcId="{F437EA77-E4AB-4219-8DAC-8028ADDCFA3D}" destId="{9A22EDD7-89BE-43B9-9656-75E0EE79A4BB}" srcOrd="0" destOrd="0" presId="urn:microsoft.com/office/officeart/2005/8/layout/hierarchy3"/>
    <dgm:cxn modelId="{469EADF4-5365-4166-B63F-F908058DB8D9}" type="presParOf" srcId="{9A22EDD7-89BE-43B9-9656-75E0EE79A4BB}" destId="{18E48457-C86D-4364-8F01-E09397612DC3}" srcOrd="0" destOrd="0" presId="urn:microsoft.com/office/officeart/2005/8/layout/hierarchy3"/>
    <dgm:cxn modelId="{3A96713C-142D-4D8B-945C-D703D8A8469E}" type="presParOf" srcId="{9A22EDD7-89BE-43B9-9656-75E0EE79A4BB}" destId="{EC69CFA6-849D-4944-81F9-B0A9487C5DCB}" srcOrd="1" destOrd="0" presId="urn:microsoft.com/office/officeart/2005/8/layout/hierarchy3"/>
    <dgm:cxn modelId="{C313AFB7-EA63-449B-A192-D19294F20BCD}" type="presParOf" srcId="{F437EA77-E4AB-4219-8DAC-8028ADDCFA3D}" destId="{A1B5D183-E843-4BD9-82B9-665C8D13031A}" srcOrd="1" destOrd="0" presId="urn:microsoft.com/office/officeart/2005/8/layout/hierarchy3"/>
    <dgm:cxn modelId="{6FBCF300-A7B6-4E98-BC1C-5785A110C9EE}" type="presParOf" srcId="{A1B5D183-E843-4BD9-82B9-665C8D13031A}" destId="{4CF74A84-EF2E-4EA8-9D00-34B7AFDACE63}" srcOrd="0" destOrd="0" presId="urn:microsoft.com/office/officeart/2005/8/layout/hierarchy3"/>
    <dgm:cxn modelId="{9B95474B-2369-4732-8682-10B6DEC6F39A}" type="presParOf" srcId="{A1B5D183-E843-4BD9-82B9-665C8D13031A}" destId="{0BE9D90F-03B1-48DC-ABE6-92FA6EA616BF}" srcOrd="1" destOrd="0" presId="urn:microsoft.com/office/officeart/2005/8/layout/hierarchy3"/>
    <dgm:cxn modelId="{7E667173-ADA5-4D6D-92FA-C8973091210D}" type="presParOf" srcId="{A1B5D183-E843-4BD9-82B9-665C8D13031A}" destId="{AE92DF8B-FE47-4E29-AE80-7CC76591A92B}" srcOrd="2" destOrd="0" presId="urn:microsoft.com/office/officeart/2005/8/layout/hierarchy3"/>
    <dgm:cxn modelId="{4BCD02D1-88CF-47F5-86A5-51B290CD3903}" type="presParOf" srcId="{A1B5D183-E843-4BD9-82B9-665C8D13031A}" destId="{A4B74C1F-6D41-4C1B-AABA-6A0F493AEABC}" srcOrd="3" destOrd="0" presId="urn:microsoft.com/office/officeart/2005/8/layout/hierarchy3"/>
    <dgm:cxn modelId="{718237F5-243B-4A6B-B965-18C442C22CCC}" type="presParOf" srcId="{A1B5D183-E843-4BD9-82B9-665C8D13031A}" destId="{7E75FE37-085E-4229-A049-2D8777C8DB52}" srcOrd="4" destOrd="0" presId="urn:microsoft.com/office/officeart/2005/8/layout/hierarchy3"/>
    <dgm:cxn modelId="{7A9688B7-2016-4801-9F8B-8C133249B826}" type="presParOf" srcId="{A1B5D183-E843-4BD9-82B9-665C8D13031A}" destId="{6730664A-09E4-40A6-9B9D-6AF6E6F2E14C}" srcOrd="5" destOrd="0" presId="urn:microsoft.com/office/officeart/2005/8/layout/hierarchy3"/>
    <dgm:cxn modelId="{972237DB-DEB8-4CC8-8945-FD377F9C9F41}" type="presParOf" srcId="{70180037-D10D-4B02-BA9E-718059AC5A87}" destId="{D56A8F19-A05C-45DA-A644-908955A50E2B}" srcOrd="2" destOrd="0" presId="urn:microsoft.com/office/officeart/2005/8/layout/hierarchy3"/>
    <dgm:cxn modelId="{8F1E6E2F-FABF-4B4F-992C-5A8648C889E6}" type="presParOf" srcId="{D56A8F19-A05C-45DA-A644-908955A50E2B}" destId="{A43A0ADF-F826-4A15-BFA0-1715E6592CA7}" srcOrd="0" destOrd="0" presId="urn:microsoft.com/office/officeart/2005/8/layout/hierarchy3"/>
    <dgm:cxn modelId="{5672A869-86CE-4BAC-97EC-B45CE6744B8F}" type="presParOf" srcId="{A43A0ADF-F826-4A15-BFA0-1715E6592CA7}" destId="{8FF2D1EB-ED31-4A82-B899-DB2CD96D0623}" srcOrd="0" destOrd="0" presId="urn:microsoft.com/office/officeart/2005/8/layout/hierarchy3"/>
    <dgm:cxn modelId="{6C1D6D4C-4A45-4609-84A6-193E8370FD8C}" type="presParOf" srcId="{A43A0ADF-F826-4A15-BFA0-1715E6592CA7}" destId="{CCD2C342-6DE1-4A41-95D5-271E1674EA18}" srcOrd="1" destOrd="0" presId="urn:microsoft.com/office/officeart/2005/8/layout/hierarchy3"/>
    <dgm:cxn modelId="{00131E13-F8FD-46FB-896E-EDB8B0F49E8E}" type="presParOf" srcId="{D56A8F19-A05C-45DA-A644-908955A50E2B}" destId="{391835F6-0383-4ECE-9C88-C8F171A63313}" srcOrd="1" destOrd="0" presId="urn:microsoft.com/office/officeart/2005/8/layout/hierarchy3"/>
    <dgm:cxn modelId="{A9772C66-BB3B-436C-87D5-7F5B24F4717B}" type="presParOf" srcId="{391835F6-0383-4ECE-9C88-C8F171A63313}" destId="{CD1907BA-765E-438F-9C22-F143E1B758C4}" srcOrd="0" destOrd="0" presId="urn:microsoft.com/office/officeart/2005/8/layout/hierarchy3"/>
    <dgm:cxn modelId="{9EA5DF5A-A0DC-4245-A1E9-84CD486290AD}" type="presParOf" srcId="{391835F6-0383-4ECE-9C88-C8F171A63313}" destId="{E1BA24D6-78AF-4A9A-8E4D-06F5A51C6456}" srcOrd="1" destOrd="0" presId="urn:microsoft.com/office/officeart/2005/8/layout/hierarchy3"/>
    <dgm:cxn modelId="{1BBA45D2-C659-4530-A094-09136F1983D0}" type="presParOf" srcId="{391835F6-0383-4ECE-9C88-C8F171A63313}" destId="{0771552A-5959-44A1-8D5C-5EECDC18A759}" srcOrd="2" destOrd="0" presId="urn:microsoft.com/office/officeart/2005/8/layout/hierarchy3"/>
    <dgm:cxn modelId="{8DEA75D1-B905-4D13-8ED3-50F7736B771D}" type="presParOf" srcId="{391835F6-0383-4ECE-9C88-C8F171A63313}" destId="{27AA64D0-AA97-4B45-BFA1-A04E6A4638A6}" srcOrd="3" destOrd="0" presId="urn:microsoft.com/office/officeart/2005/8/layout/hierarchy3"/>
    <dgm:cxn modelId="{17755330-8D75-41D1-93A9-B26DBAAE0215}" type="presParOf" srcId="{391835F6-0383-4ECE-9C88-C8F171A63313}" destId="{9E33BF2D-5DD2-4EEC-AA26-807C873C03BD}" srcOrd="4" destOrd="0" presId="urn:microsoft.com/office/officeart/2005/8/layout/hierarchy3"/>
    <dgm:cxn modelId="{ACA1B065-8EBE-4258-B47C-3DDCB6E8D389}" type="presParOf" srcId="{391835F6-0383-4ECE-9C88-C8F171A63313}" destId="{1DD57EE3-D81A-4170-8FA9-127693AA849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475A08C-82A7-411A-BA45-EC259F43B016}" type="doc">
      <dgm:prSet loTypeId="urn:microsoft.com/office/officeart/2005/8/layout/hierarchy3" loCatId="hierarchy" qsTypeId="urn:microsoft.com/office/officeart/2005/8/quickstyle/simple1" qsCatId="simple" csTypeId="urn:microsoft.com/office/officeart/2005/8/colors/accent3_2" csCatId="accent3" phldr="1"/>
      <dgm:spPr/>
      <dgm:t>
        <a:bodyPr/>
        <a:lstStyle/>
        <a:p>
          <a:endParaRPr lang="en-US"/>
        </a:p>
      </dgm:t>
    </dgm:pt>
    <dgm:pt modelId="{5CD1FB1F-7AFA-4034-B42D-EB86BDF66F59}">
      <dgm:prSet phldrT="[Text]"/>
      <dgm:spPr/>
      <dgm:t>
        <a:bodyPr/>
        <a:lstStyle/>
        <a:p>
          <a:r>
            <a:rPr lang="en-GB" dirty="0"/>
            <a:t>How many Search Items per Service Application </a:t>
          </a:r>
          <a:endParaRPr lang="en-US" dirty="0"/>
        </a:p>
      </dgm:t>
    </dgm:pt>
    <dgm:pt modelId="{474E5041-CED8-4235-BCD0-384B9D035DDC}" type="parTrans" cxnId="{1D120DF2-6F46-45D5-97B0-5FF19C3D397A}">
      <dgm:prSet/>
      <dgm:spPr/>
      <dgm:t>
        <a:bodyPr/>
        <a:lstStyle/>
        <a:p>
          <a:endParaRPr lang="en-US"/>
        </a:p>
      </dgm:t>
    </dgm:pt>
    <dgm:pt modelId="{A75166E1-06C5-4ECC-951A-344221236BA1}" type="sibTrans" cxnId="{1D120DF2-6F46-45D5-97B0-5FF19C3D397A}">
      <dgm:prSet/>
      <dgm:spPr/>
      <dgm:t>
        <a:bodyPr/>
        <a:lstStyle/>
        <a:p>
          <a:endParaRPr lang="en-US"/>
        </a:p>
      </dgm:t>
    </dgm:pt>
    <dgm:pt modelId="{5904C441-460A-478B-8F8E-B4204C463B4A}">
      <dgm:prSet phldrT="[Text]"/>
      <dgm:spPr>
        <a:solidFill>
          <a:srgbClr val="00B050">
            <a:alpha val="90000"/>
          </a:srgbClr>
        </a:solidFill>
      </dgm:spPr>
      <dgm:t>
        <a:bodyPr/>
        <a:lstStyle/>
        <a:p>
          <a:r>
            <a:rPr lang="en-GB" dirty="0"/>
            <a:t>500 Million Items</a:t>
          </a:r>
          <a:endParaRPr lang="en-US" dirty="0"/>
        </a:p>
      </dgm:t>
    </dgm:pt>
    <dgm:pt modelId="{10B5B476-BAAB-4E38-B6B4-8F988BEBC943}" type="parTrans" cxnId="{6858BF4B-5F71-4970-B399-AA53D0C3FE52}">
      <dgm:prSet/>
      <dgm:spPr/>
      <dgm:t>
        <a:bodyPr/>
        <a:lstStyle/>
        <a:p>
          <a:endParaRPr lang="en-US"/>
        </a:p>
      </dgm:t>
    </dgm:pt>
    <dgm:pt modelId="{0FE1B585-EE49-43B5-A895-EB60357FA97E}" type="sibTrans" cxnId="{6858BF4B-5F71-4970-B399-AA53D0C3FE52}">
      <dgm:prSet/>
      <dgm:spPr/>
      <dgm:t>
        <a:bodyPr/>
        <a:lstStyle/>
        <a:p>
          <a:endParaRPr lang="en-US"/>
        </a:p>
      </dgm:t>
    </dgm:pt>
    <dgm:pt modelId="{2F47DBF0-015C-436D-A022-A0CF309E4558}">
      <dgm:prSet phldrT="[Text]"/>
      <dgm:spPr/>
      <dgm:t>
        <a:bodyPr/>
        <a:lstStyle/>
        <a:p>
          <a:r>
            <a:rPr lang="en-GB" dirty="0"/>
            <a:t>250 Million Items</a:t>
          </a:r>
          <a:endParaRPr lang="en-US" dirty="0"/>
        </a:p>
      </dgm:t>
    </dgm:pt>
    <dgm:pt modelId="{F4661F4A-53CE-4AF9-9BAB-C406C848F8F2}" type="parTrans" cxnId="{71E8C952-C2AC-4E63-9156-02BFF0852F2C}">
      <dgm:prSet/>
      <dgm:spPr/>
      <dgm:t>
        <a:bodyPr/>
        <a:lstStyle/>
        <a:p>
          <a:endParaRPr lang="en-US"/>
        </a:p>
      </dgm:t>
    </dgm:pt>
    <dgm:pt modelId="{67B681C8-B80E-4820-A479-396B1D0A2359}" type="sibTrans" cxnId="{71E8C952-C2AC-4E63-9156-02BFF0852F2C}">
      <dgm:prSet/>
      <dgm:spPr/>
      <dgm:t>
        <a:bodyPr/>
        <a:lstStyle/>
        <a:p>
          <a:endParaRPr lang="en-US"/>
        </a:p>
      </dgm:t>
    </dgm:pt>
    <dgm:pt modelId="{CBE7C10C-F7C5-4C51-8CB6-1A6CD3524158}">
      <dgm:prSet phldrT="[Text]"/>
      <dgm:spPr/>
      <dgm:t>
        <a:bodyPr/>
        <a:lstStyle/>
        <a:p>
          <a:r>
            <a:rPr lang="en-GB" dirty="0"/>
            <a:t>1 Billion Items</a:t>
          </a:r>
          <a:endParaRPr lang="en-US" dirty="0"/>
        </a:p>
      </dgm:t>
    </dgm:pt>
    <dgm:pt modelId="{0351ABC0-D0A8-4D92-8ED1-BCC23AC1A99F}" type="parTrans" cxnId="{E0E8F8F9-0139-4BA7-9C95-AB374FF8EB63}">
      <dgm:prSet/>
      <dgm:spPr/>
      <dgm:t>
        <a:bodyPr/>
        <a:lstStyle/>
        <a:p>
          <a:endParaRPr lang="en-US"/>
        </a:p>
      </dgm:t>
    </dgm:pt>
    <dgm:pt modelId="{27BE32DE-5CFF-44CB-B766-EA2F89278333}" type="sibTrans" cxnId="{E0E8F8F9-0139-4BA7-9C95-AB374FF8EB63}">
      <dgm:prSet/>
      <dgm:spPr/>
      <dgm:t>
        <a:bodyPr/>
        <a:lstStyle/>
        <a:p>
          <a:endParaRPr lang="en-US"/>
        </a:p>
      </dgm:t>
    </dgm:pt>
    <dgm:pt modelId="{7B9209D0-D630-44E2-B234-E413977A0A70}">
      <dgm:prSet phldrT="[Text]"/>
      <dgm:spPr/>
      <dgm:t>
        <a:bodyPr/>
        <a:lstStyle/>
        <a:p>
          <a:r>
            <a:rPr lang="en-GB" dirty="0"/>
            <a:t>Mobile View</a:t>
          </a:r>
          <a:br>
            <a:rPr lang="en-GB" dirty="0"/>
          </a:br>
          <a:r>
            <a:rPr lang="en-GB" dirty="0"/>
            <a:t>allows for</a:t>
          </a:r>
          <a:endParaRPr lang="en-US" dirty="0"/>
        </a:p>
      </dgm:t>
    </dgm:pt>
    <dgm:pt modelId="{D88511EF-337A-4B4F-9EB4-3C8773FBC89C}" type="parTrans" cxnId="{7268D731-908F-47B7-B577-F4F5D185DD5A}">
      <dgm:prSet/>
      <dgm:spPr/>
      <dgm:t>
        <a:bodyPr/>
        <a:lstStyle/>
        <a:p>
          <a:endParaRPr lang="en-US"/>
        </a:p>
      </dgm:t>
    </dgm:pt>
    <dgm:pt modelId="{7FC051E6-1E50-4FA8-A485-83DC445B93DB}" type="sibTrans" cxnId="{7268D731-908F-47B7-B577-F4F5D185DD5A}">
      <dgm:prSet/>
      <dgm:spPr/>
      <dgm:t>
        <a:bodyPr/>
        <a:lstStyle/>
        <a:p>
          <a:endParaRPr lang="en-US"/>
        </a:p>
      </dgm:t>
    </dgm:pt>
    <dgm:pt modelId="{06947802-24CB-4B4F-A9FC-9503C7AACE9D}">
      <dgm:prSet phldrT="[Text]"/>
      <dgm:spPr/>
      <dgm:t>
        <a:bodyPr/>
        <a:lstStyle/>
        <a:p>
          <a:r>
            <a:rPr lang="en-GB" dirty="0"/>
            <a:t>Faster Page Load</a:t>
          </a:r>
          <a:endParaRPr lang="en-US" dirty="0"/>
        </a:p>
      </dgm:t>
    </dgm:pt>
    <dgm:pt modelId="{66E0EFDF-436E-45DD-B83C-009974E20530}" type="parTrans" cxnId="{578A9F6B-85FE-490F-819B-E34322EC92A5}">
      <dgm:prSet/>
      <dgm:spPr/>
      <dgm:t>
        <a:bodyPr/>
        <a:lstStyle/>
        <a:p>
          <a:endParaRPr lang="en-US"/>
        </a:p>
      </dgm:t>
    </dgm:pt>
    <dgm:pt modelId="{8CC5D752-221F-4DD5-AA1F-857AB01F623A}" type="sibTrans" cxnId="{578A9F6B-85FE-490F-819B-E34322EC92A5}">
      <dgm:prSet/>
      <dgm:spPr/>
      <dgm:t>
        <a:bodyPr/>
        <a:lstStyle/>
        <a:p>
          <a:endParaRPr lang="en-US"/>
        </a:p>
      </dgm:t>
    </dgm:pt>
    <dgm:pt modelId="{ECE18FBC-B440-43DB-9F1D-BE7E81F476C2}">
      <dgm:prSet phldrT="[Text]"/>
      <dgm:spPr>
        <a:solidFill>
          <a:srgbClr val="00B050">
            <a:alpha val="90000"/>
          </a:srgbClr>
        </a:solidFill>
      </dgm:spPr>
      <dgm:t>
        <a:bodyPr/>
        <a:lstStyle/>
        <a:p>
          <a:r>
            <a:rPr lang="en-GB" dirty="0"/>
            <a:t>Better Experience on Smaller Screens</a:t>
          </a:r>
          <a:endParaRPr lang="en-US" dirty="0"/>
        </a:p>
      </dgm:t>
    </dgm:pt>
    <dgm:pt modelId="{1D68AB4B-68D9-4041-8C15-DFA15206669B}" type="parTrans" cxnId="{BBA7BF04-814E-4FB8-A445-754D85DEE2E1}">
      <dgm:prSet/>
      <dgm:spPr/>
      <dgm:t>
        <a:bodyPr/>
        <a:lstStyle/>
        <a:p>
          <a:endParaRPr lang="en-US"/>
        </a:p>
      </dgm:t>
    </dgm:pt>
    <dgm:pt modelId="{F82C890D-CA50-4291-8B94-27D70F5B463D}" type="sibTrans" cxnId="{BBA7BF04-814E-4FB8-A445-754D85DEE2E1}">
      <dgm:prSet/>
      <dgm:spPr/>
      <dgm:t>
        <a:bodyPr/>
        <a:lstStyle/>
        <a:p>
          <a:endParaRPr lang="en-US"/>
        </a:p>
      </dgm:t>
    </dgm:pt>
    <dgm:pt modelId="{2B5016D3-6C3C-4155-AC34-D7E1E314A773}">
      <dgm:prSet phldrT="[Text]"/>
      <dgm:spPr/>
      <dgm:t>
        <a:bodyPr/>
        <a:lstStyle/>
        <a:p>
          <a:r>
            <a:rPr lang="en-GB" dirty="0"/>
            <a:t>Fast Page Navigation</a:t>
          </a:r>
          <a:endParaRPr lang="en-US" dirty="0"/>
        </a:p>
      </dgm:t>
    </dgm:pt>
    <dgm:pt modelId="{2FDF9303-FA5C-43F9-8112-796C87653564}" type="parTrans" cxnId="{EFC7329D-F6EA-41F3-A748-D6B63363C78E}">
      <dgm:prSet/>
      <dgm:spPr/>
      <dgm:t>
        <a:bodyPr/>
        <a:lstStyle/>
        <a:p>
          <a:endParaRPr lang="en-US"/>
        </a:p>
      </dgm:t>
    </dgm:pt>
    <dgm:pt modelId="{92092351-15CF-4155-B77D-FED73BADA815}" type="sibTrans" cxnId="{EFC7329D-F6EA-41F3-A748-D6B63363C78E}">
      <dgm:prSet/>
      <dgm:spPr/>
      <dgm:t>
        <a:bodyPr/>
        <a:lstStyle/>
        <a:p>
          <a:endParaRPr lang="en-US"/>
        </a:p>
      </dgm:t>
    </dgm:pt>
    <dgm:pt modelId="{D3B3DB7A-1984-4B7B-9C34-E7BDB7BCB69C}">
      <dgm:prSet phldrT="[Text]"/>
      <dgm:spPr/>
      <dgm:t>
        <a:bodyPr/>
        <a:lstStyle/>
        <a:p>
          <a:r>
            <a:rPr lang="en-GB" dirty="0"/>
            <a:t>Which Workflow engines exist</a:t>
          </a:r>
          <a:endParaRPr lang="en-US" dirty="0"/>
        </a:p>
      </dgm:t>
    </dgm:pt>
    <dgm:pt modelId="{A5F23DAB-38F8-409E-953B-16810939DE91}" type="parTrans" cxnId="{4994A302-D1DD-49B3-9540-4535B2B49C30}">
      <dgm:prSet/>
      <dgm:spPr/>
      <dgm:t>
        <a:bodyPr/>
        <a:lstStyle/>
        <a:p>
          <a:endParaRPr lang="en-US"/>
        </a:p>
      </dgm:t>
    </dgm:pt>
    <dgm:pt modelId="{B70A9130-3ED9-47A6-A575-4BB2FC8845C5}" type="sibTrans" cxnId="{4994A302-D1DD-49B3-9540-4535B2B49C30}">
      <dgm:prSet/>
      <dgm:spPr/>
      <dgm:t>
        <a:bodyPr/>
        <a:lstStyle/>
        <a:p>
          <a:endParaRPr lang="en-US"/>
        </a:p>
      </dgm:t>
    </dgm:pt>
    <dgm:pt modelId="{BB413C43-45A9-49C1-BA7C-00DE1C0E48E6}">
      <dgm:prSet phldrT="[Text]" custT="1"/>
      <dgm:spPr>
        <a:solidFill>
          <a:srgbClr val="00B050">
            <a:alpha val="90000"/>
          </a:srgbClr>
        </a:solidFill>
        <a:ln w="10795" cap="flat" cmpd="sng" algn="ctr">
          <a:solidFill>
            <a:srgbClr val="0078D7">
              <a:hueOff val="0"/>
              <a:satOff val="0"/>
              <a:lumOff val="0"/>
              <a:alphaOff val="0"/>
            </a:srgbClr>
          </a:solidFill>
          <a:prstDash val="solid"/>
        </a:ln>
        <a:effectLst/>
      </dgm:spPr>
      <dgm:t>
        <a:bodyPr spcFirstLastPara="0" vert="horz" wrap="square" lIns="26670" tIns="17780" rIns="26670" bIns="17780" numCol="1" spcCol="1270" anchor="ctr" anchorCtr="0"/>
        <a:lstStyle/>
        <a:p>
          <a:r>
            <a:rPr lang="en-GB" sz="1400" kern="1200" dirty="0">
              <a:solidFill>
                <a:srgbClr val="505050">
                  <a:hueOff val="0"/>
                  <a:satOff val="0"/>
                  <a:lumOff val="0"/>
                  <a:alphaOff val="0"/>
                </a:srgbClr>
              </a:solidFill>
              <a:latin typeface="Segoe UI"/>
              <a:ea typeface="+mn-ea"/>
              <a:cs typeface="+mn-cs"/>
            </a:rPr>
            <a:t>SharePoint</a:t>
          </a:r>
          <a:r>
            <a:rPr lang="en-GB" sz="1400" kern="1200" dirty="0"/>
            <a:t> 2010</a:t>
          </a:r>
          <a:endParaRPr lang="en-US" sz="1400" kern="1200" dirty="0"/>
        </a:p>
      </dgm:t>
    </dgm:pt>
    <dgm:pt modelId="{308F4B0F-E403-45C9-8EE6-322E538B646D}" type="parTrans" cxnId="{C6A4144A-5DF7-4A3F-8E0A-DFC392C2DC3D}">
      <dgm:prSet/>
      <dgm:spPr/>
      <dgm:t>
        <a:bodyPr/>
        <a:lstStyle/>
        <a:p>
          <a:endParaRPr lang="en-US"/>
        </a:p>
      </dgm:t>
    </dgm:pt>
    <dgm:pt modelId="{C23AFC58-D444-451F-8FD2-4B9E3BA2834F}" type="sibTrans" cxnId="{C6A4144A-5DF7-4A3F-8E0A-DFC392C2DC3D}">
      <dgm:prSet/>
      <dgm:spPr/>
      <dgm:t>
        <a:bodyPr/>
        <a:lstStyle/>
        <a:p>
          <a:endParaRPr lang="en-US"/>
        </a:p>
      </dgm:t>
    </dgm:pt>
    <dgm:pt modelId="{BD7302A4-AB7A-4785-A3BA-96E45CB409DB}">
      <dgm:prSet phldrT="[Text]" custT="1"/>
      <dgm:spPr>
        <a:solidFill>
          <a:srgbClr val="00B050">
            <a:alpha val="90000"/>
          </a:srgbClr>
        </a:solidFill>
        <a:ln w="10795" cap="flat" cmpd="sng" algn="ctr">
          <a:solidFill>
            <a:srgbClr val="0078D7">
              <a:hueOff val="0"/>
              <a:satOff val="0"/>
              <a:lumOff val="0"/>
              <a:alphaOff val="0"/>
            </a:srgbClr>
          </a:solidFill>
          <a:prstDash val="solid"/>
        </a:ln>
        <a:effectLst/>
      </dgm:spPr>
      <dgm:t>
        <a:bodyPr spcFirstLastPara="0" vert="horz" wrap="square" lIns="26670" tIns="17780" rIns="26670" bIns="17780" numCol="1" spcCol="1270" anchor="ctr" anchorCtr="0"/>
        <a:lstStyle/>
        <a:p>
          <a:pPr marL="0" lvl="0" indent="0" algn="ctr" defTabSz="622300">
            <a:lnSpc>
              <a:spcPct val="90000"/>
            </a:lnSpc>
            <a:spcBef>
              <a:spcPct val="0"/>
            </a:spcBef>
            <a:spcAft>
              <a:spcPct val="35000"/>
            </a:spcAft>
            <a:buNone/>
          </a:pPr>
          <a:r>
            <a:rPr lang="en-GB" sz="1400" kern="1200" dirty="0">
              <a:solidFill>
                <a:srgbClr val="505050">
                  <a:hueOff val="0"/>
                  <a:satOff val="0"/>
                  <a:lumOff val="0"/>
                  <a:alphaOff val="0"/>
                </a:srgbClr>
              </a:solidFill>
              <a:latin typeface="Segoe UI"/>
              <a:ea typeface="+mn-ea"/>
              <a:cs typeface="+mn-cs"/>
            </a:rPr>
            <a:t>SharePoint 2013</a:t>
          </a:r>
          <a:endParaRPr lang="en-US" sz="1400" kern="1200" dirty="0">
            <a:solidFill>
              <a:srgbClr val="505050">
                <a:hueOff val="0"/>
                <a:satOff val="0"/>
                <a:lumOff val="0"/>
                <a:alphaOff val="0"/>
              </a:srgbClr>
            </a:solidFill>
            <a:latin typeface="Segoe UI"/>
            <a:ea typeface="+mn-ea"/>
            <a:cs typeface="+mn-cs"/>
          </a:endParaRPr>
        </a:p>
      </dgm:t>
    </dgm:pt>
    <dgm:pt modelId="{C1D66CCB-CBD4-453F-9B08-A57CD02255CD}" type="parTrans" cxnId="{BB422E03-3E85-4C5E-8BEA-C1727D63CFA7}">
      <dgm:prSet/>
      <dgm:spPr/>
      <dgm:t>
        <a:bodyPr/>
        <a:lstStyle/>
        <a:p>
          <a:endParaRPr lang="en-US"/>
        </a:p>
      </dgm:t>
    </dgm:pt>
    <dgm:pt modelId="{5947CD32-C2F5-4E86-B911-D7462CFF8985}" type="sibTrans" cxnId="{BB422E03-3E85-4C5E-8BEA-C1727D63CFA7}">
      <dgm:prSet/>
      <dgm:spPr/>
      <dgm:t>
        <a:bodyPr/>
        <a:lstStyle/>
        <a:p>
          <a:endParaRPr lang="en-US"/>
        </a:p>
      </dgm:t>
    </dgm:pt>
    <dgm:pt modelId="{E55B37D5-72A4-4A56-9C95-B9A7C9F55230}">
      <dgm:prSet phldrT="[Text]" custT="1"/>
      <dgm:spPr>
        <a:solidFill>
          <a:srgbClr val="FFFFFF">
            <a:alpha val="90000"/>
            <a:hueOff val="0"/>
            <a:satOff val="0"/>
            <a:lumOff val="0"/>
            <a:alphaOff val="0"/>
          </a:srgbClr>
        </a:solidFill>
        <a:ln w="10795" cap="flat" cmpd="sng" algn="ctr">
          <a:solidFill>
            <a:srgbClr val="0078D7">
              <a:hueOff val="0"/>
              <a:satOff val="0"/>
              <a:lumOff val="0"/>
              <a:alphaOff val="0"/>
            </a:srgbClr>
          </a:solidFill>
          <a:prstDash val="solid"/>
        </a:ln>
        <a:effectLst/>
      </dgm:spPr>
      <dgm:t>
        <a:bodyPr spcFirstLastPara="0" vert="horz" wrap="square" lIns="26670" tIns="17780" rIns="26670" bIns="17780" numCol="1" spcCol="1270" anchor="ctr" anchorCtr="0"/>
        <a:lstStyle/>
        <a:p>
          <a:pPr marL="0" lvl="0" indent="0" algn="ctr" defTabSz="622300">
            <a:lnSpc>
              <a:spcPct val="90000"/>
            </a:lnSpc>
            <a:spcBef>
              <a:spcPct val="0"/>
            </a:spcBef>
            <a:spcAft>
              <a:spcPct val="35000"/>
            </a:spcAft>
            <a:buNone/>
          </a:pPr>
          <a:r>
            <a:rPr lang="en-GB" sz="1400" kern="1200" dirty="0">
              <a:solidFill>
                <a:srgbClr val="505050">
                  <a:hueOff val="0"/>
                  <a:satOff val="0"/>
                  <a:lumOff val="0"/>
                  <a:alphaOff val="0"/>
                </a:srgbClr>
              </a:solidFill>
              <a:latin typeface="Segoe UI"/>
              <a:ea typeface="+mn-ea"/>
              <a:cs typeface="+mn-cs"/>
            </a:rPr>
            <a:t>SharePoint 2019</a:t>
          </a:r>
          <a:endParaRPr lang="en-US" sz="1400" kern="1200" dirty="0">
            <a:solidFill>
              <a:srgbClr val="505050">
                <a:hueOff val="0"/>
                <a:satOff val="0"/>
                <a:lumOff val="0"/>
                <a:alphaOff val="0"/>
              </a:srgbClr>
            </a:solidFill>
            <a:latin typeface="Segoe UI"/>
            <a:ea typeface="+mn-ea"/>
            <a:cs typeface="+mn-cs"/>
          </a:endParaRPr>
        </a:p>
      </dgm:t>
    </dgm:pt>
    <dgm:pt modelId="{CCDAAEE7-8510-439A-AB5C-8743A0C933C8}" type="parTrans" cxnId="{2B91FD48-0868-411E-AE4C-BC9C24B2CFFA}">
      <dgm:prSet/>
      <dgm:spPr/>
      <dgm:t>
        <a:bodyPr/>
        <a:lstStyle/>
        <a:p>
          <a:endParaRPr lang="en-US"/>
        </a:p>
      </dgm:t>
    </dgm:pt>
    <dgm:pt modelId="{B48E17DB-6D03-46CF-B1FB-B213C9FB6B9C}" type="sibTrans" cxnId="{2B91FD48-0868-411E-AE4C-BC9C24B2CFFA}">
      <dgm:prSet/>
      <dgm:spPr/>
      <dgm:t>
        <a:bodyPr/>
        <a:lstStyle/>
        <a:p>
          <a:endParaRPr lang="en-US"/>
        </a:p>
      </dgm:t>
    </dgm:pt>
    <dgm:pt modelId="{70180037-D10D-4B02-BA9E-718059AC5A87}" type="pres">
      <dgm:prSet presAssocID="{F475A08C-82A7-411A-BA45-EC259F43B016}" presName="diagram" presStyleCnt="0">
        <dgm:presLayoutVars>
          <dgm:chPref val="1"/>
          <dgm:dir/>
          <dgm:animOne val="branch"/>
          <dgm:animLvl val="lvl"/>
          <dgm:resizeHandles/>
        </dgm:presLayoutVars>
      </dgm:prSet>
      <dgm:spPr/>
    </dgm:pt>
    <dgm:pt modelId="{E537C676-01A9-485E-862C-9A658EC273ED}" type="pres">
      <dgm:prSet presAssocID="{5CD1FB1F-7AFA-4034-B42D-EB86BDF66F59}" presName="root" presStyleCnt="0"/>
      <dgm:spPr/>
    </dgm:pt>
    <dgm:pt modelId="{EFF822C9-3DBE-4AE0-9B1B-49ED1A0D5610}" type="pres">
      <dgm:prSet presAssocID="{5CD1FB1F-7AFA-4034-B42D-EB86BDF66F59}" presName="rootComposite" presStyleCnt="0"/>
      <dgm:spPr/>
    </dgm:pt>
    <dgm:pt modelId="{537E629C-255E-442F-83A6-40B12B678A82}" type="pres">
      <dgm:prSet presAssocID="{5CD1FB1F-7AFA-4034-B42D-EB86BDF66F59}" presName="rootText" presStyleLbl="node1" presStyleIdx="0" presStyleCnt="3"/>
      <dgm:spPr/>
    </dgm:pt>
    <dgm:pt modelId="{C7B5C27B-5018-4167-A68B-3AFF2C967CCB}" type="pres">
      <dgm:prSet presAssocID="{5CD1FB1F-7AFA-4034-B42D-EB86BDF66F59}" presName="rootConnector" presStyleLbl="node1" presStyleIdx="0" presStyleCnt="3"/>
      <dgm:spPr/>
    </dgm:pt>
    <dgm:pt modelId="{E7CFF6E4-E5A6-499A-B59C-DDE47C6828BE}" type="pres">
      <dgm:prSet presAssocID="{5CD1FB1F-7AFA-4034-B42D-EB86BDF66F59}" presName="childShape" presStyleCnt="0"/>
      <dgm:spPr/>
    </dgm:pt>
    <dgm:pt modelId="{0CDE15AE-8AF9-4A92-BF22-C165DECE4454}" type="pres">
      <dgm:prSet presAssocID="{10B5B476-BAAB-4E38-B6B4-8F988BEBC943}" presName="Name13" presStyleLbl="parChTrans1D2" presStyleIdx="0" presStyleCnt="9"/>
      <dgm:spPr/>
    </dgm:pt>
    <dgm:pt modelId="{8E5EB237-1716-477B-ABCF-05F7DA97B107}" type="pres">
      <dgm:prSet presAssocID="{5904C441-460A-478B-8F8E-B4204C463B4A}" presName="childText" presStyleLbl="bgAcc1" presStyleIdx="0" presStyleCnt="9">
        <dgm:presLayoutVars>
          <dgm:bulletEnabled val="1"/>
        </dgm:presLayoutVars>
      </dgm:prSet>
      <dgm:spPr/>
    </dgm:pt>
    <dgm:pt modelId="{3CDC1801-E9A6-4578-9BE1-410C6C54CE60}" type="pres">
      <dgm:prSet presAssocID="{F4661F4A-53CE-4AF9-9BAB-C406C848F8F2}" presName="Name13" presStyleLbl="parChTrans1D2" presStyleIdx="1" presStyleCnt="9"/>
      <dgm:spPr/>
    </dgm:pt>
    <dgm:pt modelId="{845A0130-7DB6-4FE3-9D5D-9ABD0390DE8F}" type="pres">
      <dgm:prSet presAssocID="{2F47DBF0-015C-436D-A022-A0CF309E4558}" presName="childText" presStyleLbl="bgAcc1" presStyleIdx="1" presStyleCnt="9">
        <dgm:presLayoutVars>
          <dgm:bulletEnabled val="1"/>
        </dgm:presLayoutVars>
      </dgm:prSet>
      <dgm:spPr/>
    </dgm:pt>
    <dgm:pt modelId="{C4B0409C-0613-43C2-9AFF-E6C0D6C37C80}" type="pres">
      <dgm:prSet presAssocID="{0351ABC0-D0A8-4D92-8ED1-BCC23AC1A99F}" presName="Name13" presStyleLbl="parChTrans1D2" presStyleIdx="2" presStyleCnt="9"/>
      <dgm:spPr/>
    </dgm:pt>
    <dgm:pt modelId="{D408689F-B935-4015-9792-3EFD9EAAF03D}" type="pres">
      <dgm:prSet presAssocID="{CBE7C10C-F7C5-4C51-8CB6-1A6CD3524158}" presName="childText" presStyleLbl="bgAcc1" presStyleIdx="2" presStyleCnt="9">
        <dgm:presLayoutVars>
          <dgm:bulletEnabled val="1"/>
        </dgm:presLayoutVars>
      </dgm:prSet>
      <dgm:spPr/>
    </dgm:pt>
    <dgm:pt modelId="{F437EA77-E4AB-4219-8DAC-8028ADDCFA3D}" type="pres">
      <dgm:prSet presAssocID="{7B9209D0-D630-44E2-B234-E413977A0A70}" presName="root" presStyleCnt="0"/>
      <dgm:spPr/>
    </dgm:pt>
    <dgm:pt modelId="{9A22EDD7-89BE-43B9-9656-75E0EE79A4BB}" type="pres">
      <dgm:prSet presAssocID="{7B9209D0-D630-44E2-B234-E413977A0A70}" presName="rootComposite" presStyleCnt="0"/>
      <dgm:spPr/>
    </dgm:pt>
    <dgm:pt modelId="{18E48457-C86D-4364-8F01-E09397612DC3}" type="pres">
      <dgm:prSet presAssocID="{7B9209D0-D630-44E2-B234-E413977A0A70}" presName="rootText" presStyleLbl="node1" presStyleIdx="1" presStyleCnt="3"/>
      <dgm:spPr/>
    </dgm:pt>
    <dgm:pt modelId="{EC69CFA6-849D-4944-81F9-B0A9487C5DCB}" type="pres">
      <dgm:prSet presAssocID="{7B9209D0-D630-44E2-B234-E413977A0A70}" presName="rootConnector" presStyleLbl="node1" presStyleIdx="1" presStyleCnt="3"/>
      <dgm:spPr/>
    </dgm:pt>
    <dgm:pt modelId="{A1B5D183-E843-4BD9-82B9-665C8D13031A}" type="pres">
      <dgm:prSet presAssocID="{7B9209D0-D630-44E2-B234-E413977A0A70}" presName="childShape" presStyleCnt="0"/>
      <dgm:spPr/>
    </dgm:pt>
    <dgm:pt modelId="{4CF74A84-EF2E-4EA8-9D00-34B7AFDACE63}" type="pres">
      <dgm:prSet presAssocID="{66E0EFDF-436E-45DD-B83C-009974E20530}" presName="Name13" presStyleLbl="parChTrans1D2" presStyleIdx="3" presStyleCnt="9"/>
      <dgm:spPr/>
    </dgm:pt>
    <dgm:pt modelId="{0BE9D90F-03B1-48DC-ABE6-92FA6EA616BF}" type="pres">
      <dgm:prSet presAssocID="{06947802-24CB-4B4F-A9FC-9503C7AACE9D}" presName="childText" presStyleLbl="bgAcc1" presStyleIdx="3" presStyleCnt="9">
        <dgm:presLayoutVars>
          <dgm:bulletEnabled val="1"/>
        </dgm:presLayoutVars>
      </dgm:prSet>
      <dgm:spPr/>
    </dgm:pt>
    <dgm:pt modelId="{AE92DF8B-FE47-4E29-AE80-7CC76591A92B}" type="pres">
      <dgm:prSet presAssocID="{1D68AB4B-68D9-4041-8C15-DFA15206669B}" presName="Name13" presStyleLbl="parChTrans1D2" presStyleIdx="4" presStyleCnt="9"/>
      <dgm:spPr/>
    </dgm:pt>
    <dgm:pt modelId="{A4B74C1F-6D41-4C1B-AABA-6A0F493AEABC}" type="pres">
      <dgm:prSet presAssocID="{ECE18FBC-B440-43DB-9F1D-BE7E81F476C2}" presName="childText" presStyleLbl="bgAcc1" presStyleIdx="4" presStyleCnt="9">
        <dgm:presLayoutVars>
          <dgm:bulletEnabled val="1"/>
        </dgm:presLayoutVars>
      </dgm:prSet>
      <dgm:spPr/>
    </dgm:pt>
    <dgm:pt modelId="{7E75FE37-085E-4229-A049-2D8777C8DB52}" type="pres">
      <dgm:prSet presAssocID="{2FDF9303-FA5C-43F9-8112-796C87653564}" presName="Name13" presStyleLbl="parChTrans1D2" presStyleIdx="5" presStyleCnt="9"/>
      <dgm:spPr/>
    </dgm:pt>
    <dgm:pt modelId="{6730664A-09E4-40A6-9B9D-6AF6E6F2E14C}" type="pres">
      <dgm:prSet presAssocID="{2B5016D3-6C3C-4155-AC34-D7E1E314A773}" presName="childText" presStyleLbl="bgAcc1" presStyleIdx="5" presStyleCnt="9">
        <dgm:presLayoutVars>
          <dgm:bulletEnabled val="1"/>
        </dgm:presLayoutVars>
      </dgm:prSet>
      <dgm:spPr/>
    </dgm:pt>
    <dgm:pt modelId="{D56A8F19-A05C-45DA-A644-908955A50E2B}" type="pres">
      <dgm:prSet presAssocID="{D3B3DB7A-1984-4B7B-9C34-E7BDB7BCB69C}" presName="root" presStyleCnt="0"/>
      <dgm:spPr/>
    </dgm:pt>
    <dgm:pt modelId="{A43A0ADF-F826-4A15-BFA0-1715E6592CA7}" type="pres">
      <dgm:prSet presAssocID="{D3B3DB7A-1984-4B7B-9C34-E7BDB7BCB69C}" presName="rootComposite" presStyleCnt="0"/>
      <dgm:spPr/>
    </dgm:pt>
    <dgm:pt modelId="{8FF2D1EB-ED31-4A82-B899-DB2CD96D0623}" type="pres">
      <dgm:prSet presAssocID="{D3B3DB7A-1984-4B7B-9C34-E7BDB7BCB69C}" presName="rootText" presStyleLbl="node1" presStyleIdx="2" presStyleCnt="3"/>
      <dgm:spPr/>
    </dgm:pt>
    <dgm:pt modelId="{CCD2C342-6DE1-4A41-95D5-271E1674EA18}" type="pres">
      <dgm:prSet presAssocID="{D3B3DB7A-1984-4B7B-9C34-E7BDB7BCB69C}" presName="rootConnector" presStyleLbl="node1" presStyleIdx="2" presStyleCnt="3"/>
      <dgm:spPr/>
    </dgm:pt>
    <dgm:pt modelId="{391835F6-0383-4ECE-9C88-C8F171A63313}" type="pres">
      <dgm:prSet presAssocID="{D3B3DB7A-1984-4B7B-9C34-E7BDB7BCB69C}" presName="childShape" presStyleCnt="0"/>
      <dgm:spPr/>
    </dgm:pt>
    <dgm:pt modelId="{CD1907BA-765E-438F-9C22-F143E1B758C4}" type="pres">
      <dgm:prSet presAssocID="{308F4B0F-E403-45C9-8EE6-322E538B646D}" presName="Name13" presStyleLbl="parChTrans1D2" presStyleIdx="6" presStyleCnt="9"/>
      <dgm:spPr/>
    </dgm:pt>
    <dgm:pt modelId="{E1BA24D6-78AF-4A9A-8E4D-06F5A51C6456}" type="pres">
      <dgm:prSet presAssocID="{BB413C43-45A9-49C1-BA7C-00DE1C0E48E6}" presName="childText" presStyleLbl="bgAcc1" presStyleIdx="6" presStyleCnt="9">
        <dgm:presLayoutVars>
          <dgm:bulletEnabled val="1"/>
        </dgm:presLayoutVars>
      </dgm:prSet>
      <dgm:spPr>
        <a:xfrm>
          <a:off x="5955288" y="1044318"/>
          <a:ext cx="1334920" cy="834325"/>
        </a:xfrm>
        <a:prstGeom prst="roundRect">
          <a:avLst>
            <a:gd name="adj" fmla="val 10000"/>
          </a:avLst>
        </a:prstGeom>
      </dgm:spPr>
    </dgm:pt>
    <dgm:pt modelId="{0771552A-5959-44A1-8D5C-5EECDC18A759}" type="pres">
      <dgm:prSet presAssocID="{C1D66CCB-CBD4-453F-9B08-A57CD02255CD}" presName="Name13" presStyleLbl="parChTrans1D2" presStyleIdx="7" presStyleCnt="9"/>
      <dgm:spPr/>
    </dgm:pt>
    <dgm:pt modelId="{27AA64D0-AA97-4B45-BFA1-A04E6A4638A6}" type="pres">
      <dgm:prSet presAssocID="{BD7302A4-AB7A-4785-A3BA-96E45CB409DB}" presName="childText" presStyleLbl="bgAcc1" presStyleIdx="7" presStyleCnt="9">
        <dgm:presLayoutVars>
          <dgm:bulletEnabled val="1"/>
        </dgm:presLayoutVars>
      </dgm:prSet>
      <dgm:spPr>
        <a:xfrm>
          <a:off x="5955288" y="2087224"/>
          <a:ext cx="1334920" cy="834325"/>
        </a:xfrm>
        <a:prstGeom prst="roundRect">
          <a:avLst>
            <a:gd name="adj" fmla="val 10000"/>
          </a:avLst>
        </a:prstGeom>
      </dgm:spPr>
    </dgm:pt>
    <dgm:pt modelId="{9E33BF2D-5DD2-4EEC-AA26-807C873C03BD}" type="pres">
      <dgm:prSet presAssocID="{CCDAAEE7-8510-439A-AB5C-8743A0C933C8}" presName="Name13" presStyleLbl="parChTrans1D2" presStyleIdx="8" presStyleCnt="9"/>
      <dgm:spPr/>
    </dgm:pt>
    <dgm:pt modelId="{1DD57EE3-D81A-4170-8FA9-127693AA849F}" type="pres">
      <dgm:prSet presAssocID="{E55B37D5-72A4-4A56-9C95-B9A7C9F55230}" presName="childText" presStyleLbl="bgAcc1" presStyleIdx="8" presStyleCnt="9">
        <dgm:presLayoutVars>
          <dgm:bulletEnabled val="1"/>
        </dgm:presLayoutVars>
      </dgm:prSet>
      <dgm:spPr>
        <a:xfrm>
          <a:off x="5955288" y="3130130"/>
          <a:ext cx="1334920" cy="834325"/>
        </a:xfrm>
        <a:prstGeom prst="roundRect">
          <a:avLst>
            <a:gd name="adj" fmla="val 10000"/>
          </a:avLst>
        </a:prstGeom>
      </dgm:spPr>
    </dgm:pt>
  </dgm:ptLst>
  <dgm:cxnLst>
    <dgm:cxn modelId="{4994A302-D1DD-49B3-9540-4535B2B49C30}" srcId="{F475A08C-82A7-411A-BA45-EC259F43B016}" destId="{D3B3DB7A-1984-4B7B-9C34-E7BDB7BCB69C}" srcOrd="2" destOrd="0" parTransId="{A5F23DAB-38F8-409E-953B-16810939DE91}" sibTransId="{B70A9130-3ED9-47A6-A575-4BB2FC8845C5}"/>
    <dgm:cxn modelId="{BB422E03-3E85-4C5E-8BEA-C1727D63CFA7}" srcId="{D3B3DB7A-1984-4B7B-9C34-E7BDB7BCB69C}" destId="{BD7302A4-AB7A-4785-A3BA-96E45CB409DB}" srcOrd="1" destOrd="0" parTransId="{C1D66CCB-CBD4-453F-9B08-A57CD02255CD}" sibTransId="{5947CD32-C2F5-4E86-B911-D7462CFF8985}"/>
    <dgm:cxn modelId="{BBA7BF04-814E-4FB8-A445-754D85DEE2E1}" srcId="{7B9209D0-D630-44E2-B234-E413977A0A70}" destId="{ECE18FBC-B440-43DB-9F1D-BE7E81F476C2}" srcOrd="1" destOrd="0" parTransId="{1D68AB4B-68D9-4041-8C15-DFA15206669B}" sibTransId="{F82C890D-CA50-4291-8B94-27D70F5B463D}"/>
    <dgm:cxn modelId="{58922B06-26B8-424E-BCC1-D8C84DF401ED}" type="presOf" srcId="{CBE7C10C-F7C5-4C51-8CB6-1A6CD3524158}" destId="{D408689F-B935-4015-9792-3EFD9EAAF03D}" srcOrd="0" destOrd="0" presId="urn:microsoft.com/office/officeart/2005/8/layout/hierarchy3"/>
    <dgm:cxn modelId="{EB463819-33E5-415A-9A57-D7C365C780F6}" type="presOf" srcId="{5CD1FB1F-7AFA-4034-B42D-EB86BDF66F59}" destId="{C7B5C27B-5018-4167-A68B-3AFF2C967CCB}" srcOrd="1" destOrd="0" presId="urn:microsoft.com/office/officeart/2005/8/layout/hierarchy3"/>
    <dgm:cxn modelId="{DCA0671C-88F3-4CD5-A127-02D7F820B639}" type="presOf" srcId="{2B5016D3-6C3C-4155-AC34-D7E1E314A773}" destId="{6730664A-09E4-40A6-9B9D-6AF6E6F2E14C}" srcOrd="0" destOrd="0" presId="urn:microsoft.com/office/officeart/2005/8/layout/hierarchy3"/>
    <dgm:cxn modelId="{0F6A2621-B27F-437E-A672-7F71B87D65AA}" type="presOf" srcId="{D3B3DB7A-1984-4B7B-9C34-E7BDB7BCB69C}" destId="{8FF2D1EB-ED31-4A82-B899-DB2CD96D0623}" srcOrd="0" destOrd="0" presId="urn:microsoft.com/office/officeart/2005/8/layout/hierarchy3"/>
    <dgm:cxn modelId="{6EF6A623-F18B-48CD-9B97-6393D9109D92}" type="presOf" srcId="{2FDF9303-FA5C-43F9-8112-796C87653564}" destId="{7E75FE37-085E-4229-A049-2D8777C8DB52}" srcOrd="0" destOrd="0" presId="urn:microsoft.com/office/officeart/2005/8/layout/hierarchy3"/>
    <dgm:cxn modelId="{B7B3332C-15B2-4FEC-9032-781C70996661}" type="presOf" srcId="{0351ABC0-D0A8-4D92-8ED1-BCC23AC1A99F}" destId="{C4B0409C-0613-43C2-9AFF-E6C0D6C37C80}" srcOrd="0" destOrd="0" presId="urn:microsoft.com/office/officeart/2005/8/layout/hierarchy3"/>
    <dgm:cxn modelId="{7268D731-908F-47B7-B577-F4F5D185DD5A}" srcId="{F475A08C-82A7-411A-BA45-EC259F43B016}" destId="{7B9209D0-D630-44E2-B234-E413977A0A70}" srcOrd="1" destOrd="0" parTransId="{D88511EF-337A-4B4F-9EB4-3C8773FBC89C}" sibTransId="{7FC051E6-1E50-4FA8-A485-83DC445B93DB}"/>
    <dgm:cxn modelId="{D218D638-8C52-4D71-BD24-F27DC02EDD3D}" type="presOf" srcId="{308F4B0F-E403-45C9-8EE6-322E538B646D}" destId="{CD1907BA-765E-438F-9C22-F143E1B758C4}" srcOrd="0" destOrd="0" presId="urn:microsoft.com/office/officeart/2005/8/layout/hierarchy3"/>
    <dgm:cxn modelId="{0F284A40-20D1-440E-9B54-7F62EF406E00}" type="presOf" srcId="{66E0EFDF-436E-45DD-B83C-009974E20530}" destId="{4CF74A84-EF2E-4EA8-9D00-34B7AFDACE63}" srcOrd="0" destOrd="0" presId="urn:microsoft.com/office/officeart/2005/8/layout/hierarchy3"/>
    <dgm:cxn modelId="{1045CA5E-8577-4772-9ED8-831FF3AFC8CC}" type="presOf" srcId="{BB413C43-45A9-49C1-BA7C-00DE1C0E48E6}" destId="{E1BA24D6-78AF-4A9A-8E4D-06F5A51C6456}" srcOrd="0" destOrd="0" presId="urn:microsoft.com/office/officeart/2005/8/layout/hierarchy3"/>
    <dgm:cxn modelId="{5C61A863-9B75-4648-BE12-ACFF346A632E}" type="presOf" srcId="{ECE18FBC-B440-43DB-9F1D-BE7E81F476C2}" destId="{A4B74C1F-6D41-4C1B-AABA-6A0F493AEABC}" srcOrd="0" destOrd="0" presId="urn:microsoft.com/office/officeart/2005/8/layout/hierarchy3"/>
    <dgm:cxn modelId="{2B91FD48-0868-411E-AE4C-BC9C24B2CFFA}" srcId="{D3B3DB7A-1984-4B7B-9C34-E7BDB7BCB69C}" destId="{E55B37D5-72A4-4A56-9C95-B9A7C9F55230}" srcOrd="2" destOrd="0" parTransId="{CCDAAEE7-8510-439A-AB5C-8743A0C933C8}" sibTransId="{B48E17DB-6D03-46CF-B1FB-B213C9FB6B9C}"/>
    <dgm:cxn modelId="{137B1B49-21D2-4C3A-BB66-8027942D424B}" type="presOf" srcId="{7B9209D0-D630-44E2-B234-E413977A0A70}" destId="{EC69CFA6-849D-4944-81F9-B0A9487C5DCB}" srcOrd="1" destOrd="0" presId="urn:microsoft.com/office/officeart/2005/8/layout/hierarchy3"/>
    <dgm:cxn modelId="{C6A4144A-5DF7-4A3F-8E0A-DFC392C2DC3D}" srcId="{D3B3DB7A-1984-4B7B-9C34-E7BDB7BCB69C}" destId="{BB413C43-45A9-49C1-BA7C-00DE1C0E48E6}" srcOrd="0" destOrd="0" parTransId="{308F4B0F-E403-45C9-8EE6-322E538B646D}" sibTransId="{C23AFC58-D444-451F-8FD2-4B9E3BA2834F}"/>
    <dgm:cxn modelId="{9507246B-C09D-4C73-87D3-6507E0099E33}" type="presOf" srcId="{5CD1FB1F-7AFA-4034-B42D-EB86BDF66F59}" destId="{537E629C-255E-442F-83A6-40B12B678A82}" srcOrd="0" destOrd="0" presId="urn:microsoft.com/office/officeart/2005/8/layout/hierarchy3"/>
    <dgm:cxn modelId="{578A9F6B-85FE-490F-819B-E34322EC92A5}" srcId="{7B9209D0-D630-44E2-B234-E413977A0A70}" destId="{06947802-24CB-4B4F-A9FC-9503C7AACE9D}" srcOrd="0" destOrd="0" parTransId="{66E0EFDF-436E-45DD-B83C-009974E20530}" sibTransId="{8CC5D752-221F-4DD5-AA1F-857AB01F623A}"/>
    <dgm:cxn modelId="{6858BF4B-5F71-4970-B399-AA53D0C3FE52}" srcId="{5CD1FB1F-7AFA-4034-B42D-EB86BDF66F59}" destId="{5904C441-460A-478B-8F8E-B4204C463B4A}" srcOrd="0" destOrd="0" parTransId="{10B5B476-BAAB-4E38-B6B4-8F988BEBC943}" sibTransId="{0FE1B585-EE49-43B5-A895-EB60357FA97E}"/>
    <dgm:cxn modelId="{71E8C952-C2AC-4E63-9156-02BFF0852F2C}" srcId="{5CD1FB1F-7AFA-4034-B42D-EB86BDF66F59}" destId="{2F47DBF0-015C-436D-A022-A0CF309E4558}" srcOrd="1" destOrd="0" parTransId="{F4661F4A-53CE-4AF9-9BAB-C406C848F8F2}" sibTransId="{67B681C8-B80E-4820-A479-396B1D0A2359}"/>
    <dgm:cxn modelId="{E7278075-E947-49F4-8E15-CAE98CB2CD22}" type="presOf" srcId="{E55B37D5-72A4-4A56-9C95-B9A7C9F55230}" destId="{1DD57EE3-D81A-4170-8FA9-127693AA849F}" srcOrd="0" destOrd="0" presId="urn:microsoft.com/office/officeart/2005/8/layout/hierarchy3"/>
    <dgm:cxn modelId="{566C527E-538D-4D31-9B9F-32432B7DB45B}" type="presOf" srcId="{BD7302A4-AB7A-4785-A3BA-96E45CB409DB}" destId="{27AA64D0-AA97-4B45-BFA1-A04E6A4638A6}" srcOrd="0" destOrd="0" presId="urn:microsoft.com/office/officeart/2005/8/layout/hierarchy3"/>
    <dgm:cxn modelId="{E16FD67F-42D6-44A5-BD93-859B25120752}" type="presOf" srcId="{CCDAAEE7-8510-439A-AB5C-8743A0C933C8}" destId="{9E33BF2D-5DD2-4EEC-AA26-807C873C03BD}" srcOrd="0" destOrd="0" presId="urn:microsoft.com/office/officeart/2005/8/layout/hierarchy3"/>
    <dgm:cxn modelId="{EF194885-A483-44DB-A53A-168717A41B19}" type="presOf" srcId="{1D68AB4B-68D9-4041-8C15-DFA15206669B}" destId="{AE92DF8B-FE47-4E29-AE80-7CC76591A92B}" srcOrd="0" destOrd="0" presId="urn:microsoft.com/office/officeart/2005/8/layout/hierarchy3"/>
    <dgm:cxn modelId="{AFC8AB98-EE64-477D-AC76-0A8C63567A8D}" type="presOf" srcId="{06947802-24CB-4B4F-A9FC-9503C7AACE9D}" destId="{0BE9D90F-03B1-48DC-ABE6-92FA6EA616BF}" srcOrd="0" destOrd="0" presId="urn:microsoft.com/office/officeart/2005/8/layout/hierarchy3"/>
    <dgm:cxn modelId="{EFC7329D-F6EA-41F3-A748-D6B63363C78E}" srcId="{7B9209D0-D630-44E2-B234-E413977A0A70}" destId="{2B5016D3-6C3C-4155-AC34-D7E1E314A773}" srcOrd="2" destOrd="0" parTransId="{2FDF9303-FA5C-43F9-8112-796C87653564}" sibTransId="{92092351-15CF-4155-B77D-FED73BADA815}"/>
    <dgm:cxn modelId="{9019A1B0-42F7-4A27-82ED-6A3475E794C9}" type="presOf" srcId="{5904C441-460A-478B-8F8E-B4204C463B4A}" destId="{8E5EB237-1716-477B-ABCF-05F7DA97B107}" srcOrd="0" destOrd="0" presId="urn:microsoft.com/office/officeart/2005/8/layout/hierarchy3"/>
    <dgm:cxn modelId="{D0F8C1B4-E2D8-4004-9FFF-74A76527EE0A}" type="presOf" srcId="{2F47DBF0-015C-436D-A022-A0CF309E4558}" destId="{845A0130-7DB6-4FE3-9D5D-9ABD0390DE8F}" srcOrd="0" destOrd="0" presId="urn:microsoft.com/office/officeart/2005/8/layout/hierarchy3"/>
    <dgm:cxn modelId="{52E5DEE5-0597-4926-917C-209FD8201128}" type="presOf" srcId="{F475A08C-82A7-411A-BA45-EC259F43B016}" destId="{70180037-D10D-4B02-BA9E-718059AC5A87}" srcOrd="0" destOrd="0" presId="urn:microsoft.com/office/officeart/2005/8/layout/hierarchy3"/>
    <dgm:cxn modelId="{F5A11DE8-EC47-4451-81E8-FE9DEEE34970}" type="presOf" srcId="{10B5B476-BAAB-4E38-B6B4-8F988BEBC943}" destId="{0CDE15AE-8AF9-4A92-BF22-C165DECE4454}" srcOrd="0" destOrd="0" presId="urn:microsoft.com/office/officeart/2005/8/layout/hierarchy3"/>
    <dgm:cxn modelId="{E40968E8-8E9A-4E02-BDDF-60F825F940FB}" type="presOf" srcId="{F4661F4A-53CE-4AF9-9BAB-C406C848F8F2}" destId="{3CDC1801-E9A6-4578-9BE1-410C6C54CE60}" srcOrd="0" destOrd="0" presId="urn:microsoft.com/office/officeart/2005/8/layout/hierarchy3"/>
    <dgm:cxn modelId="{1D120DF2-6F46-45D5-97B0-5FF19C3D397A}" srcId="{F475A08C-82A7-411A-BA45-EC259F43B016}" destId="{5CD1FB1F-7AFA-4034-B42D-EB86BDF66F59}" srcOrd="0" destOrd="0" parTransId="{474E5041-CED8-4235-BCD0-384B9D035DDC}" sibTransId="{A75166E1-06C5-4ECC-951A-344221236BA1}"/>
    <dgm:cxn modelId="{488D3EF4-2D43-4023-984E-22D43B72E1BA}" type="presOf" srcId="{C1D66CCB-CBD4-453F-9B08-A57CD02255CD}" destId="{0771552A-5959-44A1-8D5C-5EECDC18A759}" srcOrd="0" destOrd="0" presId="urn:microsoft.com/office/officeart/2005/8/layout/hierarchy3"/>
    <dgm:cxn modelId="{1C2AEAF8-6521-43D0-94F4-109411D09D86}" type="presOf" srcId="{D3B3DB7A-1984-4B7B-9C34-E7BDB7BCB69C}" destId="{CCD2C342-6DE1-4A41-95D5-271E1674EA18}" srcOrd="1" destOrd="0" presId="urn:microsoft.com/office/officeart/2005/8/layout/hierarchy3"/>
    <dgm:cxn modelId="{E0E8F8F9-0139-4BA7-9C95-AB374FF8EB63}" srcId="{5CD1FB1F-7AFA-4034-B42D-EB86BDF66F59}" destId="{CBE7C10C-F7C5-4C51-8CB6-1A6CD3524158}" srcOrd="2" destOrd="0" parTransId="{0351ABC0-D0A8-4D92-8ED1-BCC23AC1A99F}" sibTransId="{27BE32DE-5CFF-44CB-B766-EA2F89278333}"/>
    <dgm:cxn modelId="{1A8663FE-0976-43E0-8FDE-15C51222BB5B}" type="presOf" srcId="{7B9209D0-D630-44E2-B234-E413977A0A70}" destId="{18E48457-C86D-4364-8F01-E09397612DC3}" srcOrd="0" destOrd="0" presId="urn:microsoft.com/office/officeart/2005/8/layout/hierarchy3"/>
    <dgm:cxn modelId="{60F49007-6D51-4D99-8BC1-966137F4F8AD}" type="presParOf" srcId="{70180037-D10D-4B02-BA9E-718059AC5A87}" destId="{E537C676-01A9-485E-862C-9A658EC273ED}" srcOrd="0" destOrd="0" presId="urn:microsoft.com/office/officeart/2005/8/layout/hierarchy3"/>
    <dgm:cxn modelId="{42B45431-4CB2-437C-B79C-8934A05697A9}" type="presParOf" srcId="{E537C676-01A9-485E-862C-9A658EC273ED}" destId="{EFF822C9-3DBE-4AE0-9B1B-49ED1A0D5610}" srcOrd="0" destOrd="0" presId="urn:microsoft.com/office/officeart/2005/8/layout/hierarchy3"/>
    <dgm:cxn modelId="{CF0EF111-CF95-437C-A05C-890D56C3312F}" type="presParOf" srcId="{EFF822C9-3DBE-4AE0-9B1B-49ED1A0D5610}" destId="{537E629C-255E-442F-83A6-40B12B678A82}" srcOrd="0" destOrd="0" presId="urn:microsoft.com/office/officeart/2005/8/layout/hierarchy3"/>
    <dgm:cxn modelId="{D798AC4D-7F2A-4692-8786-E2FB5363BEF2}" type="presParOf" srcId="{EFF822C9-3DBE-4AE0-9B1B-49ED1A0D5610}" destId="{C7B5C27B-5018-4167-A68B-3AFF2C967CCB}" srcOrd="1" destOrd="0" presId="urn:microsoft.com/office/officeart/2005/8/layout/hierarchy3"/>
    <dgm:cxn modelId="{A9911C9C-4E69-4626-88A8-2EA4E6816F79}" type="presParOf" srcId="{E537C676-01A9-485E-862C-9A658EC273ED}" destId="{E7CFF6E4-E5A6-499A-B59C-DDE47C6828BE}" srcOrd="1" destOrd="0" presId="urn:microsoft.com/office/officeart/2005/8/layout/hierarchy3"/>
    <dgm:cxn modelId="{CF6F8176-0AAA-42F7-B677-8BED825698FE}" type="presParOf" srcId="{E7CFF6E4-E5A6-499A-B59C-DDE47C6828BE}" destId="{0CDE15AE-8AF9-4A92-BF22-C165DECE4454}" srcOrd="0" destOrd="0" presId="urn:microsoft.com/office/officeart/2005/8/layout/hierarchy3"/>
    <dgm:cxn modelId="{BCE3ACDC-9D12-4BD4-BE2B-951E2EEE2D5B}" type="presParOf" srcId="{E7CFF6E4-E5A6-499A-B59C-DDE47C6828BE}" destId="{8E5EB237-1716-477B-ABCF-05F7DA97B107}" srcOrd="1" destOrd="0" presId="urn:microsoft.com/office/officeart/2005/8/layout/hierarchy3"/>
    <dgm:cxn modelId="{33B46C87-CE64-4748-9A7B-1598B5A91C8E}" type="presParOf" srcId="{E7CFF6E4-E5A6-499A-B59C-DDE47C6828BE}" destId="{3CDC1801-E9A6-4578-9BE1-410C6C54CE60}" srcOrd="2" destOrd="0" presId="urn:microsoft.com/office/officeart/2005/8/layout/hierarchy3"/>
    <dgm:cxn modelId="{B7354F65-638A-4F42-8641-021D7241C4B8}" type="presParOf" srcId="{E7CFF6E4-E5A6-499A-B59C-DDE47C6828BE}" destId="{845A0130-7DB6-4FE3-9D5D-9ABD0390DE8F}" srcOrd="3" destOrd="0" presId="urn:microsoft.com/office/officeart/2005/8/layout/hierarchy3"/>
    <dgm:cxn modelId="{CD1E6BB4-1604-46BD-B7CA-772527D5EDF8}" type="presParOf" srcId="{E7CFF6E4-E5A6-499A-B59C-DDE47C6828BE}" destId="{C4B0409C-0613-43C2-9AFF-E6C0D6C37C80}" srcOrd="4" destOrd="0" presId="urn:microsoft.com/office/officeart/2005/8/layout/hierarchy3"/>
    <dgm:cxn modelId="{29817521-A35A-43ED-BB75-AE6E1857FE25}" type="presParOf" srcId="{E7CFF6E4-E5A6-499A-B59C-DDE47C6828BE}" destId="{D408689F-B935-4015-9792-3EFD9EAAF03D}" srcOrd="5" destOrd="0" presId="urn:microsoft.com/office/officeart/2005/8/layout/hierarchy3"/>
    <dgm:cxn modelId="{16721AB5-8080-44C3-A236-5CF8BE2BA7FE}" type="presParOf" srcId="{70180037-D10D-4B02-BA9E-718059AC5A87}" destId="{F437EA77-E4AB-4219-8DAC-8028ADDCFA3D}" srcOrd="1" destOrd="0" presId="urn:microsoft.com/office/officeart/2005/8/layout/hierarchy3"/>
    <dgm:cxn modelId="{CDA3562E-1622-41A2-9A31-8E3C043ED699}" type="presParOf" srcId="{F437EA77-E4AB-4219-8DAC-8028ADDCFA3D}" destId="{9A22EDD7-89BE-43B9-9656-75E0EE79A4BB}" srcOrd="0" destOrd="0" presId="urn:microsoft.com/office/officeart/2005/8/layout/hierarchy3"/>
    <dgm:cxn modelId="{469EADF4-5365-4166-B63F-F908058DB8D9}" type="presParOf" srcId="{9A22EDD7-89BE-43B9-9656-75E0EE79A4BB}" destId="{18E48457-C86D-4364-8F01-E09397612DC3}" srcOrd="0" destOrd="0" presId="urn:microsoft.com/office/officeart/2005/8/layout/hierarchy3"/>
    <dgm:cxn modelId="{3A96713C-142D-4D8B-945C-D703D8A8469E}" type="presParOf" srcId="{9A22EDD7-89BE-43B9-9656-75E0EE79A4BB}" destId="{EC69CFA6-849D-4944-81F9-B0A9487C5DCB}" srcOrd="1" destOrd="0" presId="urn:microsoft.com/office/officeart/2005/8/layout/hierarchy3"/>
    <dgm:cxn modelId="{C313AFB7-EA63-449B-A192-D19294F20BCD}" type="presParOf" srcId="{F437EA77-E4AB-4219-8DAC-8028ADDCFA3D}" destId="{A1B5D183-E843-4BD9-82B9-665C8D13031A}" srcOrd="1" destOrd="0" presId="urn:microsoft.com/office/officeart/2005/8/layout/hierarchy3"/>
    <dgm:cxn modelId="{6FBCF300-A7B6-4E98-BC1C-5785A110C9EE}" type="presParOf" srcId="{A1B5D183-E843-4BD9-82B9-665C8D13031A}" destId="{4CF74A84-EF2E-4EA8-9D00-34B7AFDACE63}" srcOrd="0" destOrd="0" presId="urn:microsoft.com/office/officeart/2005/8/layout/hierarchy3"/>
    <dgm:cxn modelId="{9B95474B-2369-4732-8682-10B6DEC6F39A}" type="presParOf" srcId="{A1B5D183-E843-4BD9-82B9-665C8D13031A}" destId="{0BE9D90F-03B1-48DC-ABE6-92FA6EA616BF}" srcOrd="1" destOrd="0" presId="urn:microsoft.com/office/officeart/2005/8/layout/hierarchy3"/>
    <dgm:cxn modelId="{7E667173-ADA5-4D6D-92FA-C8973091210D}" type="presParOf" srcId="{A1B5D183-E843-4BD9-82B9-665C8D13031A}" destId="{AE92DF8B-FE47-4E29-AE80-7CC76591A92B}" srcOrd="2" destOrd="0" presId="urn:microsoft.com/office/officeart/2005/8/layout/hierarchy3"/>
    <dgm:cxn modelId="{4BCD02D1-88CF-47F5-86A5-51B290CD3903}" type="presParOf" srcId="{A1B5D183-E843-4BD9-82B9-665C8D13031A}" destId="{A4B74C1F-6D41-4C1B-AABA-6A0F493AEABC}" srcOrd="3" destOrd="0" presId="urn:microsoft.com/office/officeart/2005/8/layout/hierarchy3"/>
    <dgm:cxn modelId="{718237F5-243B-4A6B-B965-18C442C22CCC}" type="presParOf" srcId="{A1B5D183-E843-4BD9-82B9-665C8D13031A}" destId="{7E75FE37-085E-4229-A049-2D8777C8DB52}" srcOrd="4" destOrd="0" presId="urn:microsoft.com/office/officeart/2005/8/layout/hierarchy3"/>
    <dgm:cxn modelId="{7A9688B7-2016-4801-9F8B-8C133249B826}" type="presParOf" srcId="{A1B5D183-E843-4BD9-82B9-665C8D13031A}" destId="{6730664A-09E4-40A6-9B9D-6AF6E6F2E14C}" srcOrd="5" destOrd="0" presId="urn:microsoft.com/office/officeart/2005/8/layout/hierarchy3"/>
    <dgm:cxn modelId="{972237DB-DEB8-4CC8-8945-FD377F9C9F41}" type="presParOf" srcId="{70180037-D10D-4B02-BA9E-718059AC5A87}" destId="{D56A8F19-A05C-45DA-A644-908955A50E2B}" srcOrd="2" destOrd="0" presId="urn:microsoft.com/office/officeart/2005/8/layout/hierarchy3"/>
    <dgm:cxn modelId="{8F1E6E2F-FABF-4B4F-992C-5A8648C889E6}" type="presParOf" srcId="{D56A8F19-A05C-45DA-A644-908955A50E2B}" destId="{A43A0ADF-F826-4A15-BFA0-1715E6592CA7}" srcOrd="0" destOrd="0" presId="urn:microsoft.com/office/officeart/2005/8/layout/hierarchy3"/>
    <dgm:cxn modelId="{5672A869-86CE-4BAC-97EC-B45CE6744B8F}" type="presParOf" srcId="{A43A0ADF-F826-4A15-BFA0-1715E6592CA7}" destId="{8FF2D1EB-ED31-4A82-B899-DB2CD96D0623}" srcOrd="0" destOrd="0" presId="urn:microsoft.com/office/officeart/2005/8/layout/hierarchy3"/>
    <dgm:cxn modelId="{6C1D6D4C-4A45-4609-84A6-193E8370FD8C}" type="presParOf" srcId="{A43A0ADF-F826-4A15-BFA0-1715E6592CA7}" destId="{CCD2C342-6DE1-4A41-95D5-271E1674EA18}" srcOrd="1" destOrd="0" presId="urn:microsoft.com/office/officeart/2005/8/layout/hierarchy3"/>
    <dgm:cxn modelId="{00131E13-F8FD-46FB-896E-EDB8B0F49E8E}" type="presParOf" srcId="{D56A8F19-A05C-45DA-A644-908955A50E2B}" destId="{391835F6-0383-4ECE-9C88-C8F171A63313}" srcOrd="1" destOrd="0" presId="urn:microsoft.com/office/officeart/2005/8/layout/hierarchy3"/>
    <dgm:cxn modelId="{A9772C66-BB3B-436C-87D5-7F5B24F4717B}" type="presParOf" srcId="{391835F6-0383-4ECE-9C88-C8F171A63313}" destId="{CD1907BA-765E-438F-9C22-F143E1B758C4}" srcOrd="0" destOrd="0" presId="urn:microsoft.com/office/officeart/2005/8/layout/hierarchy3"/>
    <dgm:cxn modelId="{9EA5DF5A-A0DC-4245-A1E9-84CD486290AD}" type="presParOf" srcId="{391835F6-0383-4ECE-9C88-C8F171A63313}" destId="{E1BA24D6-78AF-4A9A-8E4D-06F5A51C6456}" srcOrd="1" destOrd="0" presId="urn:microsoft.com/office/officeart/2005/8/layout/hierarchy3"/>
    <dgm:cxn modelId="{1BBA45D2-C659-4530-A094-09136F1983D0}" type="presParOf" srcId="{391835F6-0383-4ECE-9C88-C8F171A63313}" destId="{0771552A-5959-44A1-8D5C-5EECDC18A759}" srcOrd="2" destOrd="0" presId="urn:microsoft.com/office/officeart/2005/8/layout/hierarchy3"/>
    <dgm:cxn modelId="{8DEA75D1-B905-4D13-8ED3-50F7736B771D}" type="presParOf" srcId="{391835F6-0383-4ECE-9C88-C8F171A63313}" destId="{27AA64D0-AA97-4B45-BFA1-A04E6A4638A6}" srcOrd="3" destOrd="0" presId="urn:microsoft.com/office/officeart/2005/8/layout/hierarchy3"/>
    <dgm:cxn modelId="{17755330-8D75-41D1-93A9-B26DBAAE0215}" type="presParOf" srcId="{391835F6-0383-4ECE-9C88-C8F171A63313}" destId="{9E33BF2D-5DD2-4EEC-AA26-807C873C03BD}" srcOrd="4" destOrd="0" presId="urn:microsoft.com/office/officeart/2005/8/layout/hierarchy3"/>
    <dgm:cxn modelId="{ACA1B065-8EBE-4258-B47C-3DDCB6E8D389}" type="presParOf" srcId="{391835F6-0383-4ECE-9C88-C8F171A63313}" destId="{1DD57EE3-D81A-4170-8FA9-127693AA849F}"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1F15A3-B7C9-4A7D-BB40-C45A53D5F69C}"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1601EB5D-685D-44EF-B10F-DA731AE3D800}">
      <dgm:prSet custT="1"/>
      <dgm:spPr/>
      <dgm:t>
        <a:bodyPr/>
        <a:lstStyle/>
        <a:p>
          <a:r>
            <a:rPr lang="en-US" sz="1900" baseline="0" dirty="0"/>
            <a:t>Microsoft Office SharePoint Server 2007</a:t>
          </a:r>
          <a:endParaRPr lang="en-US" sz="1900" dirty="0"/>
        </a:p>
      </dgm:t>
    </dgm:pt>
    <dgm:pt modelId="{B289BAFA-2403-41FD-A255-B9FE8406931E}" type="parTrans" cxnId="{6FB866F3-DCEB-41C6-8446-982D28CF8450}">
      <dgm:prSet/>
      <dgm:spPr/>
      <dgm:t>
        <a:bodyPr/>
        <a:lstStyle/>
        <a:p>
          <a:endParaRPr lang="en-US"/>
        </a:p>
      </dgm:t>
    </dgm:pt>
    <dgm:pt modelId="{98931B8E-49EF-4A17-934D-EF000DFD4AD0}" type="sibTrans" cxnId="{6FB866F3-DCEB-41C6-8446-982D28CF8450}">
      <dgm:prSet/>
      <dgm:spPr/>
      <dgm:t>
        <a:bodyPr/>
        <a:lstStyle/>
        <a:p>
          <a:endParaRPr lang="en-US"/>
        </a:p>
      </dgm:t>
    </dgm:pt>
    <dgm:pt modelId="{02F7E335-E1BE-44A6-9339-2068C849D6B5}">
      <dgm:prSet custT="1"/>
      <dgm:spPr/>
      <dgm:t>
        <a:bodyPr/>
        <a:lstStyle/>
        <a:p>
          <a:r>
            <a:rPr lang="en-US" sz="1900" baseline="0" dirty="0"/>
            <a:t>Farm Solutions </a:t>
          </a:r>
          <a:endParaRPr lang="en-US" sz="1900" dirty="0"/>
        </a:p>
      </dgm:t>
    </dgm:pt>
    <dgm:pt modelId="{06827DDF-7F56-4524-B854-7CD9BB1B5E24}" type="parTrans" cxnId="{70DF991F-9C5D-46E6-BC46-EEFB199B2922}">
      <dgm:prSet/>
      <dgm:spPr/>
      <dgm:t>
        <a:bodyPr/>
        <a:lstStyle/>
        <a:p>
          <a:endParaRPr lang="en-US"/>
        </a:p>
      </dgm:t>
    </dgm:pt>
    <dgm:pt modelId="{FCDBF927-E289-4B7E-A460-190038C42BEB}" type="sibTrans" cxnId="{70DF991F-9C5D-46E6-BC46-EEFB199B2922}">
      <dgm:prSet/>
      <dgm:spPr/>
      <dgm:t>
        <a:bodyPr/>
        <a:lstStyle/>
        <a:p>
          <a:endParaRPr lang="en-US"/>
        </a:p>
      </dgm:t>
    </dgm:pt>
    <dgm:pt modelId="{DCA37234-FAF3-4AD9-B66B-FE793D1C44BF}">
      <dgm:prSet custT="1"/>
      <dgm:spPr/>
      <dgm:t>
        <a:bodyPr/>
        <a:lstStyle/>
        <a:p>
          <a:r>
            <a:rPr lang="en-US" sz="1900" baseline="0" dirty="0"/>
            <a:t>Custom code runs in process</a:t>
          </a:r>
          <a:endParaRPr lang="en-US" sz="1900" dirty="0"/>
        </a:p>
      </dgm:t>
    </dgm:pt>
    <dgm:pt modelId="{E6F90A61-5DF3-496A-B63C-626489A58AC3}" type="parTrans" cxnId="{6F814797-DDB4-4D8B-B1B7-E58B53D346FB}">
      <dgm:prSet/>
      <dgm:spPr/>
      <dgm:t>
        <a:bodyPr/>
        <a:lstStyle/>
        <a:p>
          <a:endParaRPr lang="en-US"/>
        </a:p>
      </dgm:t>
    </dgm:pt>
    <dgm:pt modelId="{0F9C814E-3633-44E2-B3EA-1DA88A08D1EE}" type="sibTrans" cxnId="{6F814797-DDB4-4D8B-B1B7-E58B53D346FB}">
      <dgm:prSet/>
      <dgm:spPr/>
      <dgm:t>
        <a:bodyPr/>
        <a:lstStyle/>
        <a:p>
          <a:endParaRPr lang="en-US"/>
        </a:p>
      </dgm:t>
    </dgm:pt>
    <dgm:pt modelId="{BCC94B58-E15F-48E7-86A9-D79E4D25D3BC}">
      <dgm:prSet custT="1"/>
      <dgm:spPr/>
      <dgm:t>
        <a:bodyPr/>
        <a:lstStyle/>
        <a:p>
          <a:r>
            <a:rPr lang="en-US" sz="1900" baseline="0" dirty="0"/>
            <a:t>High risk for faulty code</a:t>
          </a:r>
          <a:endParaRPr lang="en-US" sz="1900" dirty="0"/>
        </a:p>
      </dgm:t>
    </dgm:pt>
    <dgm:pt modelId="{1C0FC2F3-036A-4052-899A-3381F81A4442}" type="parTrans" cxnId="{B80DC464-29A1-4A98-ADBC-2C3F22C16033}">
      <dgm:prSet/>
      <dgm:spPr/>
      <dgm:t>
        <a:bodyPr/>
        <a:lstStyle/>
        <a:p>
          <a:endParaRPr lang="en-US"/>
        </a:p>
      </dgm:t>
    </dgm:pt>
    <dgm:pt modelId="{F359EF1B-36DA-4A31-82DF-558EDD7C0492}" type="sibTrans" cxnId="{B80DC464-29A1-4A98-ADBC-2C3F22C16033}">
      <dgm:prSet/>
      <dgm:spPr/>
      <dgm:t>
        <a:bodyPr/>
        <a:lstStyle/>
        <a:p>
          <a:endParaRPr lang="en-US"/>
        </a:p>
      </dgm:t>
    </dgm:pt>
    <dgm:pt modelId="{23EB71B4-9BFD-45DE-8857-5D1F924EA5F8}">
      <dgm:prSet custT="1"/>
      <dgm:spPr/>
      <dgm:t>
        <a:bodyPr/>
        <a:lstStyle/>
        <a:p>
          <a:r>
            <a:rPr lang="en-US" sz="1900" baseline="0" dirty="0"/>
            <a:t>Remote calls via SOAP web services and WCF endpoints</a:t>
          </a:r>
          <a:endParaRPr lang="en-US" sz="1900" dirty="0"/>
        </a:p>
      </dgm:t>
    </dgm:pt>
    <dgm:pt modelId="{412AA948-D74F-40A5-B8C1-F573C0DEE724}" type="parTrans" cxnId="{2428E57A-4007-4FE2-A628-BA9592D2671B}">
      <dgm:prSet/>
      <dgm:spPr/>
      <dgm:t>
        <a:bodyPr/>
        <a:lstStyle/>
        <a:p>
          <a:endParaRPr lang="en-US"/>
        </a:p>
      </dgm:t>
    </dgm:pt>
    <dgm:pt modelId="{5432EBF5-7276-4789-AD83-74730EAC3D33}" type="sibTrans" cxnId="{2428E57A-4007-4FE2-A628-BA9592D2671B}">
      <dgm:prSet/>
      <dgm:spPr/>
      <dgm:t>
        <a:bodyPr/>
        <a:lstStyle/>
        <a:p>
          <a:endParaRPr lang="en-US"/>
        </a:p>
      </dgm:t>
    </dgm:pt>
    <dgm:pt modelId="{3EBEE4DF-1812-46A9-9FF9-12FFC4A710B9}" type="pres">
      <dgm:prSet presAssocID="{B41F15A3-B7C9-4A7D-BB40-C45A53D5F69C}" presName="linear" presStyleCnt="0">
        <dgm:presLayoutVars>
          <dgm:dir/>
          <dgm:animLvl val="lvl"/>
          <dgm:resizeHandles val="exact"/>
        </dgm:presLayoutVars>
      </dgm:prSet>
      <dgm:spPr/>
    </dgm:pt>
    <dgm:pt modelId="{CC7C7DE1-BAFB-437B-BCF4-EAE7BD7EAE6D}" type="pres">
      <dgm:prSet presAssocID="{1601EB5D-685D-44EF-B10F-DA731AE3D800}" presName="parentLin" presStyleCnt="0"/>
      <dgm:spPr/>
    </dgm:pt>
    <dgm:pt modelId="{2A164A25-E278-46C6-8A22-2A47F077350D}" type="pres">
      <dgm:prSet presAssocID="{1601EB5D-685D-44EF-B10F-DA731AE3D800}" presName="parentLeftMargin" presStyleLbl="node1" presStyleIdx="0" presStyleCnt="1"/>
      <dgm:spPr/>
    </dgm:pt>
    <dgm:pt modelId="{144D0339-5DE3-45F1-9A22-297F5E1FE481}" type="pres">
      <dgm:prSet presAssocID="{1601EB5D-685D-44EF-B10F-DA731AE3D800}" presName="parentText" presStyleLbl="node1" presStyleIdx="0" presStyleCnt="1" custScaleY="37366" custLinFactNeighborX="-20808" custLinFactNeighborY="-56856">
        <dgm:presLayoutVars>
          <dgm:chMax val="0"/>
          <dgm:bulletEnabled val="1"/>
        </dgm:presLayoutVars>
      </dgm:prSet>
      <dgm:spPr/>
    </dgm:pt>
    <dgm:pt modelId="{21D1A9C4-AD2D-4436-BB1D-55F29E2748E7}" type="pres">
      <dgm:prSet presAssocID="{1601EB5D-685D-44EF-B10F-DA731AE3D800}" presName="negativeSpace" presStyleCnt="0"/>
      <dgm:spPr/>
    </dgm:pt>
    <dgm:pt modelId="{B8A391D5-263F-4D34-A840-2A41D391A79C}" type="pres">
      <dgm:prSet presAssocID="{1601EB5D-685D-44EF-B10F-DA731AE3D800}" presName="childText" presStyleLbl="conFgAcc1" presStyleIdx="0" presStyleCnt="1" custScaleY="79039" custLinFactNeighborX="0" custLinFactNeighborY="-54024">
        <dgm:presLayoutVars>
          <dgm:bulletEnabled val="1"/>
        </dgm:presLayoutVars>
      </dgm:prSet>
      <dgm:spPr/>
    </dgm:pt>
  </dgm:ptLst>
  <dgm:cxnLst>
    <dgm:cxn modelId="{0D74D205-B41F-4921-A522-A0B5D85BE7A0}" type="presOf" srcId="{BCC94B58-E15F-48E7-86A9-D79E4D25D3BC}" destId="{B8A391D5-263F-4D34-A840-2A41D391A79C}" srcOrd="0" destOrd="2" presId="urn:microsoft.com/office/officeart/2005/8/layout/list1"/>
    <dgm:cxn modelId="{2883BF17-CD8C-4517-9773-C5A20DAA2FF9}" type="presOf" srcId="{02F7E335-E1BE-44A6-9339-2068C849D6B5}" destId="{B8A391D5-263F-4D34-A840-2A41D391A79C}" srcOrd="0" destOrd="0" presId="urn:microsoft.com/office/officeart/2005/8/layout/list1"/>
    <dgm:cxn modelId="{70DF991F-9C5D-46E6-BC46-EEFB199B2922}" srcId="{1601EB5D-685D-44EF-B10F-DA731AE3D800}" destId="{02F7E335-E1BE-44A6-9339-2068C849D6B5}" srcOrd="0" destOrd="0" parTransId="{06827DDF-7F56-4524-B854-7CD9BB1B5E24}" sibTransId="{FCDBF927-E289-4B7E-A460-190038C42BEB}"/>
    <dgm:cxn modelId="{09C5EE63-46D9-42A8-9120-EE23433929E4}" type="presOf" srcId="{23EB71B4-9BFD-45DE-8857-5D1F924EA5F8}" destId="{B8A391D5-263F-4D34-A840-2A41D391A79C}" srcOrd="0" destOrd="3" presId="urn:microsoft.com/office/officeart/2005/8/layout/list1"/>
    <dgm:cxn modelId="{B80DC464-29A1-4A98-ADBC-2C3F22C16033}" srcId="{1601EB5D-685D-44EF-B10F-DA731AE3D800}" destId="{BCC94B58-E15F-48E7-86A9-D79E4D25D3BC}" srcOrd="2" destOrd="0" parTransId="{1C0FC2F3-036A-4052-899A-3381F81A4442}" sibTransId="{F359EF1B-36DA-4A31-82DF-558EDD7C0492}"/>
    <dgm:cxn modelId="{2428E57A-4007-4FE2-A628-BA9592D2671B}" srcId="{1601EB5D-685D-44EF-B10F-DA731AE3D800}" destId="{23EB71B4-9BFD-45DE-8857-5D1F924EA5F8}" srcOrd="3" destOrd="0" parTransId="{412AA948-D74F-40A5-B8C1-F573C0DEE724}" sibTransId="{5432EBF5-7276-4789-AD83-74730EAC3D33}"/>
    <dgm:cxn modelId="{F2B5E085-D8D1-4761-AAEB-728146132231}" type="presOf" srcId="{1601EB5D-685D-44EF-B10F-DA731AE3D800}" destId="{144D0339-5DE3-45F1-9A22-297F5E1FE481}" srcOrd="1" destOrd="0" presId="urn:microsoft.com/office/officeart/2005/8/layout/list1"/>
    <dgm:cxn modelId="{6F814797-DDB4-4D8B-B1B7-E58B53D346FB}" srcId="{1601EB5D-685D-44EF-B10F-DA731AE3D800}" destId="{DCA37234-FAF3-4AD9-B66B-FE793D1C44BF}" srcOrd="1" destOrd="0" parTransId="{E6F90A61-5DF3-496A-B63C-626489A58AC3}" sibTransId="{0F9C814E-3633-44E2-B3EA-1DA88A08D1EE}"/>
    <dgm:cxn modelId="{3EBDEF97-5B26-4F64-8CF3-B26C7D2CA1E3}" type="presOf" srcId="{1601EB5D-685D-44EF-B10F-DA731AE3D800}" destId="{2A164A25-E278-46C6-8A22-2A47F077350D}" srcOrd="0" destOrd="0" presId="urn:microsoft.com/office/officeart/2005/8/layout/list1"/>
    <dgm:cxn modelId="{A06BF69C-EE40-465D-BBB9-214202E2E0CF}" type="presOf" srcId="{B41F15A3-B7C9-4A7D-BB40-C45A53D5F69C}" destId="{3EBEE4DF-1812-46A9-9FF9-12FFC4A710B9}" srcOrd="0" destOrd="0" presId="urn:microsoft.com/office/officeart/2005/8/layout/list1"/>
    <dgm:cxn modelId="{C9AC57A4-873B-4C90-83D0-0700B8D4187C}" type="presOf" srcId="{DCA37234-FAF3-4AD9-B66B-FE793D1C44BF}" destId="{B8A391D5-263F-4D34-A840-2A41D391A79C}" srcOrd="0" destOrd="1" presId="urn:microsoft.com/office/officeart/2005/8/layout/list1"/>
    <dgm:cxn modelId="{6FB866F3-DCEB-41C6-8446-982D28CF8450}" srcId="{B41F15A3-B7C9-4A7D-BB40-C45A53D5F69C}" destId="{1601EB5D-685D-44EF-B10F-DA731AE3D800}" srcOrd="0" destOrd="0" parTransId="{B289BAFA-2403-41FD-A255-B9FE8406931E}" sibTransId="{98931B8E-49EF-4A17-934D-EF000DFD4AD0}"/>
    <dgm:cxn modelId="{56C558C3-C380-488E-8F7F-30B3101851BB}" type="presParOf" srcId="{3EBEE4DF-1812-46A9-9FF9-12FFC4A710B9}" destId="{CC7C7DE1-BAFB-437B-BCF4-EAE7BD7EAE6D}" srcOrd="0" destOrd="0" presId="urn:microsoft.com/office/officeart/2005/8/layout/list1"/>
    <dgm:cxn modelId="{80C5ED14-CFA6-4C03-A010-88A96782BC37}" type="presParOf" srcId="{CC7C7DE1-BAFB-437B-BCF4-EAE7BD7EAE6D}" destId="{2A164A25-E278-46C6-8A22-2A47F077350D}" srcOrd="0" destOrd="0" presId="urn:microsoft.com/office/officeart/2005/8/layout/list1"/>
    <dgm:cxn modelId="{0F40261A-61CF-4A2D-9F0B-4B1E4BDDEA54}" type="presParOf" srcId="{CC7C7DE1-BAFB-437B-BCF4-EAE7BD7EAE6D}" destId="{144D0339-5DE3-45F1-9A22-297F5E1FE481}" srcOrd="1" destOrd="0" presId="urn:microsoft.com/office/officeart/2005/8/layout/list1"/>
    <dgm:cxn modelId="{5CE7B227-6186-41C9-BD87-4A14B649BEA7}" type="presParOf" srcId="{3EBEE4DF-1812-46A9-9FF9-12FFC4A710B9}" destId="{21D1A9C4-AD2D-4436-BB1D-55F29E2748E7}" srcOrd="1" destOrd="0" presId="urn:microsoft.com/office/officeart/2005/8/layout/list1"/>
    <dgm:cxn modelId="{16C5AC8E-D410-4720-8B64-959C0387DA07}" type="presParOf" srcId="{3EBEE4DF-1812-46A9-9FF9-12FFC4A710B9}" destId="{B8A391D5-263F-4D34-A840-2A41D391A79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accent3"/>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accent3"/>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accent3"/>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accent3"/>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rgbClr val="0078D7"/>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accent3"/>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accent3"/>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accent3"/>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bg1">
            <a:lumMod val="75000"/>
          </a:schemeClr>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accent3"/>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40E564E-56CD-4F00-96F4-7EDF0673D3FB}"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3CEC8A74-1686-4EF4-A8F2-DFB94B0C77C9}">
      <dgm:prSet/>
      <dgm:spPr/>
      <dgm:t>
        <a:bodyPr/>
        <a:lstStyle/>
        <a:p>
          <a:r>
            <a:rPr lang="EN-US" baseline="0" dirty="0"/>
            <a:t>Team Sites</a:t>
          </a:r>
          <a:endParaRPr lang="EN-US" dirty="0"/>
        </a:p>
      </dgm:t>
    </dgm:pt>
    <dgm:pt modelId="{DA45569C-CE48-4736-BBAA-92D37EF28BE6}" type="parTrans" cxnId="{81302E65-D321-4DEC-9619-8D0D1EF25701}">
      <dgm:prSet/>
      <dgm:spPr/>
      <dgm:t>
        <a:bodyPr/>
        <a:lstStyle/>
        <a:p>
          <a:endParaRPr lang="en-US"/>
        </a:p>
      </dgm:t>
    </dgm:pt>
    <dgm:pt modelId="{D65BB85F-0F05-4D83-9195-FE47D7B4119D}" type="sibTrans" cxnId="{81302E65-D321-4DEC-9619-8D0D1EF25701}">
      <dgm:prSet/>
      <dgm:spPr/>
      <dgm:t>
        <a:bodyPr/>
        <a:lstStyle/>
        <a:p>
          <a:endParaRPr lang="en-US"/>
        </a:p>
      </dgm:t>
    </dgm:pt>
    <dgm:pt modelId="{8F599362-22FD-4A3F-80D5-24BBBB24BAAB}">
      <dgm:prSet/>
      <dgm:spPr/>
      <dgm:t>
        <a:bodyPr/>
        <a:lstStyle/>
        <a:p>
          <a:r>
            <a:rPr lang="EN-US" baseline="0" dirty="0"/>
            <a:t>Easy access to sharing content to collaborate</a:t>
          </a:r>
          <a:endParaRPr lang="EN-US" dirty="0"/>
        </a:p>
      </dgm:t>
    </dgm:pt>
    <dgm:pt modelId="{E057FD16-D154-4B4F-B47D-AB9C2AE9A887}" type="parTrans" cxnId="{6E5B4FD7-51F5-4859-B2F8-6904B367DBF2}">
      <dgm:prSet/>
      <dgm:spPr/>
      <dgm:t>
        <a:bodyPr/>
        <a:lstStyle/>
        <a:p>
          <a:endParaRPr lang="en-US"/>
        </a:p>
      </dgm:t>
    </dgm:pt>
    <dgm:pt modelId="{3B3F130B-ED92-4623-B4CA-BE9A2E787E30}" type="sibTrans" cxnId="{6E5B4FD7-51F5-4859-B2F8-6904B367DBF2}">
      <dgm:prSet/>
      <dgm:spPr/>
      <dgm:t>
        <a:bodyPr/>
        <a:lstStyle/>
        <a:p>
          <a:endParaRPr lang="en-US"/>
        </a:p>
      </dgm:t>
    </dgm:pt>
    <dgm:pt modelId="{42510C0C-9F3B-4FA4-9510-B7A024374E54}">
      <dgm:prSet/>
      <dgm:spPr/>
      <dgm:t>
        <a:bodyPr/>
        <a:lstStyle/>
        <a:p>
          <a:r>
            <a:rPr lang="EN-US" baseline="0" dirty="0"/>
            <a:t>OneDrive for Business personal file storage</a:t>
          </a:r>
          <a:endParaRPr lang="EN-US" dirty="0"/>
        </a:p>
      </dgm:t>
    </dgm:pt>
    <dgm:pt modelId="{A61F2991-AF78-4020-82DB-E1E6EAC683F6}" type="parTrans" cxnId="{5A59927D-2FC8-41A7-A95D-5EC65A7F0A90}">
      <dgm:prSet/>
      <dgm:spPr/>
      <dgm:t>
        <a:bodyPr/>
        <a:lstStyle/>
        <a:p>
          <a:endParaRPr lang="en-US"/>
        </a:p>
      </dgm:t>
    </dgm:pt>
    <dgm:pt modelId="{8E7F1D13-E1C5-408D-B972-CBBB83EA8A74}" type="sibTrans" cxnId="{5A59927D-2FC8-41A7-A95D-5EC65A7F0A90}">
      <dgm:prSet/>
      <dgm:spPr/>
      <dgm:t>
        <a:bodyPr/>
        <a:lstStyle/>
        <a:p>
          <a:endParaRPr lang="en-US"/>
        </a:p>
      </dgm:t>
    </dgm:pt>
    <dgm:pt modelId="{7E14EF5B-CF7F-4A68-B2A3-5CBC54097613}">
      <dgm:prSet/>
      <dgm:spPr/>
      <dgm:t>
        <a:bodyPr/>
        <a:lstStyle/>
        <a:p>
          <a:r>
            <a:rPr lang="EN-US" baseline="0" dirty="0"/>
            <a:t>Redirects directly to storage library, there’s no shared </a:t>
          </a:r>
          <a:r>
            <a:rPr lang="EN-US" baseline="0" dirty="0" err="1"/>
            <a:t>MySite</a:t>
          </a:r>
          <a:r>
            <a:rPr lang="EN-US" baseline="0" dirty="0"/>
            <a:t> Host anymore</a:t>
          </a:r>
          <a:endParaRPr lang="EN-US" dirty="0"/>
        </a:p>
      </dgm:t>
    </dgm:pt>
    <dgm:pt modelId="{1734F8FA-3160-457D-B367-FAC5EE5548E2}" type="parTrans" cxnId="{CDD3D387-3AD1-4710-9A8F-030A4B2B0058}">
      <dgm:prSet/>
      <dgm:spPr/>
      <dgm:t>
        <a:bodyPr/>
        <a:lstStyle/>
        <a:p>
          <a:endParaRPr lang="en-US"/>
        </a:p>
      </dgm:t>
    </dgm:pt>
    <dgm:pt modelId="{9D4C26CE-EAFC-441C-8B8D-BC339F351E51}" type="sibTrans" cxnId="{CDD3D387-3AD1-4710-9A8F-030A4B2B0058}">
      <dgm:prSet/>
      <dgm:spPr/>
      <dgm:t>
        <a:bodyPr/>
        <a:lstStyle/>
        <a:p>
          <a:endParaRPr lang="en-US"/>
        </a:p>
      </dgm:t>
    </dgm:pt>
    <dgm:pt modelId="{B6282986-94AB-4E9F-BBD9-08A633CA7BB4}">
      <dgm:prSet/>
      <dgm:spPr/>
      <dgm:t>
        <a:bodyPr/>
        <a:lstStyle/>
        <a:p>
          <a:r>
            <a:rPr lang="EN-US" baseline="0" dirty="0"/>
            <a:t>Uses the OneDrive Sync Client to allow offline file usage</a:t>
          </a:r>
          <a:endParaRPr lang="EN-US" dirty="0"/>
        </a:p>
      </dgm:t>
    </dgm:pt>
    <dgm:pt modelId="{1AF771D9-F0B1-45AE-B931-F88FAE077CA2}" type="parTrans" cxnId="{A2248B8B-4D78-43A9-8B33-CA3942D60C43}">
      <dgm:prSet/>
      <dgm:spPr/>
      <dgm:t>
        <a:bodyPr/>
        <a:lstStyle/>
        <a:p>
          <a:endParaRPr lang="en-US"/>
        </a:p>
      </dgm:t>
    </dgm:pt>
    <dgm:pt modelId="{34BF4A81-E58C-4471-8182-C0D109FFFA3D}" type="sibTrans" cxnId="{A2248B8B-4D78-43A9-8B33-CA3942D60C43}">
      <dgm:prSet/>
      <dgm:spPr/>
      <dgm:t>
        <a:bodyPr/>
        <a:lstStyle/>
        <a:p>
          <a:endParaRPr lang="en-US"/>
        </a:p>
      </dgm:t>
    </dgm:pt>
    <dgm:pt modelId="{4E13EF66-04C3-4F42-A814-44FAB00D0C19}">
      <dgm:prSet/>
      <dgm:spPr/>
      <dgm:t>
        <a:bodyPr/>
        <a:lstStyle/>
        <a:p>
          <a:r>
            <a:rPr lang="EN-US" baseline="0" dirty="0"/>
            <a:t>Commenting</a:t>
          </a:r>
          <a:endParaRPr lang="EN-US" dirty="0"/>
        </a:p>
      </dgm:t>
    </dgm:pt>
    <dgm:pt modelId="{4243176E-187F-408C-8880-2B51657464B0}" type="parTrans" cxnId="{018808AD-0123-48E0-9FD9-51FFAA4031C5}">
      <dgm:prSet/>
      <dgm:spPr/>
      <dgm:t>
        <a:bodyPr/>
        <a:lstStyle/>
        <a:p>
          <a:endParaRPr lang="en-US"/>
        </a:p>
      </dgm:t>
    </dgm:pt>
    <dgm:pt modelId="{F11A226F-D6D4-455F-BB56-D12D904A08BE}" type="sibTrans" cxnId="{018808AD-0123-48E0-9FD9-51FFAA4031C5}">
      <dgm:prSet/>
      <dgm:spPr/>
      <dgm:t>
        <a:bodyPr/>
        <a:lstStyle/>
        <a:p>
          <a:endParaRPr lang="en-US"/>
        </a:p>
      </dgm:t>
    </dgm:pt>
    <dgm:pt modelId="{DCA0C910-BD39-4C3B-8285-38E206D1650D}">
      <dgm:prSet/>
      <dgm:spPr/>
      <dgm:t>
        <a:bodyPr/>
        <a:lstStyle/>
        <a:p>
          <a:r>
            <a:rPr lang="EN-US" baseline="0" dirty="0"/>
            <a:t>Fast provisioning engine</a:t>
          </a:r>
          <a:endParaRPr lang="EN-US"/>
        </a:p>
      </dgm:t>
    </dgm:pt>
    <dgm:pt modelId="{7D8DE91B-43A5-4060-96C6-8B9E6537E762}" type="parTrans" cxnId="{00FAE5A7-4303-464F-8AB2-466E9882A4C4}">
      <dgm:prSet/>
      <dgm:spPr/>
      <dgm:t>
        <a:bodyPr/>
        <a:lstStyle/>
        <a:p>
          <a:endParaRPr lang="en-US"/>
        </a:p>
      </dgm:t>
    </dgm:pt>
    <dgm:pt modelId="{05A8A5A6-007A-4D8B-BACB-5105544DD384}" type="sibTrans" cxnId="{00FAE5A7-4303-464F-8AB2-466E9882A4C4}">
      <dgm:prSet/>
      <dgm:spPr/>
      <dgm:t>
        <a:bodyPr/>
        <a:lstStyle/>
        <a:p>
          <a:endParaRPr lang="en-US"/>
        </a:p>
      </dgm:t>
    </dgm:pt>
    <dgm:pt modelId="{0B5B73FD-A063-4491-BD1B-5B27622DAFD2}">
      <dgm:prSet/>
      <dgm:spPr/>
      <dgm:t>
        <a:bodyPr/>
        <a:lstStyle/>
        <a:p>
          <a:r>
            <a:rPr lang="en-US" dirty="0"/>
            <a:t>Self service site provisioning through SharePoint home to allow for easily starting to collaborate</a:t>
          </a:r>
          <a:endParaRPr lang="EN-US" dirty="0"/>
        </a:p>
      </dgm:t>
    </dgm:pt>
    <dgm:pt modelId="{31938EE2-23E2-4EBD-807A-FB4D8FA1804C}" type="parTrans" cxnId="{493B1CA0-49CD-4A9A-A431-53250B739EC6}">
      <dgm:prSet/>
      <dgm:spPr/>
      <dgm:t>
        <a:bodyPr/>
        <a:lstStyle/>
        <a:p>
          <a:endParaRPr lang="en-US"/>
        </a:p>
      </dgm:t>
    </dgm:pt>
    <dgm:pt modelId="{294D06F9-C60D-4CED-9348-D8934D19F443}" type="sibTrans" cxnId="{493B1CA0-49CD-4A9A-A431-53250B739EC6}">
      <dgm:prSet/>
      <dgm:spPr/>
      <dgm:t>
        <a:bodyPr/>
        <a:lstStyle/>
        <a:p>
          <a:endParaRPr lang="en-US"/>
        </a:p>
      </dgm:t>
    </dgm:pt>
    <dgm:pt modelId="{6456D45D-9081-46D5-9F26-CC7F3C9A5246}">
      <dgm:prSet/>
      <dgm:spPr/>
      <dgm:t>
        <a:bodyPr/>
        <a:lstStyle/>
        <a:p>
          <a:r>
            <a:rPr lang="en-US" dirty="0"/>
            <a:t>Only available in SharePoint Online</a:t>
          </a:r>
          <a:endParaRPr lang="EN-US" dirty="0"/>
        </a:p>
      </dgm:t>
    </dgm:pt>
    <dgm:pt modelId="{3F2C7CF7-ACD8-4AEF-9A14-BAB52E5E91CE}" type="parTrans" cxnId="{F3B5526F-B46A-4F30-ACC0-F6610C212637}">
      <dgm:prSet/>
      <dgm:spPr/>
      <dgm:t>
        <a:bodyPr/>
        <a:lstStyle/>
        <a:p>
          <a:endParaRPr lang="en-US"/>
        </a:p>
      </dgm:t>
    </dgm:pt>
    <dgm:pt modelId="{046D2ED8-A375-484A-AE21-EAEB2D0834CC}" type="sibTrans" cxnId="{F3B5526F-B46A-4F30-ACC0-F6610C212637}">
      <dgm:prSet/>
      <dgm:spPr/>
      <dgm:t>
        <a:bodyPr/>
        <a:lstStyle/>
        <a:p>
          <a:endParaRPr lang="en-US"/>
        </a:p>
      </dgm:t>
    </dgm:pt>
    <dgm:pt modelId="{F42FBD67-20D8-412D-9443-F7433B3E830C}" type="pres">
      <dgm:prSet presAssocID="{640E564E-56CD-4F00-96F4-7EDF0673D3FB}" presName="linear" presStyleCnt="0">
        <dgm:presLayoutVars>
          <dgm:animLvl val="lvl"/>
          <dgm:resizeHandles val="exact"/>
        </dgm:presLayoutVars>
      </dgm:prSet>
      <dgm:spPr/>
    </dgm:pt>
    <dgm:pt modelId="{CD4B34D6-6889-47B7-A039-68F21D359EB9}" type="pres">
      <dgm:prSet presAssocID="{3CEC8A74-1686-4EF4-A8F2-DFB94B0C77C9}" presName="parentText" presStyleLbl="node1" presStyleIdx="0" presStyleCnt="3">
        <dgm:presLayoutVars>
          <dgm:chMax val="0"/>
          <dgm:bulletEnabled val="1"/>
        </dgm:presLayoutVars>
      </dgm:prSet>
      <dgm:spPr/>
    </dgm:pt>
    <dgm:pt modelId="{BCA8D493-CA02-4F41-9D24-71162ECF8D69}" type="pres">
      <dgm:prSet presAssocID="{3CEC8A74-1686-4EF4-A8F2-DFB94B0C77C9}" presName="childText" presStyleLbl="revTx" presStyleIdx="0" presStyleCnt="3">
        <dgm:presLayoutVars>
          <dgm:bulletEnabled val="1"/>
        </dgm:presLayoutVars>
      </dgm:prSet>
      <dgm:spPr/>
    </dgm:pt>
    <dgm:pt modelId="{929E6DC6-6CEE-48B4-90DB-29F670D0A1D4}" type="pres">
      <dgm:prSet presAssocID="{42510C0C-9F3B-4FA4-9510-B7A024374E54}" presName="parentText" presStyleLbl="node1" presStyleIdx="1" presStyleCnt="3">
        <dgm:presLayoutVars>
          <dgm:chMax val="0"/>
          <dgm:bulletEnabled val="1"/>
        </dgm:presLayoutVars>
      </dgm:prSet>
      <dgm:spPr/>
    </dgm:pt>
    <dgm:pt modelId="{F5552AD5-D2D1-406F-A8CC-4A961351F036}" type="pres">
      <dgm:prSet presAssocID="{42510C0C-9F3B-4FA4-9510-B7A024374E54}" presName="childText" presStyleLbl="revTx" presStyleIdx="1" presStyleCnt="3">
        <dgm:presLayoutVars>
          <dgm:bulletEnabled val="1"/>
        </dgm:presLayoutVars>
      </dgm:prSet>
      <dgm:spPr/>
    </dgm:pt>
    <dgm:pt modelId="{7C626490-A928-4CA9-8B84-63F1DB4194A6}" type="pres">
      <dgm:prSet presAssocID="{4E13EF66-04C3-4F42-A814-44FAB00D0C19}" presName="parentText" presStyleLbl="node1" presStyleIdx="2" presStyleCnt="3">
        <dgm:presLayoutVars>
          <dgm:chMax val="0"/>
          <dgm:bulletEnabled val="1"/>
        </dgm:presLayoutVars>
      </dgm:prSet>
      <dgm:spPr/>
    </dgm:pt>
    <dgm:pt modelId="{A09FCC29-E3B0-46E5-8EA3-3256D53FF108}" type="pres">
      <dgm:prSet presAssocID="{4E13EF66-04C3-4F42-A814-44FAB00D0C19}" presName="childText" presStyleLbl="revTx" presStyleIdx="2" presStyleCnt="3">
        <dgm:presLayoutVars>
          <dgm:bulletEnabled val="1"/>
        </dgm:presLayoutVars>
      </dgm:prSet>
      <dgm:spPr/>
    </dgm:pt>
  </dgm:ptLst>
  <dgm:cxnLst>
    <dgm:cxn modelId="{91632F01-7151-4F0C-9D89-01EC1096BCEB}" type="presOf" srcId="{DCA0C910-BD39-4C3B-8285-38E206D1650D}" destId="{F5552AD5-D2D1-406F-A8CC-4A961351F036}" srcOrd="0" destOrd="1" presId="urn:microsoft.com/office/officeart/2005/8/layout/vList2"/>
    <dgm:cxn modelId="{2963360A-1DEF-459D-BA80-95DB057AAE03}" type="presOf" srcId="{7E14EF5B-CF7F-4A68-B2A3-5CBC54097613}" destId="{F5552AD5-D2D1-406F-A8CC-4A961351F036}" srcOrd="0" destOrd="0" presId="urn:microsoft.com/office/officeart/2005/8/layout/vList2"/>
    <dgm:cxn modelId="{D537291C-5137-4794-9C07-156FA690EA72}" type="presOf" srcId="{3CEC8A74-1686-4EF4-A8F2-DFB94B0C77C9}" destId="{CD4B34D6-6889-47B7-A039-68F21D359EB9}" srcOrd="0" destOrd="0" presId="urn:microsoft.com/office/officeart/2005/8/layout/vList2"/>
    <dgm:cxn modelId="{3243282B-F8D6-4406-BD34-1CDF9D1820EB}" type="presOf" srcId="{6456D45D-9081-46D5-9F26-CC7F3C9A5246}" destId="{A09FCC29-E3B0-46E5-8EA3-3256D53FF108}" srcOrd="0" destOrd="0" presId="urn:microsoft.com/office/officeart/2005/8/layout/vList2"/>
    <dgm:cxn modelId="{8583E440-5005-4A0A-89EB-DBFB0D0118C8}" type="presOf" srcId="{0B5B73FD-A063-4491-BD1B-5B27622DAFD2}" destId="{BCA8D493-CA02-4F41-9D24-71162ECF8D69}" srcOrd="0" destOrd="1" presId="urn:microsoft.com/office/officeart/2005/8/layout/vList2"/>
    <dgm:cxn modelId="{C776FA5B-3F00-40FA-BACF-4B1BF5A03AA1}" type="presOf" srcId="{42510C0C-9F3B-4FA4-9510-B7A024374E54}" destId="{929E6DC6-6CEE-48B4-90DB-29F670D0A1D4}" srcOrd="0" destOrd="0" presId="urn:microsoft.com/office/officeart/2005/8/layout/vList2"/>
    <dgm:cxn modelId="{B7E51E62-E5B5-45D6-B6B9-491EBE30D309}" type="presOf" srcId="{4E13EF66-04C3-4F42-A814-44FAB00D0C19}" destId="{7C626490-A928-4CA9-8B84-63F1DB4194A6}" srcOrd="0" destOrd="0" presId="urn:microsoft.com/office/officeart/2005/8/layout/vList2"/>
    <dgm:cxn modelId="{81302E65-D321-4DEC-9619-8D0D1EF25701}" srcId="{640E564E-56CD-4F00-96F4-7EDF0673D3FB}" destId="{3CEC8A74-1686-4EF4-A8F2-DFB94B0C77C9}" srcOrd="0" destOrd="0" parTransId="{DA45569C-CE48-4736-BBAA-92D37EF28BE6}" sibTransId="{D65BB85F-0F05-4D83-9195-FE47D7B4119D}"/>
    <dgm:cxn modelId="{F3B5526F-B46A-4F30-ACC0-F6610C212637}" srcId="{4E13EF66-04C3-4F42-A814-44FAB00D0C19}" destId="{6456D45D-9081-46D5-9F26-CC7F3C9A5246}" srcOrd="0" destOrd="0" parTransId="{3F2C7CF7-ACD8-4AEF-9A14-BAB52E5E91CE}" sibTransId="{046D2ED8-A375-484A-AE21-EAEB2D0834CC}"/>
    <dgm:cxn modelId="{E280F853-51D0-420C-8929-2668C906B42B}" type="presOf" srcId="{B6282986-94AB-4E9F-BBD9-08A633CA7BB4}" destId="{F5552AD5-D2D1-406F-A8CC-4A961351F036}" srcOrd="0" destOrd="2" presId="urn:microsoft.com/office/officeart/2005/8/layout/vList2"/>
    <dgm:cxn modelId="{CEBB757C-1C80-4744-8698-2CC1AAE275AC}" type="presOf" srcId="{8F599362-22FD-4A3F-80D5-24BBBB24BAAB}" destId="{BCA8D493-CA02-4F41-9D24-71162ECF8D69}" srcOrd="0" destOrd="0" presId="urn:microsoft.com/office/officeart/2005/8/layout/vList2"/>
    <dgm:cxn modelId="{5A59927D-2FC8-41A7-A95D-5EC65A7F0A90}" srcId="{640E564E-56CD-4F00-96F4-7EDF0673D3FB}" destId="{42510C0C-9F3B-4FA4-9510-B7A024374E54}" srcOrd="1" destOrd="0" parTransId="{A61F2991-AF78-4020-82DB-E1E6EAC683F6}" sibTransId="{8E7F1D13-E1C5-408D-B972-CBBB83EA8A74}"/>
    <dgm:cxn modelId="{CDD3D387-3AD1-4710-9A8F-030A4B2B0058}" srcId="{42510C0C-9F3B-4FA4-9510-B7A024374E54}" destId="{7E14EF5B-CF7F-4A68-B2A3-5CBC54097613}" srcOrd="0" destOrd="0" parTransId="{1734F8FA-3160-457D-B367-FAC5EE5548E2}" sibTransId="{9D4C26CE-EAFC-441C-8B8D-BC339F351E51}"/>
    <dgm:cxn modelId="{A2248B8B-4D78-43A9-8B33-CA3942D60C43}" srcId="{42510C0C-9F3B-4FA4-9510-B7A024374E54}" destId="{B6282986-94AB-4E9F-BBD9-08A633CA7BB4}" srcOrd="2" destOrd="0" parTransId="{1AF771D9-F0B1-45AE-B931-F88FAE077CA2}" sibTransId="{34BF4A81-E58C-4471-8182-C0D109FFFA3D}"/>
    <dgm:cxn modelId="{493B1CA0-49CD-4A9A-A431-53250B739EC6}" srcId="{3CEC8A74-1686-4EF4-A8F2-DFB94B0C77C9}" destId="{0B5B73FD-A063-4491-BD1B-5B27622DAFD2}" srcOrd="1" destOrd="0" parTransId="{31938EE2-23E2-4EBD-807A-FB4D8FA1804C}" sibTransId="{294D06F9-C60D-4CED-9348-D8934D19F443}"/>
    <dgm:cxn modelId="{00FAE5A7-4303-464F-8AB2-466E9882A4C4}" srcId="{42510C0C-9F3B-4FA4-9510-B7A024374E54}" destId="{DCA0C910-BD39-4C3B-8285-38E206D1650D}" srcOrd="1" destOrd="0" parTransId="{7D8DE91B-43A5-4060-96C6-8B9E6537E762}" sibTransId="{05A8A5A6-007A-4D8B-BACB-5105544DD384}"/>
    <dgm:cxn modelId="{018808AD-0123-48E0-9FD9-51FFAA4031C5}" srcId="{640E564E-56CD-4F00-96F4-7EDF0673D3FB}" destId="{4E13EF66-04C3-4F42-A814-44FAB00D0C19}" srcOrd="2" destOrd="0" parTransId="{4243176E-187F-408C-8880-2B51657464B0}" sibTransId="{F11A226F-D6D4-455F-BB56-D12D904A08BE}"/>
    <dgm:cxn modelId="{6E5B4FD7-51F5-4859-B2F8-6904B367DBF2}" srcId="{3CEC8A74-1686-4EF4-A8F2-DFB94B0C77C9}" destId="{8F599362-22FD-4A3F-80D5-24BBBB24BAAB}" srcOrd="0" destOrd="0" parTransId="{E057FD16-D154-4B4F-B47D-AB9C2AE9A887}" sibTransId="{3B3F130B-ED92-4623-B4CA-BE9A2E787E30}"/>
    <dgm:cxn modelId="{EB8900E5-8120-4A22-91E6-EE9DAB1B3AD3}" type="presOf" srcId="{640E564E-56CD-4F00-96F4-7EDF0673D3FB}" destId="{F42FBD67-20D8-412D-9443-F7433B3E830C}" srcOrd="0" destOrd="0" presId="urn:microsoft.com/office/officeart/2005/8/layout/vList2"/>
    <dgm:cxn modelId="{F57ED7E9-6EFB-452F-B4E7-A633CCC8F3BB}" type="presParOf" srcId="{F42FBD67-20D8-412D-9443-F7433B3E830C}" destId="{CD4B34D6-6889-47B7-A039-68F21D359EB9}" srcOrd="0" destOrd="0" presId="urn:microsoft.com/office/officeart/2005/8/layout/vList2"/>
    <dgm:cxn modelId="{9A51E3A4-4D13-439A-82F6-BADC9E416D16}" type="presParOf" srcId="{F42FBD67-20D8-412D-9443-F7433B3E830C}" destId="{BCA8D493-CA02-4F41-9D24-71162ECF8D69}" srcOrd="1" destOrd="0" presId="urn:microsoft.com/office/officeart/2005/8/layout/vList2"/>
    <dgm:cxn modelId="{777D1DA7-3132-4464-92AF-1DB8A85BF5D1}" type="presParOf" srcId="{F42FBD67-20D8-412D-9443-F7433B3E830C}" destId="{929E6DC6-6CEE-48B4-90DB-29F670D0A1D4}" srcOrd="2" destOrd="0" presId="urn:microsoft.com/office/officeart/2005/8/layout/vList2"/>
    <dgm:cxn modelId="{53C782DF-CF2D-41E2-81B2-113646DC699F}" type="presParOf" srcId="{F42FBD67-20D8-412D-9443-F7433B3E830C}" destId="{F5552AD5-D2D1-406F-A8CC-4A961351F036}" srcOrd="3" destOrd="0" presId="urn:microsoft.com/office/officeart/2005/8/layout/vList2"/>
    <dgm:cxn modelId="{31B367ED-6EEE-418E-8B54-8BB2137209F8}" type="presParOf" srcId="{F42FBD67-20D8-412D-9443-F7433B3E830C}" destId="{7C626490-A928-4CA9-8B84-63F1DB4194A6}" srcOrd="4" destOrd="0" presId="urn:microsoft.com/office/officeart/2005/8/layout/vList2"/>
    <dgm:cxn modelId="{82FA34AF-BDEC-46F9-B139-D5862694F5E3}" type="presParOf" srcId="{F42FBD67-20D8-412D-9443-F7433B3E830C}" destId="{A09FCC29-E3B0-46E5-8EA3-3256D53FF10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056D9BB-4FDF-48C0-B8FD-4B243BC10824}" type="doc">
      <dgm:prSet loTypeId="urn:microsoft.com/office/officeart/2005/8/layout/pList1" loCatId="list" qsTypeId="urn:microsoft.com/office/officeart/2005/8/quickstyle/simple1" qsCatId="simple" csTypeId="urn:microsoft.com/office/officeart/2005/8/colors/accent3_2" csCatId="accent3" phldr="1"/>
      <dgm:spPr/>
      <dgm:t>
        <a:bodyPr/>
        <a:lstStyle/>
        <a:p>
          <a:endParaRPr lang="en-US"/>
        </a:p>
      </dgm:t>
    </dgm:pt>
    <dgm:pt modelId="{362085C8-727A-4BBD-A720-B2DD212ADEB6}">
      <dgm:prSet phldrT="[Text]"/>
      <dgm:spPr/>
      <dgm:t>
        <a:bodyPr/>
        <a:lstStyle/>
        <a:p>
          <a:pPr algn="ctr"/>
          <a:r>
            <a:rPr lang="en-US" dirty="0"/>
            <a:t>Add-in model</a:t>
          </a:r>
        </a:p>
      </dgm:t>
    </dgm:pt>
    <dgm:pt modelId="{6EAAE7C9-8954-46C7-9C4E-56845BDAB5B3}" type="parTrans" cxnId="{AB3B6F32-8B56-4A02-AD67-C3AB805B007A}">
      <dgm:prSet/>
      <dgm:spPr/>
      <dgm:t>
        <a:bodyPr/>
        <a:lstStyle/>
        <a:p>
          <a:pPr algn="ctr"/>
          <a:endParaRPr lang="en-US"/>
        </a:p>
      </dgm:t>
    </dgm:pt>
    <dgm:pt modelId="{DD919A29-6F03-4924-BFA9-150A39FB5926}" type="sibTrans" cxnId="{AB3B6F32-8B56-4A02-AD67-C3AB805B007A}">
      <dgm:prSet/>
      <dgm:spPr/>
      <dgm:t>
        <a:bodyPr/>
        <a:lstStyle/>
        <a:p>
          <a:pPr algn="ctr"/>
          <a:endParaRPr lang="en-US"/>
        </a:p>
      </dgm:t>
    </dgm:pt>
    <dgm:pt modelId="{A1891048-C4D2-4F3C-B822-A0CB7D3D8F30}">
      <dgm:prSet phldrT="[Text]"/>
      <dgm:spPr/>
      <dgm:t>
        <a:bodyPr/>
        <a:lstStyle/>
        <a:p>
          <a:pPr algn="ctr"/>
          <a:r>
            <a:rPr lang="en-US" dirty="0"/>
            <a:t>SharePoint Framework</a:t>
          </a:r>
        </a:p>
      </dgm:t>
    </dgm:pt>
    <dgm:pt modelId="{859AB200-35B6-487B-A444-B4E719D0E2D9}" type="parTrans" cxnId="{980448F8-E7E0-4A71-BE8D-B086A914E91F}">
      <dgm:prSet/>
      <dgm:spPr/>
      <dgm:t>
        <a:bodyPr/>
        <a:lstStyle/>
        <a:p>
          <a:pPr algn="ctr"/>
          <a:endParaRPr lang="en-US"/>
        </a:p>
      </dgm:t>
    </dgm:pt>
    <dgm:pt modelId="{E6DE8FAB-C019-423A-A630-512814860D7C}" type="sibTrans" cxnId="{980448F8-E7E0-4A71-BE8D-B086A914E91F}">
      <dgm:prSet/>
      <dgm:spPr/>
      <dgm:t>
        <a:bodyPr/>
        <a:lstStyle/>
        <a:p>
          <a:pPr algn="ctr"/>
          <a:endParaRPr lang="en-US"/>
        </a:p>
      </dgm:t>
    </dgm:pt>
    <dgm:pt modelId="{D419A94F-0E05-4CD0-897C-A7BBACD7F185}">
      <dgm:prSet phldrT="[Text]"/>
      <dgm:spPr/>
      <dgm:t>
        <a:bodyPr/>
        <a:lstStyle/>
        <a:p>
          <a:pPr algn="ctr"/>
          <a:r>
            <a:rPr lang="en-US" dirty="0"/>
            <a:t>Web Standards</a:t>
          </a:r>
        </a:p>
      </dgm:t>
    </dgm:pt>
    <dgm:pt modelId="{775D6E53-6EE0-4E6D-B52F-7CA9A3BD8AC0}" type="parTrans" cxnId="{4CBCFCFD-28EB-456C-A6A0-A2395775A2BA}">
      <dgm:prSet/>
      <dgm:spPr/>
      <dgm:t>
        <a:bodyPr/>
        <a:lstStyle/>
        <a:p>
          <a:pPr algn="ctr"/>
          <a:endParaRPr lang="en-US"/>
        </a:p>
      </dgm:t>
    </dgm:pt>
    <dgm:pt modelId="{742BFE04-0369-467B-86A5-EBFBD15B1A29}" type="sibTrans" cxnId="{4CBCFCFD-28EB-456C-A6A0-A2395775A2BA}">
      <dgm:prSet/>
      <dgm:spPr/>
      <dgm:t>
        <a:bodyPr/>
        <a:lstStyle/>
        <a:p>
          <a:pPr algn="ctr"/>
          <a:endParaRPr lang="en-US"/>
        </a:p>
      </dgm:t>
    </dgm:pt>
    <dgm:pt modelId="{15DA344E-B9E4-4C3C-B333-4B06CC5DC9A8}">
      <dgm:prSet phldrT="[Text]"/>
      <dgm:spPr/>
      <dgm:t>
        <a:bodyPr/>
        <a:lstStyle/>
        <a:p>
          <a:pPr algn="ctr"/>
          <a:r>
            <a:rPr lang="en-US" dirty="0"/>
            <a:t>Core Platform</a:t>
          </a:r>
        </a:p>
      </dgm:t>
    </dgm:pt>
    <dgm:pt modelId="{CFE5AB31-2972-4E63-8809-8C634B928E3C}" type="parTrans" cxnId="{69A2D7EC-875E-4391-8799-A0E28363C999}">
      <dgm:prSet/>
      <dgm:spPr/>
      <dgm:t>
        <a:bodyPr/>
        <a:lstStyle/>
        <a:p>
          <a:pPr algn="ctr"/>
          <a:endParaRPr lang="en-US"/>
        </a:p>
      </dgm:t>
    </dgm:pt>
    <dgm:pt modelId="{AD1063CF-8163-4F5D-9F11-411DC69C08DD}" type="sibTrans" cxnId="{69A2D7EC-875E-4391-8799-A0E28363C999}">
      <dgm:prSet/>
      <dgm:spPr/>
      <dgm:t>
        <a:bodyPr/>
        <a:lstStyle/>
        <a:p>
          <a:pPr algn="ctr"/>
          <a:endParaRPr lang="en-US"/>
        </a:p>
      </dgm:t>
    </dgm:pt>
    <dgm:pt modelId="{51AABF38-84D0-4037-A915-8D080EE3DAAD}">
      <dgm:prSet phldrT="[Text]"/>
      <dgm:spPr/>
      <dgm:t>
        <a:bodyPr/>
        <a:lstStyle/>
        <a:p>
          <a:pPr algn="ctr"/>
          <a:r>
            <a:rPr lang="en-US" dirty="0"/>
            <a:t>Workflow</a:t>
          </a:r>
        </a:p>
      </dgm:t>
    </dgm:pt>
    <dgm:pt modelId="{5AA358B0-D023-44DD-8BBB-19F084921B41}" type="parTrans" cxnId="{D200AF5C-DDD8-4954-AFFE-9D79DD255A94}">
      <dgm:prSet/>
      <dgm:spPr/>
      <dgm:t>
        <a:bodyPr/>
        <a:lstStyle/>
        <a:p>
          <a:pPr algn="ctr"/>
          <a:endParaRPr lang="en-US"/>
        </a:p>
      </dgm:t>
    </dgm:pt>
    <dgm:pt modelId="{760896AE-44A2-46D4-9BDF-D71A45FAAA20}" type="sibTrans" cxnId="{D200AF5C-DDD8-4954-AFFE-9D79DD255A94}">
      <dgm:prSet/>
      <dgm:spPr/>
      <dgm:t>
        <a:bodyPr/>
        <a:lstStyle/>
        <a:p>
          <a:pPr algn="ctr"/>
          <a:endParaRPr lang="en-US"/>
        </a:p>
      </dgm:t>
    </dgm:pt>
    <dgm:pt modelId="{EEC03A1F-00CA-464E-905B-64B9AC2BE6BF}">
      <dgm:prSet phldrT="[Text]"/>
      <dgm:spPr/>
      <dgm:t>
        <a:bodyPr/>
        <a:lstStyle/>
        <a:p>
          <a:pPr algn="ctr"/>
          <a:r>
            <a:rPr lang="en-US" dirty="0"/>
            <a:t>Search</a:t>
          </a:r>
        </a:p>
      </dgm:t>
    </dgm:pt>
    <dgm:pt modelId="{DE34C590-5A66-4557-BF77-1260A79747A9}" type="parTrans" cxnId="{E2164272-95E5-426F-88D3-65B82EA53657}">
      <dgm:prSet/>
      <dgm:spPr/>
      <dgm:t>
        <a:bodyPr/>
        <a:lstStyle/>
        <a:p>
          <a:pPr algn="ctr"/>
          <a:endParaRPr lang="en-US"/>
        </a:p>
      </dgm:t>
    </dgm:pt>
    <dgm:pt modelId="{46EEE7A9-B541-47C0-A0D0-E2B6904B6C7A}" type="sibTrans" cxnId="{E2164272-95E5-426F-88D3-65B82EA53657}">
      <dgm:prSet/>
      <dgm:spPr/>
      <dgm:t>
        <a:bodyPr/>
        <a:lstStyle/>
        <a:p>
          <a:pPr algn="ctr"/>
          <a:endParaRPr lang="en-US"/>
        </a:p>
      </dgm:t>
    </dgm:pt>
    <dgm:pt modelId="{0F97C0E4-D2D1-4BC9-B0B9-8A08318EE173}">
      <dgm:prSet phldrT="[Text]"/>
      <dgm:spPr/>
      <dgm:t>
        <a:bodyPr/>
        <a:lstStyle/>
        <a:p>
          <a:pPr algn="ctr"/>
          <a:r>
            <a:rPr lang="en-US" dirty="0"/>
            <a:t>Mobility</a:t>
          </a:r>
        </a:p>
      </dgm:t>
    </dgm:pt>
    <dgm:pt modelId="{DDB7C280-8EC0-48B8-AC1D-B9EB9144231C}" type="parTrans" cxnId="{851E21AC-4B70-4B3E-A22F-193DB26C7898}">
      <dgm:prSet/>
      <dgm:spPr/>
      <dgm:t>
        <a:bodyPr/>
        <a:lstStyle/>
        <a:p>
          <a:pPr algn="ctr"/>
          <a:endParaRPr lang="en-US"/>
        </a:p>
      </dgm:t>
    </dgm:pt>
    <dgm:pt modelId="{09F044B2-2B66-4291-B464-E92FF687B694}" type="sibTrans" cxnId="{851E21AC-4B70-4B3E-A22F-193DB26C7898}">
      <dgm:prSet/>
      <dgm:spPr/>
      <dgm:t>
        <a:bodyPr/>
        <a:lstStyle/>
        <a:p>
          <a:pPr algn="ctr"/>
          <a:endParaRPr lang="en-US"/>
        </a:p>
      </dgm:t>
    </dgm:pt>
    <dgm:pt modelId="{70F3E3CA-E001-4C77-90E1-02018CCF3E66}">
      <dgm:prSet phldrT="[Text]"/>
      <dgm:spPr/>
      <dgm:t>
        <a:bodyPr/>
        <a:lstStyle/>
        <a:p>
          <a:pPr algn="ctr"/>
          <a:r>
            <a:rPr lang="en-US" dirty="0"/>
            <a:t>Web Content Management</a:t>
          </a:r>
        </a:p>
      </dgm:t>
    </dgm:pt>
    <dgm:pt modelId="{EAADDB13-7A97-4B1E-ACFA-CE98915475AE}" type="parTrans" cxnId="{D52929F0-F0EC-4996-9568-AD5427D1978A}">
      <dgm:prSet/>
      <dgm:spPr/>
      <dgm:t>
        <a:bodyPr/>
        <a:lstStyle/>
        <a:p>
          <a:pPr algn="ctr"/>
          <a:endParaRPr lang="en-US"/>
        </a:p>
      </dgm:t>
    </dgm:pt>
    <dgm:pt modelId="{144C93D9-ACA2-4B44-A8B8-F771782CFCD3}" type="sibTrans" cxnId="{D52929F0-F0EC-4996-9568-AD5427D1978A}">
      <dgm:prSet/>
      <dgm:spPr/>
      <dgm:t>
        <a:bodyPr/>
        <a:lstStyle/>
        <a:p>
          <a:pPr algn="ctr"/>
          <a:endParaRPr lang="en-US"/>
        </a:p>
      </dgm:t>
    </dgm:pt>
    <dgm:pt modelId="{445B1924-2683-4E33-A174-E013D9C3F3A3}">
      <dgm:prSet phldrT="[Text]"/>
      <dgm:spPr/>
      <dgm:t>
        <a:bodyPr/>
        <a:lstStyle/>
        <a:p>
          <a:pPr algn="ctr"/>
          <a:r>
            <a:rPr lang="en-US" dirty="0"/>
            <a:t>Social</a:t>
          </a:r>
        </a:p>
      </dgm:t>
    </dgm:pt>
    <dgm:pt modelId="{A1C63033-4DE7-4EC1-BF0E-226FA2E85324}" type="parTrans" cxnId="{8F71E8FF-D496-4DD8-8068-8EF0BB1AF4E9}">
      <dgm:prSet/>
      <dgm:spPr/>
      <dgm:t>
        <a:bodyPr/>
        <a:lstStyle/>
        <a:p>
          <a:pPr algn="ctr"/>
          <a:endParaRPr lang="en-US"/>
        </a:p>
      </dgm:t>
    </dgm:pt>
    <dgm:pt modelId="{E6A95C77-92BE-40DF-A15F-C7380032CEE4}" type="sibTrans" cxnId="{8F71E8FF-D496-4DD8-8068-8EF0BB1AF4E9}">
      <dgm:prSet/>
      <dgm:spPr/>
      <dgm:t>
        <a:bodyPr/>
        <a:lstStyle/>
        <a:p>
          <a:pPr algn="ctr"/>
          <a:endParaRPr lang="en-US"/>
        </a:p>
      </dgm:t>
    </dgm:pt>
    <dgm:pt modelId="{7B6F0734-E235-4F29-BB41-D314B10F076C}">
      <dgm:prSet phldrT="[Text]"/>
      <dgm:spPr/>
      <dgm:t>
        <a:bodyPr/>
        <a:lstStyle/>
        <a:p>
          <a:pPr algn="ctr"/>
          <a:r>
            <a:rPr lang="en-US" dirty="0"/>
            <a:t>Service Applications</a:t>
          </a:r>
        </a:p>
      </dgm:t>
    </dgm:pt>
    <dgm:pt modelId="{03FA49E1-7F00-43B5-81F5-5F1DF1A85C94}" type="parTrans" cxnId="{49C961C9-4438-4053-A212-BE61F19D16F5}">
      <dgm:prSet/>
      <dgm:spPr/>
      <dgm:t>
        <a:bodyPr/>
        <a:lstStyle/>
        <a:p>
          <a:pPr algn="ctr"/>
          <a:endParaRPr lang="en-US"/>
        </a:p>
      </dgm:t>
    </dgm:pt>
    <dgm:pt modelId="{F0BEFD63-BCED-4EDF-A753-FCBC88CEF4D0}" type="sibTrans" cxnId="{49C961C9-4438-4053-A212-BE61F19D16F5}">
      <dgm:prSet/>
      <dgm:spPr/>
      <dgm:t>
        <a:bodyPr/>
        <a:lstStyle/>
        <a:p>
          <a:pPr algn="ctr"/>
          <a:endParaRPr lang="en-US"/>
        </a:p>
      </dgm:t>
    </dgm:pt>
    <dgm:pt modelId="{7AA50F81-FD7C-4F68-86EC-19E2A230817E}">
      <dgm:prSet phldrT="[Text]"/>
      <dgm:spPr/>
      <dgm:t>
        <a:bodyPr/>
        <a:lstStyle/>
        <a:p>
          <a:pPr algn="ctr"/>
          <a:r>
            <a:rPr lang="en-US" dirty="0"/>
            <a:t>Deprecated</a:t>
          </a:r>
        </a:p>
      </dgm:t>
    </dgm:pt>
    <dgm:pt modelId="{03298DAA-4477-48A6-95EF-A4BFB6278BFB}" type="parTrans" cxnId="{D6EECAE4-B61E-44A0-9B82-0D2F81FDE4B0}">
      <dgm:prSet/>
      <dgm:spPr/>
      <dgm:t>
        <a:bodyPr/>
        <a:lstStyle/>
        <a:p>
          <a:pPr algn="ctr"/>
          <a:endParaRPr lang="en-US"/>
        </a:p>
      </dgm:t>
    </dgm:pt>
    <dgm:pt modelId="{AF01ABA0-B0FA-4172-899D-596DE52C51D2}" type="sibTrans" cxnId="{D6EECAE4-B61E-44A0-9B82-0D2F81FDE4B0}">
      <dgm:prSet/>
      <dgm:spPr/>
      <dgm:t>
        <a:bodyPr/>
        <a:lstStyle/>
        <a:p>
          <a:pPr algn="ctr"/>
          <a:endParaRPr lang="en-US"/>
        </a:p>
      </dgm:t>
    </dgm:pt>
    <dgm:pt modelId="{BE188AC6-3897-4A40-BE51-B1E887F49533}" type="pres">
      <dgm:prSet presAssocID="{3056D9BB-4FDF-48C0-B8FD-4B243BC10824}" presName="Name0" presStyleCnt="0">
        <dgm:presLayoutVars>
          <dgm:dir/>
          <dgm:resizeHandles val="exact"/>
        </dgm:presLayoutVars>
      </dgm:prSet>
      <dgm:spPr/>
    </dgm:pt>
    <dgm:pt modelId="{94193334-47FC-4801-AACF-01C379A88BE5}" type="pres">
      <dgm:prSet presAssocID="{362085C8-727A-4BBD-A720-B2DD212ADEB6}" presName="compNode" presStyleCnt="0"/>
      <dgm:spPr/>
    </dgm:pt>
    <dgm:pt modelId="{F4698C16-9E20-457B-80AD-5133E81D2E27}" type="pres">
      <dgm:prSet presAssocID="{362085C8-727A-4BBD-A720-B2DD212ADEB6}" presName="pictRect" presStyleLbl="node1" presStyleIdx="0" presStyleCnt="11"/>
      <dgm:spPr>
        <a:solidFill>
          <a:schemeClr val="accent3"/>
        </a:solidFill>
      </dgm:spPr>
    </dgm:pt>
    <dgm:pt modelId="{C97BC670-A377-4A2A-9269-9D723701636F}" type="pres">
      <dgm:prSet presAssocID="{362085C8-727A-4BBD-A720-B2DD212ADEB6}" presName="textRect" presStyleLbl="revTx" presStyleIdx="0" presStyleCnt="11">
        <dgm:presLayoutVars>
          <dgm:bulletEnabled val="1"/>
        </dgm:presLayoutVars>
      </dgm:prSet>
      <dgm:spPr/>
    </dgm:pt>
    <dgm:pt modelId="{90BBAFE7-D1DB-4120-B42A-D21CA09D0353}" type="pres">
      <dgm:prSet presAssocID="{DD919A29-6F03-4924-BFA9-150A39FB5926}" presName="sibTrans" presStyleLbl="sibTrans2D1" presStyleIdx="0" presStyleCnt="0"/>
      <dgm:spPr/>
    </dgm:pt>
    <dgm:pt modelId="{18B1B776-F0D9-4029-9E67-951670B6D10B}" type="pres">
      <dgm:prSet presAssocID="{A1891048-C4D2-4F3C-B822-A0CB7D3D8F30}" presName="compNode" presStyleCnt="0"/>
      <dgm:spPr/>
    </dgm:pt>
    <dgm:pt modelId="{58BA0391-F3FC-4935-A56B-9A59A5EC2662}" type="pres">
      <dgm:prSet presAssocID="{A1891048-C4D2-4F3C-B822-A0CB7D3D8F30}" presName="pictRect" presStyleLbl="node1" presStyleIdx="1" presStyleCnt="11"/>
      <dgm:spPr>
        <a:solidFill>
          <a:schemeClr val="accent3"/>
        </a:solidFill>
      </dgm:spPr>
    </dgm:pt>
    <dgm:pt modelId="{12DB24B5-23B9-4489-B9A6-AD6925CE9B74}" type="pres">
      <dgm:prSet presAssocID="{A1891048-C4D2-4F3C-B822-A0CB7D3D8F30}" presName="textRect" presStyleLbl="revTx" presStyleIdx="1" presStyleCnt="11">
        <dgm:presLayoutVars>
          <dgm:bulletEnabled val="1"/>
        </dgm:presLayoutVars>
      </dgm:prSet>
      <dgm:spPr/>
    </dgm:pt>
    <dgm:pt modelId="{F82E0E04-8CA3-4175-85C7-6F625EAE5C1D}" type="pres">
      <dgm:prSet presAssocID="{E6DE8FAB-C019-423A-A630-512814860D7C}" presName="sibTrans" presStyleLbl="sibTrans2D1" presStyleIdx="0" presStyleCnt="0"/>
      <dgm:spPr/>
    </dgm:pt>
    <dgm:pt modelId="{39A756A3-55A0-4F4C-9266-08FF0EF3ED51}" type="pres">
      <dgm:prSet presAssocID="{D419A94F-0E05-4CD0-897C-A7BBACD7F185}" presName="compNode" presStyleCnt="0"/>
      <dgm:spPr/>
    </dgm:pt>
    <dgm:pt modelId="{685FA9C8-37A5-46C9-B2D3-CB1B2258ABCF}" type="pres">
      <dgm:prSet presAssocID="{D419A94F-0E05-4CD0-897C-A7BBACD7F185}" presName="pictRect" presStyleLbl="node1" presStyleIdx="2" presStyleCnt="11"/>
      <dgm:spPr>
        <a:solidFill>
          <a:schemeClr val="accent3"/>
        </a:solidFill>
      </dgm:spPr>
    </dgm:pt>
    <dgm:pt modelId="{08F26AE4-2C85-416C-BE8B-BB018E41A6F1}" type="pres">
      <dgm:prSet presAssocID="{D419A94F-0E05-4CD0-897C-A7BBACD7F185}" presName="textRect" presStyleLbl="revTx" presStyleIdx="2" presStyleCnt="11">
        <dgm:presLayoutVars>
          <dgm:bulletEnabled val="1"/>
        </dgm:presLayoutVars>
      </dgm:prSet>
      <dgm:spPr/>
    </dgm:pt>
    <dgm:pt modelId="{DAE4AB1F-5E06-423B-9B00-8ABA543512F8}" type="pres">
      <dgm:prSet presAssocID="{742BFE04-0369-467B-86A5-EBFBD15B1A29}" presName="sibTrans" presStyleLbl="sibTrans2D1" presStyleIdx="0" presStyleCnt="0"/>
      <dgm:spPr/>
    </dgm:pt>
    <dgm:pt modelId="{DDB40444-6E12-4D3F-BF96-4510AE021C19}" type="pres">
      <dgm:prSet presAssocID="{15DA344E-B9E4-4C3C-B333-4B06CC5DC9A8}" presName="compNode" presStyleCnt="0"/>
      <dgm:spPr/>
    </dgm:pt>
    <dgm:pt modelId="{F3A18A4A-1B97-4C71-A1F8-1501DCB41355}" type="pres">
      <dgm:prSet presAssocID="{15DA344E-B9E4-4C3C-B333-4B06CC5DC9A8}" presName="pictRect" presStyleLbl="node1" presStyleIdx="3" presStyleCnt="11"/>
      <dgm:spPr>
        <a:solidFill>
          <a:schemeClr val="accent3"/>
        </a:solidFill>
      </dgm:spPr>
    </dgm:pt>
    <dgm:pt modelId="{72C52D48-0A56-479B-9B8B-177743EA049E}" type="pres">
      <dgm:prSet presAssocID="{15DA344E-B9E4-4C3C-B333-4B06CC5DC9A8}" presName="textRect" presStyleLbl="revTx" presStyleIdx="3" presStyleCnt="11">
        <dgm:presLayoutVars>
          <dgm:bulletEnabled val="1"/>
        </dgm:presLayoutVars>
      </dgm:prSet>
      <dgm:spPr/>
    </dgm:pt>
    <dgm:pt modelId="{5BCD9F5F-9FDE-40C6-8D98-5B86E98EBD1C}" type="pres">
      <dgm:prSet presAssocID="{AD1063CF-8163-4F5D-9F11-411DC69C08DD}" presName="sibTrans" presStyleLbl="sibTrans2D1" presStyleIdx="0" presStyleCnt="0"/>
      <dgm:spPr/>
    </dgm:pt>
    <dgm:pt modelId="{EAA5502C-EAF4-48D4-8EB8-CDB2C14F6F8A}" type="pres">
      <dgm:prSet presAssocID="{51AABF38-84D0-4037-A915-8D080EE3DAAD}" presName="compNode" presStyleCnt="0"/>
      <dgm:spPr/>
    </dgm:pt>
    <dgm:pt modelId="{2805C9C9-8125-4545-9EE9-485637178F89}" type="pres">
      <dgm:prSet presAssocID="{51AABF38-84D0-4037-A915-8D080EE3DAAD}" presName="pictRect" presStyleLbl="node1" presStyleIdx="4" presStyleCnt="11"/>
      <dgm:spPr>
        <a:solidFill>
          <a:srgbClr val="0078D7"/>
        </a:solidFill>
      </dgm:spPr>
    </dgm:pt>
    <dgm:pt modelId="{427EECD7-50D6-423F-A558-E282F9DE736E}" type="pres">
      <dgm:prSet presAssocID="{51AABF38-84D0-4037-A915-8D080EE3DAAD}" presName="textRect" presStyleLbl="revTx" presStyleIdx="4" presStyleCnt="11">
        <dgm:presLayoutVars>
          <dgm:bulletEnabled val="1"/>
        </dgm:presLayoutVars>
      </dgm:prSet>
      <dgm:spPr/>
    </dgm:pt>
    <dgm:pt modelId="{BE18FF29-792D-4ADD-89BF-B0C2A52F354B}" type="pres">
      <dgm:prSet presAssocID="{760896AE-44A2-46D4-9BDF-D71A45FAAA20}" presName="sibTrans" presStyleLbl="sibTrans2D1" presStyleIdx="0" presStyleCnt="0"/>
      <dgm:spPr/>
    </dgm:pt>
    <dgm:pt modelId="{1FD86966-DEB7-4D40-ABDF-ACC33F1462EB}" type="pres">
      <dgm:prSet presAssocID="{EEC03A1F-00CA-464E-905B-64B9AC2BE6BF}" presName="compNode" presStyleCnt="0"/>
      <dgm:spPr/>
    </dgm:pt>
    <dgm:pt modelId="{BA0DD4FC-5F8E-43AB-870F-D8486CBC6307}" type="pres">
      <dgm:prSet presAssocID="{EEC03A1F-00CA-464E-905B-64B9AC2BE6BF}" presName="pictRect" presStyleLbl="node1" presStyleIdx="5" presStyleCnt="11"/>
      <dgm:spPr>
        <a:solidFill>
          <a:schemeClr val="accent3"/>
        </a:solidFill>
      </dgm:spPr>
    </dgm:pt>
    <dgm:pt modelId="{487135D2-9076-4388-A641-9B0BCA7E4EB3}" type="pres">
      <dgm:prSet presAssocID="{EEC03A1F-00CA-464E-905B-64B9AC2BE6BF}" presName="textRect" presStyleLbl="revTx" presStyleIdx="5" presStyleCnt="11">
        <dgm:presLayoutVars>
          <dgm:bulletEnabled val="1"/>
        </dgm:presLayoutVars>
      </dgm:prSet>
      <dgm:spPr/>
    </dgm:pt>
    <dgm:pt modelId="{4A7FCE61-6D14-46FB-9053-21FF114CCA7C}" type="pres">
      <dgm:prSet presAssocID="{46EEE7A9-B541-47C0-A0D0-E2B6904B6C7A}" presName="sibTrans" presStyleLbl="sibTrans2D1" presStyleIdx="0" presStyleCnt="0"/>
      <dgm:spPr/>
    </dgm:pt>
    <dgm:pt modelId="{DA3CBE5A-B22A-4319-989C-20D60DF0E14A}" type="pres">
      <dgm:prSet presAssocID="{0F97C0E4-D2D1-4BC9-B0B9-8A08318EE173}" presName="compNode" presStyleCnt="0"/>
      <dgm:spPr/>
    </dgm:pt>
    <dgm:pt modelId="{5C25C960-ECC9-4C4B-9434-32627DD5B5D2}" type="pres">
      <dgm:prSet presAssocID="{0F97C0E4-D2D1-4BC9-B0B9-8A08318EE173}" presName="pictRect" presStyleLbl="node1" presStyleIdx="6" presStyleCnt="11"/>
      <dgm:spPr>
        <a:solidFill>
          <a:schemeClr val="accent3"/>
        </a:solidFill>
      </dgm:spPr>
    </dgm:pt>
    <dgm:pt modelId="{44D550ED-97BB-4B3F-9B10-997317EC38D3}" type="pres">
      <dgm:prSet presAssocID="{0F97C0E4-D2D1-4BC9-B0B9-8A08318EE173}" presName="textRect" presStyleLbl="revTx" presStyleIdx="6" presStyleCnt="11">
        <dgm:presLayoutVars>
          <dgm:bulletEnabled val="1"/>
        </dgm:presLayoutVars>
      </dgm:prSet>
      <dgm:spPr/>
    </dgm:pt>
    <dgm:pt modelId="{15376A84-EB6C-443A-B687-2A709305FCAE}" type="pres">
      <dgm:prSet presAssocID="{09F044B2-2B66-4291-B464-E92FF687B694}" presName="sibTrans" presStyleLbl="sibTrans2D1" presStyleIdx="0" presStyleCnt="0"/>
      <dgm:spPr/>
    </dgm:pt>
    <dgm:pt modelId="{5458E6FD-82DB-46DE-9D0F-57A631388A51}" type="pres">
      <dgm:prSet presAssocID="{70F3E3CA-E001-4C77-90E1-02018CCF3E66}" presName="compNode" presStyleCnt="0"/>
      <dgm:spPr/>
    </dgm:pt>
    <dgm:pt modelId="{846B0BC5-0E75-4AB4-BEC8-733017D47C11}" type="pres">
      <dgm:prSet presAssocID="{70F3E3CA-E001-4C77-90E1-02018CCF3E66}" presName="pictRect" presStyleLbl="node1" presStyleIdx="7" presStyleCnt="11"/>
      <dgm:spPr>
        <a:solidFill>
          <a:schemeClr val="accent3"/>
        </a:solidFill>
      </dgm:spPr>
    </dgm:pt>
    <dgm:pt modelId="{F2BA4E1A-580C-49F5-9BA5-4DF4028E1F29}" type="pres">
      <dgm:prSet presAssocID="{70F3E3CA-E001-4C77-90E1-02018CCF3E66}" presName="textRect" presStyleLbl="revTx" presStyleIdx="7" presStyleCnt="11">
        <dgm:presLayoutVars>
          <dgm:bulletEnabled val="1"/>
        </dgm:presLayoutVars>
      </dgm:prSet>
      <dgm:spPr/>
    </dgm:pt>
    <dgm:pt modelId="{E1BF2A3A-727B-4A6B-9C8B-DC399F262190}" type="pres">
      <dgm:prSet presAssocID="{144C93D9-ACA2-4B44-A8B8-F771782CFCD3}" presName="sibTrans" presStyleLbl="sibTrans2D1" presStyleIdx="0" presStyleCnt="0"/>
      <dgm:spPr/>
    </dgm:pt>
    <dgm:pt modelId="{25A5E58D-B6B1-4BB6-83C3-2A0593C621AA}" type="pres">
      <dgm:prSet presAssocID="{445B1924-2683-4E33-A174-E013D9C3F3A3}" presName="compNode" presStyleCnt="0"/>
      <dgm:spPr/>
    </dgm:pt>
    <dgm:pt modelId="{78C6F90B-6927-45D9-9558-89FDA69C8888}" type="pres">
      <dgm:prSet presAssocID="{445B1924-2683-4E33-A174-E013D9C3F3A3}" presName="pictRect" presStyleLbl="node1" presStyleIdx="8" presStyleCnt="11"/>
      <dgm:spPr>
        <a:solidFill>
          <a:schemeClr val="accent3"/>
        </a:solidFill>
      </dgm:spPr>
    </dgm:pt>
    <dgm:pt modelId="{27210CBA-DFD1-4E2F-B3EC-50ED980CCE52}" type="pres">
      <dgm:prSet presAssocID="{445B1924-2683-4E33-A174-E013D9C3F3A3}" presName="textRect" presStyleLbl="revTx" presStyleIdx="8" presStyleCnt="11">
        <dgm:presLayoutVars>
          <dgm:bulletEnabled val="1"/>
        </dgm:presLayoutVars>
      </dgm:prSet>
      <dgm:spPr/>
    </dgm:pt>
    <dgm:pt modelId="{33B842E1-769D-4FDA-A26C-99887036639C}" type="pres">
      <dgm:prSet presAssocID="{E6A95C77-92BE-40DF-A15F-C7380032CEE4}" presName="sibTrans" presStyleLbl="sibTrans2D1" presStyleIdx="0" presStyleCnt="0"/>
      <dgm:spPr/>
    </dgm:pt>
    <dgm:pt modelId="{5DAF36D9-67EF-44D6-AE9B-04196945E097}" type="pres">
      <dgm:prSet presAssocID="{7B6F0734-E235-4F29-BB41-D314B10F076C}" presName="compNode" presStyleCnt="0"/>
      <dgm:spPr/>
    </dgm:pt>
    <dgm:pt modelId="{5EB76E9C-952D-4B11-B6B1-21E12BCB4B8B}" type="pres">
      <dgm:prSet presAssocID="{7B6F0734-E235-4F29-BB41-D314B10F076C}" presName="pictRect" presStyleLbl="node1" presStyleIdx="9" presStyleCnt="11"/>
      <dgm:spPr>
        <a:solidFill>
          <a:schemeClr val="bg1">
            <a:lumMod val="75000"/>
          </a:schemeClr>
        </a:solidFill>
      </dgm:spPr>
    </dgm:pt>
    <dgm:pt modelId="{031E27B5-7A0F-4DC4-BA1F-F73CB5A24AC8}" type="pres">
      <dgm:prSet presAssocID="{7B6F0734-E235-4F29-BB41-D314B10F076C}" presName="textRect" presStyleLbl="revTx" presStyleIdx="9" presStyleCnt="11">
        <dgm:presLayoutVars>
          <dgm:bulletEnabled val="1"/>
        </dgm:presLayoutVars>
      </dgm:prSet>
      <dgm:spPr/>
    </dgm:pt>
    <dgm:pt modelId="{53E144C2-1DA5-4D32-8558-1D65A2C8157A}" type="pres">
      <dgm:prSet presAssocID="{F0BEFD63-BCED-4EDF-A753-FCBC88CEF4D0}" presName="sibTrans" presStyleLbl="sibTrans2D1" presStyleIdx="0" presStyleCnt="0"/>
      <dgm:spPr/>
    </dgm:pt>
    <dgm:pt modelId="{0E0CD850-3F31-4160-856D-19CA4932C1B6}" type="pres">
      <dgm:prSet presAssocID="{7AA50F81-FD7C-4F68-86EC-19E2A230817E}" presName="compNode" presStyleCnt="0"/>
      <dgm:spPr/>
    </dgm:pt>
    <dgm:pt modelId="{8A98F5CC-AED1-4F02-A698-922D6CEF7151}" type="pres">
      <dgm:prSet presAssocID="{7AA50F81-FD7C-4F68-86EC-19E2A230817E}" presName="pictRect" presStyleLbl="node1" presStyleIdx="10" presStyleCnt="11"/>
      <dgm:spPr>
        <a:solidFill>
          <a:schemeClr val="accent3"/>
        </a:solidFill>
      </dgm:spPr>
    </dgm:pt>
    <dgm:pt modelId="{F6B71CEA-EAF4-432D-B373-B9F569DBA6DB}" type="pres">
      <dgm:prSet presAssocID="{7AA50F81-FD7C-4F68-86EC-19E2A230817E}" presName="textRect" presStyleLbl="revTx" presStyleIdx="10" presStyleCnt="11">
        <dgm:presLayoutVars>
          <dgm:bulletEnabled val="1"/>
        </dgm:presLayoutVars>
      </dgm:prSet>
      <dgm:spPr/>
    </dgm:pt>
  </dgm:ptLst>
  <dgm:cxnLst>
    <dgm:cxn modelId="{B8221103-5121-445C-81AC-6E6B91748E45}" type="presOf" srcId="{0F97C0E4-D2D1-4BC9-B0B9-8A08318EE173}" destId="{44D550ED-97BB-4B3F-9B10-997317EC38D3}" srcOrd="0" destOrd="0" presId="urn:microsoft.com/office/officeart/2005/8/layout/pList1"/>
    <dgm:cxn modelId="{77D8D709-5CC1-4F7F-814F-506777266907}" type="presOf" srcId="{D419A94F-0E05-4CD0-897C-A7BBACD7F185}" destId="{08F26AE4-2C85-416C-BE8B-BB018E41A6F1}" srcOrd="0" destOrd="0" presId="urn:microsoft.com/office/officeart/2005/8/layout/pList1"/>
    <dgm:cxn modelId="{BD18530B-926E-49C8-80D5-8E6ADD4C9BB5}" type="presOf" srcId="{7B6F0734-E235-4F29-BB41-D314B10F076C}" destId="{031E27B5-7A0F-4DC4-BA1F-F73CB5A24AC8}" srcOrd="0" destOrd="0" presId="urn:microsoft.com/office/officeart/2005/8/layout/pList1"/>
    <dgm:cxn modelId="{05BD6113-B304-48DE-BECD-FED1ADC82C8D}" type="presOf" srcId="{445B1924-2683-4E33-A174-E013D9C3F3A3}" destId="{27210CBA-DFD1-4E2F-B3EC-50ED980CCE52}" srcOrd="0" destOrd="0" presId="urn:microsoft.com/office/officeart/2005/8/layout/pList1"/>
    <dgm:cxn modelId="{4AC0B223-4926-4872-8E72-1A38003CAC36}" type="presOf" srcId="{742BFE04-0369-467B-86A5-EBFBD15B1A29}" destId="{DAE4AB1F-5E06-423B-9B00-8ABA543512F8}" srcOrd="0" destOrd="0" presId="urn:microsoft.com/office/officeart/2005/8/layout/pList1"/>
    <dgm:cxn modelId="{AB3B6F32-8B56-4A02-AD67-C3AB805B007A}" srcId="{3056D9BB-4FDF-48C0-B8FD-4B243BC10824}" destId="{362085C8-727A-4BBD-A720-B2DD212ADEB6}" srcOrd="0" destOrd="0" parTransId="{6EAAE7C9-8954-46C7-9C4E-56845BDAB5B3}" sibTransId="{DD919A29-6F03-4924-BFA9-150A39FB5926}"/>
    <dgm:cxn modelId="{548FE333-FA48-420D-9640-E97EC8865928}" type="presOf" srcId="{F0BEFD63-BCED-4EDF-A753-FCBC88CEF4D0}" destId="{53E144C2-1DA5-4D32-8558-1D65A2C8157A}" srcOrd="0" destOrd="0" presId="urn:microsoft.com/office/officeart/2005/8/layout/pList1"/>
    <dgm:cxn modelId="{68D45C34-4D09-4408-8849-8EC389B8012D}" type="presOf" srcId="{760896AE-44A2-46D4-9BDF-D71A45FAAA20}" destId="{BE18FF29-792D-4ADD-89BF-B0C2A52F354B}" srcOrd="0" destOrd="0" presId="urn:microsoft.com/office/officeart/2005/8/layout/pList1"/>
    <dgm:cxn modelId="{76154A5B-BED8-4CF3-BDE1-6D3B8214B185}" type="presOf" srcId="{362085C8-727A-4BBD-A720-B2DD212ADEB6}" destId="{C97BC670-A377-4A2A-9269-9D723701636F}" srcOrd="0" destOrd="0" presId="urn:microsoft.com/office/officeart/2005/8/layout/pList1"/>
    <dgm:cxn modelId="{D200AF5C-DDD8-4954-AFFE-9D79DD255A94}" srcId="{3056D9BB-4FDF-48C0-B8FD-4B243BC10824}" destId="{51AABF38-84D0-4037-A915-8D080EE3DAAD}" srcOrd="4" destOrd="0" parTransId="{5AA358B0-D023-44DD-8BBB-19F084921B41}" sibTransId="{760896AE-44A2-46D4-9BDF-D71A45FAAA20}"/>
    <dgm:cxn modelId="{A736E15F-D92F-4F2E-BFC5-1FEC86B48198}" type="presOf" srcId="{144C93D9-ACA2-4B44-A8B8-F771782CFCD3}" destId="{E1BF2A3A-727B-4A6B-9C8B-DC399F262190}" srcOrd="0" destOrd="0" presId="urn:microsoft.com/office/officeart/2005/8/layout/pList1"/>
    <dgm:cxn modelId="{5CE99646-055E-4C79-8468-7311F74CDF45}" type="presOf" srcId="{51AABF38-84D0-4037-A915-8D080EE3DAAD}" destId="{427EECD7-50D6-423F-A558-E282F9DE736E}" srcOrd="0" destOrd="0" presId="urn:microsoft.com/office/officeart/2005/8/layout/pList1"/>
    <dgm:cxn modelId="{859D2850-7F8C-45B3-A573-58AA108F8B8D}" type="presOf" srcId="{3056D9BB-4FDF-48C0-B8FD-4B243BC10824}" destId="{BE188AC6-3897-4A40-BE51-B1E887F49533}" srcOrd="0" destOrd="0" presId="urn:microsoft.com/office/officeart/2005/8/layout/pList1"/>
    <dgm:cxn modelId="{E2164272-95E5-426F-88D3-65B82EA53657}" srcId="{3056D9BB-4FDF-48C0-B8FD-4B243BC10824}" destId="{EEC03A1F-00CA-464E-905B-64B9AC2BE6BF}" srcOrd="5" destOrd="0" parTransId="{DE34C590-5A66-4557-BF77-1260A79747A9}" sibTransId="{46EEE7A9-B541-47C0-A0D0-E2B6904B6C7A}"/>
    <dgm:cxn modelId="{9D4E4175-CEBF-4104-A133-1B27AF3365AE}" type="presOf" srcId="{15DA344E-B9E4-4C3C-B333-4B06CC5DC9A8}" destId="{72C52D48-0A56-479B-9B8B-177743EA049E}" srcOrd="0" destOrd="0" presId="urn:microsoft.com/office/officeart/2005/8/layout/pList1"/>
    <dgm:cxn modelId="{999E3F7F-BF18-4A26-A8DF-3D916B2DE49B}" type="presOf" srcId="{46EEE7A9-B541-47C0-A0D0-E2B6904B6C7A}" destId="{4A7FCE61-6D14-46FB-9053-21FF114CCA7C}" srcOrd="0" destOrd="0" presId="urn:microsoft.com/office/officeart/2005/8/layout/pList1"/>
    <dgm:cxn modelId="{F5975685-27B0-4F09-ABF9-6AA5A12C2122}" type="presOf" srcId="{EEC03A1F-00CA-464E-905B-64B9AC2BE6BF}" destId="{487135D2-9076-4388-A641-9B0BCA7E4EB3}" srcOrd="0" destOrd="0" presId="urn:microsoft.com/office/officeart/2005/8/layout/pList1"/>
    <dgm:cxn modelId="{4FD81A99-2ABB-4D2D-A3E5-9A37C1AC6142}" type="presOf" srcId="{E6DE8FAB-C019-423A-A630-512814860D7C}" destId="{F82E0E04-8CA3-4175-85C7-6F625EAE5C1D}" srcOrd="0" destOrd="0" presId="urn:microsoft.com/office/officeart/2005/8/layout/pList1"/>
    <dgm:cxn modelId="{AC809899-29F9-406A-9C64-9FE0ECAD7ECC}" type="presOf" srcId="{DD919A29-6F03-4924-BFA9-150A39FB5926}" destId="{90BBAFE7-D1DB-4120-B42A-D21CA09D0353}" srcOrd="0" destOrd="0" presId="urn:microsoft.com/office/officeart/2005/8/layout/pList1"/>
    <dgm:cxn modelId="{32164E9A-0556-4128-9B23-2AB400C3ADC9}" type="presOf" srcId="{70F3E3CA-E001-4C77-90E1-02018CCF3E66}" destId="{F2BA4E1A-580C-49F5-9BA5-4DF4028E1F29}" srcOrd="0" destOrd="0" presId="urn:microsoft.com/office/officeart/2005/8/layout/pList1"/>
    <dgm:cxn modelId="{3783CCA7-949B-410A-B479-77A2E22165ED}" type="presOf" srcId="{E6A95C77-92BE-40DF-A15F-C7380032CEE4}" destId="{33B842E1-769D-4FDA-A26C-99887036639C}" srcOrd="0" destOrd="0" presId="urn:microsoft.com/office/officeart/2005/8/layout/pList1"/>
    <dgm:cxn modelId="{851E21AC-4B70-4B3E-A22F-193DB26C7898}" srcId="{3056D9BB-4FDF-48C0-B8FD-4B243BC10824}" destId="{0F97C0E4-D2D1-4BC9-B0B9-8A08318EE173}" srcOrd="6" destOrd="0" parTransId="{DDB7C280-8EC0-48B8-AC1D-B9EB9144231C}" sibTransId="{09F044B2-2B66-4291-B464-E92FF687B694}"/>
    <dgm:cxn modelId="{C2581DB8-C2CE-4D4F-AB30-D013FBDB9B10}" type="presOf" srcId="{A1891048-C4D2-4F3C-B822-A0CB7D3D8F30}" destId="{12DB24B5-23B9-4489-B9A6-AD6925CE9B74}" srcOrd="0" destOrd="0" presId="urn:microsoft.com/office/officeart/2005/8/layout/pList1"/>
    <dgm:cxn modelId="{C827BBC5-5652-405E-82A3-91E4069B9563}" type="presOf" srcId="{09F044B2-2B66-4291-B464-E92FF687B694}" destId="{15376A84-EB6C-443A-B687-2A709305FCAE}" srcOrd="0" destOrd="0" presId="urn:microsoft.com/office/officeart/2005/8/layout/pList1"/>
    <dgm:cxn modelId="{49C961C9-4438-4053-A212-BE61F19D16F5}" srcId="{3056D9BB-4FDF-48C0-B8FD-4B243BC10824}" destId="{7B6F0734-E235-4F29-BB41-D314B10F076C}" srcOrd="9" destOrd="0" parTransId="{03FA49E1-7F00-43B5-81F5-5F1DF1A85C94}" sibTransId="{F0BEFD63-BCED-4EDF-A753-FCBC88CEF4D0}"/>
    <dgm:cxn modelId="{688D31CF-01D4-4A67-8266-C6EEEA448B25}" type="presOf" srcId="{7AA50F81-FD7C-4F68-86EC-19E2A230817E}" destId="{F6B71CEA-EAF4-432D-B373-B9F569DBA6DB}" srcOrd="0" destOrd="0" presId="urn:microsoft.com/office/officeart/2005/8/layout/pList1"/>
    <dgm:cxn modelId="{D6EECAE4-B61E-44A0-9B82-0D2F81FDE4B0}" srcId="{3056D9BB-4FDF-48C0-B8FD-4B243BC10824}" destId="{7AA50F81-FD7C-4F68-86EC-19E2A230817E}" srcOrd="10" destOrd="0" parTransId="{03298DAA-4477-48A6-95EF-A4BFB6278BFB}" sibTransId="{AF01ABA0-B0FA-4172-899D-596DE52C51D2}"/>
    <dgm:cxn modelId="{CD503AE9-87A3-463E-B485-EFDAC1BBDB12}" type="presOf" srcId="{AD1063CF-8163-4F5D-9F11-411DC69C08DD}" destId="{5BCD9F5F-9FDE-40C6-8D98-5B86E98EBD1C}" srcOrd="0" destOrd="0" presId="urn:microsoft.com/office/officeart/2005/8/layout/pList1"/>
    <dgm:cxn modelId="{69A2D7EC-875E-4391-8799-A0E28363C999}" srcId="{3056D9BB-4FDF-48C0-B8FD-4B243BC10824}" destId="{15DA344E-B9E4-4C3C-B333-4B06CC5DC9A8}" srcOrd="3" destOrd="0" parTransId="{CFE5AB31-2972-4E63-8809-8C634B928E3C}" sibTransId="{AD1063CF-8163-4F5D-9F11-411DC69C08DD}"/>
    <dgm:cxn modelId="{D52929F0-F0EC-4996-9568-AD5427D1978A}" srcId="{3056D9BB-4FDF-48C0-B8FD-4B243BC10824}" destId="{70F3E3CA-E001-4C77-90E1-02018CCF3E66}" srcOrd="7" destOrd="0" parTransId="{EAADDB13-7A97-4B1E-ACFA-CE98915475AE}" sibTransId="{144C93D9-ACA2-4B44-A8B8-F771782CFCD3}"/>
    <dgm:cxn modelId="{980448F8-E7E0-4A71-BE8D-B086A914E91F}" srcId="{3056D9BB-4FDF-48C0-B8FD-4B243BC10824}" destId="{A1891048-C4D2-4F3C-B822-A0CB7D3D8F30}" srcOrd="1" destOrd="0" parTransId="{859AB200-35B6-487B-A444-B4E719D0E2D9}" sibTransId="{E6DE8FAB-C019-423A-A630-512814860D7C}"/>
    <dgm:cxn modelId="{4CBCFCFD-28EB-456C-A6A0-A2395775A2BA}" srcId="{3056D9BB-4FDF-48C0-B8FD-4B243BC10824}" destId="{D419A94F-0E05-4CD0-897C-A7BBACD7F185}" srcOrd="2" destOrd="0" parTransId="{775D6E53-6EE0-4E6D-B52F-7CA9A3BD8AC0}" sibTransId="{742BFE04-0369-467B-86A5-EBFBD15B1A29}"/>
    <dgm:cxn modelId="{8F71E8FF-D496-4DD8-8068-8EF0BB1AF4E9}" srcId="{3056D9BB-4FDF-48C0-B8FD-4B243BC10824}" destId="{445B1924-2683-4E33-A174-E013D9C3F3A3}" srcOrd="8" destOrd="0" parTransId="{A1C63033-4DE7-4EC1-BF0E-226FA2E85324}" sibTransId="{E6A95C77-92BE-40DF-A15F-C7380032CEE4}"/>
    <dgm:cxn modelId="{DE1B1AE3-CD5F-4F2C-BF1C-1A23B44A3FA8}" type="presParOf" srcId="{BE188AC6-3897-4A40-BE51-B1E887F49533}" destId="{94193334-47FC-4801-AACF-01C379A88BE5}" srcOrd="0" destOrd="0" presId="urn:microsoft.com/office/officeart/2005/8/layout/pList1"/>
    <dgm:cxn modelId="{4C975B61-798E-4BE3-955F-B25DBBF0EDC7}" type="presParOf" srcId="{94193334-47FC-4801-AACF-01C379A88BE5}" destId="{F4698C16-9E20-457B-80AD-5133E81D2E27}" srcOrd="0" destOrd="0" presId="urn:microsoft.com/office/officeart/2005/8/layout/pList1"/>
    <dgm:cxn modelId="{DC6AFC3B-FB58-4572-A8D7-5A43B1C397E4}" type="presParOf" srcId="{94193334-47FC-4801-AACF-01C379A88BE5}" destId="{C97BC670-A377-4A2A-9269-9D723701636F}" srcOrd="1" destOrd="0" presId="urn:microsoft.com/office/officeart/2005/8/layout/pList1"/>
    <dgm:cxn modelId="{DE81F602-E7A9-4012-B63B-C3C50F78107D}" type="presParOf" srcId="{BE188AC6-3897-4A40-BE51-B1E887F49533}" destId="{90BBAFE7-D1DB-4120-B42A-D21CA09D0353}" srcOrd="1" destOrd="0" presId="urn:microsoft.com/office/officeart/2005/8/layout/pList1"/>
    <dgm:cxn modelId="{A718A47B-1CE1-4B78-A578-9878AD6AB7C9}" type="presParOf" srcId="{BE188AC6-3897-4A40-BE51-B1E887F49533}" destId="{18B1B776-F0D9-4029-9E67-951670B6D10B}" srcOrd="2" destOrd="0" presId="urn:microsoft.com/office/officeart/2005/8/layout/pList1"/>
    <dgm:cxn modelId="{FCACEF9C-2C6C-4DA0-8D5E-D1262B0C3F9B}" type="presParOf" srcId="{18B1B776-F0D9-4029-9E67-951670B6D10B}" destId="{58BA0391-F3FC-4935-A56B-9A59A5EC2662}" srcOrd="0" destOrd="0" presId="urn:microsoft.com/office/officeart/2005/8/layout/pList1"/>
    <dgm:cxn modelId="{31E6C60F-DD0B-4A2D-8E77-A13CE0B80210}" type="presParOf" srcId="{18B1B776-F0D9-4029-9E67-951670B6D10B}" destId="{12DB24B5-23B9-4489-B9A6-AD6925CE9B74}" srcOrd="1" destOrd="0" presId="urn:microsoft.com/office/officeart/2005/8/layout/pList1"/>
    <dgm:cxn modelId="{D0E263AC-41B4-4616-B259-ECEEBEAEE28D}" type="presParOf" srcId="{BE188AC6-3897-4A40-BE51-B1E887F49533}" destId="{F82E0E04-8CA3-4175-85C7-6F625EAE5C1D}" srcOrd="3" destOrd="0" presId="urn:microsoft.com/office/officeart/2005/8/layout/pList1"/>
    <dgm:cxn modelId="{C897DD00-1845-4B94-9D72-78BFAA7450E9}" type="presParOf" srcId="{BE188AC6-3897-4A40-BE51-B1E887F49533}" destId="{39A756A3-55A0-4F4C-9266-08FF0EF3ED51}" srcOrd="4" destOrd="0" presId="urn:microsoft.com/office/officeart/2005/8/layout/pList1"/>
    <dgm:cxn modelId="{800D4932-02EF-479C-A64B-999B6650F91C}" type="presParOf" srcId="{39A756A3-55A0-4F4C-9266-08FF0EF3ED51}" destId="{685FA9C8-37A5-46C9-B2D3-CB1B2258ABCF}" srcOrd="0" destOrd="0" presId="urn:microsoft.com/office/officeart/2005/8/layout/pList1"/>
    <dgm:cxn modelId="{71C1004A-3DDD-45E2-9580-CA40FBB5A131}" type="presParOf" srcId="{39A756A3-55A0-4F4C-9266-08FF0EF3ED51}" destId="{08F26AE4-2C85-416C-BE8B-BB018E41A6F1}" srcOrd="1" destOrd="0" presId="urn:microsoft.com/office/officeart/2005/8/layout/pList1"/>
    <dgm:cxn modelId="{AC0A377F-FD2D-4DB2-A5A6-F29F01C38D5A}" type="presParOf" srcId="{BE188AC6-3897-4A40-BE51-B1E887F49533}" destId="{DAE4AB1F-5E06-423B-9B00-8ABA543512F8}" srcOrd="5" destOrd="0" presId="urn:microsoft.com/office/officeart/2005/8/layout/pList1"/>
    <dgm:cxn modelId="{F80A8022-F9B0-4CA8-9C57-973150F1D8AF}" type="presParOf" srcId="{BE188AC6-3897-4A40-BE51-B1E887F49533}" destId="{DDB40444-6E12-4D3F-BF96-4510AE021C19}" srcOrd="6" destOrd="0" presId="urn:microsoft.com/office/officeart/2005/8/layout/pList1"/>
    <dgm:cxn modelId="{7C766494-4A14-44D1-856C-1D452FC73FFE}" type="presParOf" srcId="{DDB40444-6E12-4D3F-BF96-4510AE021C19}" destId="{F3A18A4A-1B97-4C71-A1F8-1501DCB41355}" srcOrd="0" destOrd="0" presId="urn:microsoft.com/office/officeart/2005/8/layout/pList1"/>
    <dgm:cxn modelId="{223FE69E-B0C3-47F3-9736-0D2305EF53DB}" type="presParOf" srcId="{DDB40444-6E12-4D3F-BF96-4510AE021C19}" destId="{72C52D48-0A56-479B-9B8B-177743EA049E}" srcOrd="1" destOrd="0" presId="urn:microsoft.com/office/officeart/2005/8/layout/pList1"/>
    <dgm:cxn modelId="{31AF26A4-6A9A-43BC-B213-66BB070EF718}" type="presParOf" srcId="{BE188AC6-3897-4A40-BE51-B1E887F49533}" destId="{5BCD9F5F-9FDE-40C6-8D98-5B86E98EBD1C}" srcOrd="7" destOrd="0" presId="urn:microsoft.com/office/officeart/2005/8/layout/pList1"/>
    <dgm:cxn modelId="{10B2D482-9B79-4481-BA2C-B6492841D8E3}" type="presParOf" srcId="{BE188AC6-3897-4A40-BE51-B1E887F49533}" destId="{EAA5502C-EAF4-48D4-8EB8-CDB2C14F6F8A}" srcOrd="8" destOrd="0" presId="urn:microsoft.com/office/officeart/2005/8/layout/pList1"/>
    <dgm:cxn modelId="{3D411DA5-B7FF-4A1C-BD12-09F3765AB3F3}" type="presParOf" srcId="{EAA5502C-EAF4-48D4-8EB8-CDB2C14F6F8A}" destId="{2805C9C9-8125-4545-9EE9-485637178F89}" srcOrd="0" destOrd="0" presId="urn:microsoft.com/office/officeart/2005/8/layout/pList1"/>
    <dgm:cxn modelId="{38FAEE37-0F92-446E-AC31-AB6BFBF7B3A3}" type="presParOf" srcId="{EAA5502C-EAF4-48D4-8EB8-CDB2C14F6F8A}" destId="{427EECD7-50D6-423F-A558-E282F9DE736E}" srcOrd="1" destOrd="0" presId="urn:microsoft.com/office/officeart/2005/8/layout/pList1"/>
    <dgm:cxn modelId="{37461468-A0F8-44C7-BB9F-65C1650AFF20}" type="presParOf" srcId="{BE188AC6-3897-4A40-BE51-B1E887F49533}" destId="{BE18FF29-792D-4ADD-89BF-B0C2A52F354B}" srcOrd="9" destOrd="0" presId="urn:microsoft.com/office/officeart/2005/8/layout/pList1"/>
    <dgm:cxn modelId="{6125D058-5B5A-45E5-A8B0-C90E24EB7013}" type="presParOf" srcId="{BE188AC6-3897-4A40-BE51-B1E887F49533}" destId="{1FD86966-DEB7-4D40-ABDF-ACC33F1462EB}" srcOrd="10" destOrd="0" presId="urn:microsoft.com/office/officeart/2005/8/layout/pList1"/>
    <dgm:cxn modelId="{78886BEB-8526-48E6-AC6E-2445839C07AC}" type="presParOf" srcId="{1FD86966-DEB7-4D40-ABDF-ACC33F1462EB}" destId="{BA0DD4FC-5F8E-43AB-870F-D8486CBC6307}" srcOrd="0" destOrd="0" presId="urn:microsoft.com/office/officeart/2005/8/layout/pList1"/>
    <dgm:cxn modelId="{CCEE1EC0-3638-4953-B7CC-F47CB7B419E4}" type="presParOf" srcId="{1FD86966-DEB7-4D40-ABDF-ACC33F1462EB}" destId="{487135D2-9076-4388-A641-9B0BCA7E4EB3}" srcOrd="1" destOrd="0" presId="urn:microsoft.com/office/officeart/2005/8/layout/pList1"/>
    <dgm:cxn modelId="{436F773E-1491-43C6-BF30-12135693E5F0}" type="presParOf" srcId="{BE188AC6-3897-4A40-BE51-B1E887F49533}" destId="{4A7FCE61-6D14-46FB-9053-21FF114CCA7C}" srcOrd="11" destOrd="0" presId="urn:microsoft.com/office/officeart/2005/8/layout/pList1"/>
    <dgm:cxn modelId="{1E7FC929-E1D6-4679-9888-EC552E7C798C}" type="presParOf" srcId="{BE188AC6-3897-4A40-BE51-B1E887F49533}" destId="{DA3CBE5A-B22A-4319-989C-20D60DF0E14A}" srcOrd="12" destOrd="0" presId="urn:microsoft.com/office/officeart/2005/8/layout/pList1"/>
    <dgm:cxn modelId="{3633EADC-B241-4C40-86E0-1C6554088B1B}" type="presParOf" srcId="{DA3CBE5A-B22A-4319-989C-20D60DF0E14A}" destId="{5C25C960-ECC9-4C4B-9434-32627DD5B5D2}" srcOrd="0" destOrd="0" presId="urn:microsoft.com/office/officeart/2005/8/layout/pList1"/>
    <dgm:cxn modelId="{F25F3647-A657-4048-82D4-99EE2BE4C3E9}" type="presParOf" srcId="{DA3CBE5A-B22A-4319-989C-20D60DF0E14A}" destId="{44D550ED-97BB-4B3F-9B10-997317EC38D3}" srcOrd="1" destOrd="0" presId="urn:microsoft.com/office/officeart/2005/8/layout/pList1"/>
    <dgm:cxn modelId="{E85BC588-D23A-41DC-82CF-E8321A1D094D}" type="presParOf" srcId="{BE188AC6-3897-4A40-BE51-B1E887F49533}" destId="{15376A84-EB6C-443A-B687-2A709305FCAE}" srcOrd="13" destOrd="0" presId="urn:microsoft.com/office/officeart/2005/8/layout/pList1"/>
    <dgm:cxn modelId="{18FDB6E6-B89D-4C2B-8104-B889EE844FCB}" type="presParOf" srcId="{BE188AC6-3897-4A40-BE51-B1E887F49533}" destId="{5458E6FD-82DB-46DE-9D0F-57A631388A51}" srcOrd="14" destOrd="0" presId="urn:microsoft.com/office/officeart/2005/8/layout/pList1"/>
    <dgm:cxn modelId="{F3999AFE-9089-4CBC-8BA3-4A3F2E8F7831}" type="presParOf" srcId="{5458E6FD-82DB-46DE-9D0F-57A631388A51}" destId="{846B0BC5-0E75-4AB4-BEC8-733017D47C11}" srcOrd="0" destOrd="0" presId="urn:microsoft.com/office/officeart/2005/8/layout/pList1"/>
    <dgm:cxn modelId="{3A687793-CECA-44E9-B3E4-91AC5BCE4633}" type="presParOf" srcId="{5458E6FD-82DB-46DE-9D0F-57A631388A51}" destId="{F2BA4E1A-580C-49F5-9BA5-4DF4028E1F29}" srcOrd="1" destOrd="0" presId="urn:microsoft.com/office/officeart/2005/8/layout/pList1"/>
    <dgm:cxn modelId="{7945EE73-0F9D-4117-9A4E-20B4A5AC44CB}" type="presParOf" srcId="{BE188AC6-3897-4A40-BE51-B1E887F49533}" destId="{E1BF2A3A-727B-4A6B-9C8B-DC399F262190}" srcOrd="15" destOrd="0" presId="urn:microsoft.com/office/officeart/2005/8/layout/pList1"/>
    <dgm:cxn modelId="{0CAEE812-C3D1-49D0-AD20-84EC7B75BB97}" type="presParOf" srcId="{BE188AC6-3897-4A40-BE51-B1E887F49533}" destId="{25A5E58D-B6B1-4BB6-83C3-2A0593C621AA}" srcOrd="16" destOrd="0" presId="urn:microsoft.com/office/officeart/2005/8/layout/pList1"/>
    <dgm:cxn modelId="{AD230E80-0698-4AC1-BD53-A13CD9CDE7C0}" type="presParOf" srcId="{25A5E58D-B6B1-4BB6-83C3-2A0593C621AA}" destId="{78C6F90B-6927-45D9-9558-89FDA69C8888}" srcOrd="0" destOrd="0" presId="urn:microsoft.com/office/officeart/2005/8/layout/pList1"/>
    <dgm:cxn modelId="{DF687488-B770-4E2B-A1FF-0D3356314B2B}" type="presParOf" srcId="{25A5E58D-B6B1-4BB6-83C3-2A0593C621AA}" destId="{27210CBA-DFD1-4E2F-B3EC-50ED980CCE52}" srcOrd="1" destOrd="0" presId="urn:microsoft.com/office/officeart/2005/8/layout/pList1"/>
    <dgm:cxn modelId="{FCD13DE8-35B9-4A87-B91F-547CA8788A21}" type="presParOf" srcId="{BE188AC6-3897-4A40-BE51-B1E887F49533}" destId="{33B842E1-769D-4FDA-A26C-99887036639C}" srcOrd="17" destOrd="0" presId="urn:microsoft.com/office/officeart/2005/8/layout/pList1"/>
    <dgm:cxn modelId="{9AA08478-A3C3-489E-8CC3-34983C5F32BC}" type="presParOf" srcId="{BE188AC6-3897-4A40-BE51-B1E887F49533}" destId="{5DAF36D9-67EF-44D6-AE9B-04196945E097}" srcOrd="18" destOrd="0" presId="urn:microsoft.com/office/officeart/2005/8/layout/pList1"/>
    <dgm:cxn modelId="{DD183C1B-E83E-4E18-B408-258863E78D06}" type="presParOf" srcId="{5DAF36D9-67EF-44D6-AE9B-04196945E097}" destId="{5EB76E9C-952D-4B11-B6B1-21E12BCB4B8B}" srcOrd="0" destOrd="0" presId="urn:microsoft.com/office/officeart/2005/8/layout/pList1"/>
    <dgm:cxn modelId="{EA65B706-1E5A-4652-96CA-B1C9F050F7F4}" type="presParOf" srcId="{5DAF36D9-67EF-44D6-AE9B-04196945E097}" destId="{031E27B5-7A0F-4DC4-BA1F-F73CB5A24AC8}" srcOrd="1" destOrd="0" presId="urn:microsoft.com/office/officeart/2005/8/layout/pList1"/>
    <dgm:cxn modelId="{534908DD-6594-423D-91AF-B720DED429D3}" type="presParOf" srcId="{BE188AC6-3897-4A40-BE51-B1E887F49533}" destId="{53E144C2-1DA5-4D32-8558-1D65A2C8157A}" srcOrd="19" destOrd="0" presId="urn:microsoft.com/office/officeart/2005/8/layout/pList1"/>
    <dgm:cxn modelId="{662AE464-6333-4DAB-B97E-8C5697169D9A}" type="presParOf" srcId="{BE188AC6-3897-4A40-BE51-B1E887F49533}" destId="{0E0CD850-3F31-4160-856D-19CA4932C1B6}" srcOrd="20" destOrd="0" presId="urn:microsoft.com/office/officeart/2005/8/layout/pList1"/>
    <dgm:cxn modelId="{CCD63A80-5661-47F1-8657-37CB984FE7C4}" type="presParOf" srcId="{0E0CD850-3F31-4160-856D-19CA4932C1B6}" destId="{8A98F5CC-AED1-4F02-A698-922D6CEF7151}" srcOrd="0" destOrd="0" presId="urn:microsoft.com/office/officeart/2005/8/layout/pList1"/>
    <dgm:cxn modelId="{FF459459-D9AB-4951-BF09-5EC992831165}" type="presParOf" srcId="{0E0CD850-3F31-4160-856D-19CA4932C1B6}" destId="{F6B71CEA-EAF4-432D-B373-B9F569DBA6D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681FC45-6105-4052-9683-4842F3A4040E}"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84966ACF-A706-47F8-8EC5-7708144A61C4}">
      <dgm:prSet custT="1"/>
      <dgm:spPr/>
      <dgm:t>
        <a:bodyPr/>
        <a:lstStyle/>
        <a:p>
          <a:r>
            <a:rPr lang="en-US" sz="1600" baseline="0" dirty="0"/>
            <a:t>Infrastructural improvements</a:t>
          </a:r>
          <a:endParaRPr lang="en-US" sz="1600" dirty="0"/>
        </a:p>
      </dgm:t>
    </dgm:pt>
    <dgm:pt modelId="{70347048-A0B2-4CE4-BFEA-627F0340B80C}" type="parTrans" cxnId="{57E5FBB6-046C-4909-8FF8-19A64EE7D74C}">
      <dgm:prSet/>
      <dgm:spPr/>
      <dgm:t>
        <a:bodyPr/>
        <a:lstStyle/>
        <a:p>
          <a:endParaRPr lang="en-US"/>
        </a:p>
      </dgm:t>
    </dgm:pt>
    <dgm:pt modelId="{C1416392-D26D-4809-B8EB-042F15280AFF}" type="sibTrans" cxnId="{57E5FBB6-046C-4909-8FF8-19A64EE7D74C}">
      <dgm:prSet/>
      <dgm:spPr/>
      <dgm:t>
        <a:bodyPr/>
        <a:lstStyle/>
        <a:p>
          <a:endParaRPr lang="en-US"/>
        </a:p>
      </dgm:t>
    </dgm:pt>
    <dgm:pt modelId="{E9AA13A6-28BB-445F-BBBC-35F64CEDF0FA}">
      <dgm:prSet custT="1"/>
      <dgm:spPr/>
      <dgm:t>
        <a:bodyPr/>
        <a:lstStyle/>
        <a:p>
          <a:r>
            <a:rPr lang="en-US" sz="1600" baseline="0" dirty="0"/>
            <a:t>New </a:t>
          </a:r>
          <a:r>
            <a:rPr lang="en-US" sz="1600" baseline="0" dirty="0" err="1"/>
            <a:t>MinRoles</a:t>
          </a:r>
          <a:r>
            <a:rPr lang="en-US" sz="1600" baseline="0" dirty="0"/>
            <a:t> v2 enforces services running on proper instances</a:t>
          </a:r>
          <a:endParaRPr lang="en-US" sz="1600" dirty="0"/>
        </a:p>
      </dgm:t>
    </dgm:pt>
    <dgm:pt modelId="{57DA49BE-2B3A-463E-A1F2-B3C9FB907369}" type="parTrans" cxnId="{3EFFC085-BF99-48E4-851D-C2A61E79C5E7}">
      <dgm:prSet/>
      <dgm:spPr/>
      <dgm:t>
        <a:bodyPr/>
        <a:lstStyle/>
        <a:p>
          <a:endParaRPr lang="en-US"/>
        </a:p>
      </dgm:t>
    </dgm:pt>
    <dgm:pt modelId="{52D3D1CB-79D1-4BAB-99ED-312C93A6946C}" type="sibTrans" cxnId="{3EFFC085-BF99-48E4-851D-C2A61E79C5E7}">
      <dgm:prSet/>
      <dgm:spPr/>
      <dgm:t>
        <a:bodyPr/>
        <a:lstStyle/>
        <a:p>
          <a:endParaRPr lang="en-US"/>
        </a:p>
      </dgm:t>
    </dgm:pt>
    <dgm:pt modelId="{3FB9D41C-88F0-4680-8692-98B7F428BD2E}">
      <dgm:prSet custT="1"/>
      <dgm:spPr/>
      <dgm:t>
        <a:bodyPr/>
        <a:lstStyle/>
        <a:p>
          <a:r>
            <a:rPr lang="en-US" sz="1600" baseline="0" dirty="0"/>
            <a:t>Removed Service Applications</a:t>
          </a:r>
          <a:endParaRPr lang="en-US" sz="1600" dirty="0"/>
        </a:p>
      </dgm:t>
    </dgm:pt>
    <dgm:pt modelId="{8B26FEBE-3EFC-4037-9F28-4C77758A580D}" type="parTrans" cxnId="{7A4570E0-5E25-4E77-B865-4AC9FFE5C066}">
      <dgm:prSet/>
      <dgm:spPr/>
      <dgm:t>
        <a:bodyPr/>
        <a:lstStyle/>
        <a:p>
          <a:endParaRPr lang="en-US"/>
        </a:p>
      </dgm:t>
    </dgm:pt>
    <dgm:pt modelId="{993A244B-D839-4AD1-A820-42395FA378CB}" type="sibTrans" cxnId="{7A4570E0-5E25-4E77-B865-4AC9FFE5C066}">
      <dgm:prSet/>
      <dgm:spPr/>
      <dgm:t>
        <a:bodyPr/>
        <a:lstStyle/>
        <a:p>
          <a:endParaRPr lang="en-US"/>
        </a:p>
      </dgm:t>
    </dgm:pt>
    <dgm:pt modelId="{16BD97BA-BE6B-4303-8D54-407415BC31ED}">
      <dgm:prSet custT="1"/>
      <dgm:spPr/>
      <dgm:t>
        <a:bodyPr/>
        <a:lstStyle/>
        <a:p>
          <a:r>
            <a:rPr lang="nl-NL" sz="1600" baseline="0" dirty="0"/>
            <a:t>Duet Enterprise</a:t>
          </a:r>
          <a:endParaRPr lang="en-US" sz="1600" dirty="0"/>
        </a:p>
      </dgm:t>
    </dgm:pt>
    <dgm:pt modelId="{A40B8750-A546-4E63-AFF2-4B84233A9646}" type="parTrans" cxnId="{B154271E-E6EF-4C74-BEAC-04C09A3BDBF9}">
      <dgm:prSet/>
      <dgm:spPr/>
      <dgm:t>
        <a:bodyPr/>
        <a:lstStyle/>
        <a:p>
          <a:endParaRPr lang="en-US"/>
        </a:p>
      </dgm:t>
    </dgm:pt>
    <dgm:pt modelId="{84CB43F6-3C80-4F67-A7D9-3A5016D7BBB2}" type="sibTrans" cxnId="{B154271E-E6EF-4C74-BEAC-04C09A3BDBF9}">
      <dgm:prSet/>
      <dgm:spPr/>
      <dgm:t>
        <a:bodyPr/>
        <a:lstStyle/>
        <a:p>
          <a:endParaRPr lang="en-US"/>
        </a:p>
      </dgm:t>
    </dgm:pt>
    <dgm:pt modelId="{9B44CC70-5AC0-4C8D-8AB2-60D4D854BAB8}">
      <dgm:prSet custT="1"/>
      <dgm:spPr/>
      <dgm:t>
        <a:bodyPr/>
        <a:lstStyle/>
        <a:p>
          <a:r>
            <a:rPr lang="nl-NL" sz="1600" baseline="0" dirty="0"/>
            <a:t>Excel Services</a:t>
          </a:r>
          <a:endParaRPr lang="en-US" sz="1600" dirty="0"/>
        </a:p>
      </dgm:t>
    </dgm:pt>
    <dgm:pt modelId="{D5C5011E-B3B2-4363-A894-9135FE9DEA48}" type="parTrans" cxnId="{E5F024F1-DBBB-4393-AF38-ECF210CAA823}">
      <dgm:prSet/>
      <dgm:spPr/>
      <dgm:t>
        <a:bodyPr/>
        <a:lstStyle/>
        <a:p>
          <a:endParaRPr lang="en-US"/>
        </a:p>
      </dgm:t>
    </dgm:pt>
    <dgm:pt modelId="{439C4BB0-0539-4A6A-8DFD-3C9B37994B4A}" type="sibTrans" cxnId="{E5F024F1-DBBB-4393-AF38-ECF210CAA823}">
      <dgm:prSet/>
      <dgm:spPr/>
      <dgm:t>
        <a:bodyPr/>
        <a:lstStyle/>
        <a:p>
          <a:endParaRPr lang="en-US"/>
        </a:p>
      </dgm:t>
    </dgm:pt>
    <dgm:pt modelId="{3693F6BC-EA3D-4A96-9666-D005FD6E9445}">
      <dgm:prSet custT="1"/>
      <dgm:spPr/>
      <dgm:t>
        <a:bodyPr/>
        <a:lstStyle/>
        <a:p>
          <a:r>
            <a:rPr lang="nl-NL" sz="1600" baseline="0" dirty="0"/>
            <a:t>Work Management Service</a:t>
          </a:r>
          <a:endParaRPr lang="en-US" sz="1600" dirty="0"/>
        </a:p>
      </dgm:t>
    </dgm:pt>
    <dgm:pt modelId="{C92A2963-5731-4A66-8E0C-E39D59B8ECC6}" type="parTrans" cxnId="{6BC916FE-9005-4D94-971C-2F23D356253A}">
      <dgm:prSet/>
      <dgm:spPr/>
      <dgm:t>
        <a:bodyPr/>
        <a:lstStyle/>
        <a:p>
          <a:endParaRPr lang="en-US"/>
        </a:p>
      </dgm:t>
    </dgm:pt>
    <dgm:pt modelId="{A85D9718-690E-4914-A29A-F4BB47DAA5E7}" type="sibTrans" cxnId="{6BC916FE-9005-4D94-971C-2F23D356253A}">
      <dgm:prSet/>
      <dgm:spPr/>
      <dgm:t>
        <a:bodyPr/>
        <a:lstStyle/>
        <a:p>
          <a:endParaRPr lang="en-US"/>
        </a:p>
      </dgm:t>
    </dgm:pt>
    <dgm:pt modelId="{B8AE58DD-4731-4823-B455-FDC25E9A8A96}">
      <dgm:prSet custT="1"/>
      <dgm:spPr/>
      <dgm:t>
        <a:bodyPr/>
        <a:lstStyle/>
        <a:p>
          <a:r>
            <a:rPr lang="en-US" sz="1600" dirty="0"/>
            <a:t>Deprecated Service Applications</a:t>
          </a:r>
        </a:p>
      </dgm:t>
    </dgm:pt>
    <dgm:pt modelId="{7EE030E9-0347-4CE8-911D-4C2D541F4AEA}" type="parTrans" cxnId="{E63CFA66-63BE-494E-BD7C-C9B24D513F53}">
      <dgm:prSet/>
      <dgm:spPr/>
      <dgm:t>
        <a:bodyPr/>
        <a:lstStyle/>
        <a:p>
          <a:endParaRPr lang="en-US"/>
        </a:p>
      </dgm:t>
    </dgm:pt>
    <dgm:pt modelId="{1D8211B2-C3B6-4831-9FFA-6529544C4C51}" type="sibTrans" cxnId="{E63CFA66-63BE-494E-BD7C-C9B24D513F53}">
      <dgm:prSet/>
      <dgm:spPr/>
      <dgm:t>
        <a:bodyPr/>
        <a:lstStyle/>
        <a:p>
          <a:endParaRPr lang="en-US"/>
        </a:p>
      </dgm:t>
    </dgm:pt>
    <dgm:pt modelId="{41DE2745-F18B-4620-ADDB-7BC5EC335A8A}">
      <dgm:prSet custT="1"/>
      <dgm:spPr/>
      <dgm:t>
        <a:bodyPr/>
        <a:lstStyle/>
        <a:p>
          <a:r>
            <a:rPr lang="en-US" sz="1600" dirty="0"/>
            <a:t>Access Services 2010 and 2013</a:t>
          </a:r>
        </a:p>
      </dgm:t>
    </dgm:pt>
    <dgm:pt modelId="{D0B9F30D-40B0-4F42-A688-E96C5501CF9B}" type="parTrans" cxnId="{A943439D-B36B-4F8A-9785-03F644F52E42}">
      <dgm:prSet/>
      <dgm:spPr/>
      <dgm:t>
        <a:bodyPr/>
        <a:lstStyle/>
        <a:p>
          <a:endParaRPr lang="en-US"/>
        </a:p>
      </dgm:t>
    </dgm:pt>
    <dgm:pt modelId="{FF28B52A-972D-4007-8993-7149AA33AD2A}" type="sibTrans" cxnId="{A943439D-B36B-4F8A-9785-03F644F52E42}">
      <dgm:prSet/>
      <dgm:spPr/>
      <dgm:t>
        <a:bodyPr/>
        <a:lstStyle/>
        <a:p>
          <a:endParaRPr lang="en-US"/>
        </a:p>
      </dgm:t>
    </dgm:pt>
    <dgm:pt modelId="{A4C4A5A4-9C30-466B-8FB6-0B1DF001E274}">
      <dgm:prSet custT="1"/>
      <dgm:spPr/>
      <dgm:t>
        <a:bodyPr/>
        <a:lstStyle/>
        <a:p>
          <a:r>
            <a:rPr lang="en-US" sz="1600" dirty="0"/>
            <a:t>InfoPath</a:t>
          </a:r>
        </a:p>
      </dgm:t>
    </dgm:pt>
    <dgm:pt modelId="{E462EBDE-9C3F-487A-BE95-9F218E4742C8}" type="parTrans" cxnId="{1E4C9183-CF22-4745-9092-87E16D8FFCD8}">
      <dgm:prSet/>
      <dgm:spPr/>
      <dgm:t>
        <a:bodyPr/>
        <a:lstStyle/>
        <a:p>
          <a:endParaRPr lang="en-US"/>
        </a:p>
      </dgm:t>
    </dgm:pt>
    <dgm:pt modelId="{325BE393-71F1-4BEC-966E-89B8ED928329}" type="sibTrans" cxnId="{1E4C9183-CF22-4745-9092-87E16D8FFCD8}">
      <dgm:prSet/>
      <dgm:spPr/>
      <dgm:t>
        <a:bodyPr/>
        <a:lstStyle/>
        <a:p>
          <a:endParaRPr lang="en-US"/>
        </a:p>
      </dgm:t>
    </dgm:pt>
    <dgm:pt modelId="{2CB777B0-120E-4243-A8F1-5ACBAFDDFA7B}">
      <dgm:prSet custT="1"/>
      <dgm:spPr/>
      <dgm:t>
        <a:bodyPr/>
        <a:lstStyle/>
        <a:p>
          <a:r>
            <a:rPr lang="en-US" sz="1600" dirty="0"/>
            <a:t>Machine Translations</a:t>
          </a:r>
        </a:p>
      </dgm:t>
    </dgm:pt>
    <dgm:pt modelId="{67232869-672D-42FC-B721-231BA4865500}" type="parTrans" cxnId="{A9D46E7D-EB0D-40E9-BC9D-2E5CEC217AB3}">
      <dgm:prSet/>
      <dgm:spPr/>
      <dgm:t>
        <a:bodyPr/>
        <a:lstStyle/>
        <a:p>
          <a:endParaRPr lang="en-US"/>
        </a:p>
      </dgm:t>
    </dgm:pt>
    <dgm:pt modelId="{9791EEF4-DF3E-4C68-AD30-5CB6B9C21FEF}" type="sibTrans" cxnId="{A9D46E7D-EB0D-40E9-BC9D-2E5CEC217AB3}">
      <dgm:prSet/>
      <dgm:spPr/>
      <dgm:t>
        <a:bodyPr/>
        <a:lstStyle/>
        <a:p>
          <a:endParaRPr lang="en-US"/>
        </a:p>
      </dgm:t>
    </dgm:pt>
    <dgm:pt modelId="{D531FD3F-210A-4F4B-A070-218B575C2BAA}">
      <dgm:prSet custT="1"/>
      <dgm:spPr/>
      <dgm:t>
        <a:bodyPr/>
        <a:lstStyle/>
        <a:p>
          <a:r>
            <a:rPr lang="en-US" sz="1600" dirty="0"/>
            <a:t>Performance Point</a:t>
          </a:r>
        </a:p>
      </dgm:t>
    </dgm:pt>
    <dgm:pt modelId="{2991C1CC-E662-48E5-9D00-59826F27F9BE}" type="parTrans" cxnId="{BC4C1E4A-10DF-4839-93EF-CAD696ADA4B0}">
      <dgm:prSet/>
      <dgm:spPr/>
      <dgm:t>
        <a:bodyPr/>
        <a:lstStyle/>
        <a:p>
          <a:endParaRPr lang="en-US"/>
        </a:p>
      </dgm:t>
    </dgm:pt>
    <dgm:pt modelId="{6BB466F2-3BE8-4B3B-8A31-C2E2C6E9F634}" type="sibTrans" cxnId="{BC4C1E4A-10DF-4839-93EF-CAD696ADA4B0}">
      <dgm:prSet/>
      <dgm:spPr/>
      <dgm:t>
        <a:bodyPr/>
        <a:lstStyle/>
        <a:p>
          <a:endParaRPr lang="en-US"/>
        </a:p>
      </dgm:t>
    </dgm:pt>
    <dgm:pt modelId="{31612D80-A6D1-407B-9E43-A463F69AD189}">
      <dgm:prSet custT="1"/>
      <dgm:spPr/>
      <dgm:t>
        <a:bodyPr/>
        <a:lstStyle/>
        <a:p>
          <a:r>
            <a:rPr lang="en-US" sz="1600" dirty="0"/>
            <a:t>Site Mailbox</a:t>
          </a:r>
        </a:p>
      </dgm:t>
    </dgm:pt>
    <dgm:pt modelId="{9FCC8096-A173-43DF-9BD2-1D02ACEBDEDB}" type="parTrans" cxnId="{03856950-07E6-4C00-AC7A-73706AC586DC}">
      <dgm:prSet/>
      <dgm:spPr/>
      <dgm:t>
        <a:bodyPr/>
        <a:lstStyle/>
        <a:p>
          <a:endParaRPr lang="en-US"/>
        </a:p>
      </dgm:t>
    </dgm:pt>
    <dgm:pt modelId="{3BB04AFA-EE25-4080-B485-30B886FDE5CD}" type="sibTrans" cxnId="{03856950-07E6-4C00-AC7A-73706AC586DC}">
      <dgm:prSet/>
      <dgm:spPr/>
      <dgm:t>
        <a:bodyPr/>
        <a:lstStyle/>
        <a:p>
          <a:endParaRPr lang="en-US"/>
        </a:p>
      </dgm:t>
    </dgm:pt>
    <dgm:pt modelId="{898851CD-B40B-4331-A32E-5AC314A136E4}">
      <dgm:prSet custT="1"/>
      <dgm:spPr/>
      <dgm:t>
        <a:bodyPr/>
        <a:lstStyle/>
        <a:p>
          <a:r>
            <a:rPr lang="en-US" sz="1600" dirty="0"/>
            <a:t>Code Based Sandboxed Solutions</a:t>
          </a:r>
        </a:p>
      </dgm:t>
    </dgm:pt>
    <dgm:pt modelId="{78787035-5B94-4BC6-8DC9-97A6BC2326D4}" type="parTrans" cxnId="{E0F00013-7ECF-453A-9067-0102ACCCD4B8}">
      <dgm:prSet/>
      <dgm:spPr/>
      <dgm:t>
        <a:bodyPr/>
        <a:lstStyle/>
        <a:p>
          <a:endParaRPr lang="en-US"/>
        </a:p>
      </dgm:t>
    </dgm:pt>
    <dgm:pt modelId="{3C984872-79B0-42E7-9ADD-BF69EEB8F13F}" type="sibTrans" cxnId="{E0F00013-7ECF-453A-9067-0102ACCCD4B8}">
      <dgm:prSet/>
      <dgm:spPr/>
      <dgm:t>
        <a:bodyPr/>
        <a:lstStyle/>
        <a:p>
          <a:endParaRPr lang="en-US"/>
        </a:p>
      </dgm:t>
    </dgm:pt>
    <dgm:pt modelId="{C6C6DFAB-C839-4804-AC1F-F32DEBC624BA}">
      <dgm:prSet custT="1"/>
      <dgm:spPr/>
      <dgm:t>
        <a:bodyPr/>
        <a:lstStyle/>
        <a:p>
          <a:r>
            <a:rPr lang="en-US" sz="1600" dirty="0"/>
            <a:t>Multi-Tenancy</a:t>
          </a:r>
        </a:p>
      </dgm:t>
    </dgm:pt>
    <dgm:pt modelId="{611C50E3-AE39-42CE-B4BE-D046FEB2DCC2}" type="parTrans" cxnId="{FE4D1D0C-D113-49FE-974B-506FAB19398E}">
      <dgm:prSet/>
      <dgm:spPr/>
      <dgm:t>
        <a:bodyPr/>
        <a:lstStyle/>
        <a:p>
          <a:endParaRPr lang="en-US"/>
        </a:p>
      </dgm:t>
    </dgm:pt>
    <dgm:pt modelId="{2E681126-279D-47EF-BAA0-3978DE44A7E2}" type="sibTrans" cxnId="{FE4D1D0C-D113-49FE-974B-506FAB19398E}">
      <dgm:prSet/>
      <dgm:spPr/>
      <dgm:t>
        <a:bodyPr/>
        <a:lstStyle/>
        <a:p>
          <a:endParaRPr lang="en-US"/>
        </a:p>
      </dgm:t>
    </dgm:pt>
    <dgm:pt modelId="{CA9BD81D-1483-4FFC-92CD-D833F48614AE}" type="pres">
      <dgm:prSet presAssocID="{B681FC45-6105-4052-9683-4842F3A4040E}" presName="linear" presStyleCnt="0">
        <dgm:presLayoutVars>
          <dgm:animLvl val="lvl"/>
          <dgm:resizeHandles val="exact"/>
        </dgm:presLayoutVars>
      </dgm:prSet>
      <dgm:spPr/>
    </dgm:pt>
    <dgm:pt modelId="{FBD5EE1E-EE1D-4C41-8BC4-A592AC889C68}" type="pres">
      <dgm:prSet presAssocID="{B8AE58DD-4731-4823-B455-FDC25E9A8A96}" presName="parentText" presStyleLbl="node1" presStyleIdx="0" presStyleCnt="3" custScaleY="60611">
        <dgm:presLayoutVars>
          <dgm:chMax val="0"/>
          <dgm:bulletEnabled val="1"/>
        </dgm:presLayoutVars>
      </dgm:prSet>
      <dgm:spPr/>
    </dgm:pt>
    <dgm:pt modelId="{BFD361AE-CCCB-4C7F-82BF-C4F069BA1009}" type="pres">
      <dgm:prSet presAssocID="{B8AE58DD-4731-4823-B455-FDC25E9A8A96}" presName="childText" presStyleLbl="revTx" presStyleIdx="0" presStyleCnt="3">
        <dgm:presLayoutVars>
          <dgm:bulletEnabled val="1"/>
        </dgm:presLayoutVars>
      </dgm:prSet>
      <dgm:spPr/>
    </dgm:pt>
    <dgm:pt modelId="{085B7D50-B6AF-4CDB-9917-C206B5EA7BB3}" type="pres">
      <dgm:prSet presAssocID="{3FB9D41C-88F0-4680-8692-98B7F428BD2E}" presName="parentText" presStyleLbl="node1" presStyleIdx="1" presStyleCnt="3" custScaleY="68326">
        <dgm:presLayoutVars>
          <dgm:chMax val="0"/>
          <dgm:bulletEnabled val="1"/>
        </dgm:presLayoutVars>
      </dgm:prSet>
      <dgm:spPr/>
    </dgm:pt>
    <dgm:pt modelId="{1A65648D-4C2A-4D13-90B4-7F2930AF2F93}" type="pres">
      <dgm:prSet presAssocID="{3FB9D41C-88F0-4680-8692-98B7F428BD2E}" presName="childText" presStyleLbl="revTx" presStyleIdx="1" presStyleCnt="3">
        <dgm:presLayoutVars>
          <dgm:bulletEnabled val="1"/>
        </dgm:presLayoutVars>
      </dgm:prSet>
      <dgm:spPr/>
    </dgm:pt>
    <dgm:pt modelId="{DAF6EF0D-DB04-4961-96EC-901414148F76}" type="pres">
      <dgm:prSet presAssocID="{84966ACF-A706-47F8-8EC5-7708144A61C4}" presName="parentText" presStyleLbl="node1" presStyleIdx="2" presStyleCnt="3" custScaleY="71805">
        <dgm:presLayoutVars>
          <dgm:chMax val="0"/>
          <dgm:bulletEnabled val="1"/>
        </dgm:presLayoutVars>
      </dgm:prSet>
      <dgm:spPr/>
    </dgm:pt>
    <dgm:pt modelId="{9B101784-1652-4A04-9395-10AAF42DA67F}" type="pres">
      <dgm:prSet presAssocID="{84966ACF-A706-47F8-8EC5-7708144A61C4}" presName="childText" presStyleLbl="revTx" presStyleIdx="2" presStyleCnt="3">
        <dgm:presLayoutVars>
          <dgm:bulletEnabled val="1"/>
        </dgm:presLayoutVars>
      </dgm:prSet>
      <dgm:spPr/>
    </dgm:pt>
  </dgm:ptLst>
  <dgm:cxnLst>
    <dgm:cxn modelId="{CFF7B300-FC17-401B-AA51-C9616F25EF0D}" type="presOf" srcId="{B8AE58DD-4731-4823-B455-FDC25E9A8A96}" destId="{FBD5EE1E-EE1D-4C41-8BC4-A592AC889C68}" srcOrd="0" destOrd="0" presId="urn:microsoft.com/office/officeart/2005/8/layout/vList2"/>
    <dgm:cxn modelId="{A3D7B90A-F53C-431D-B2C6-0EA0BC639C67}" type="presOf" srcId="{E9AA13A6-28BB-445F-BBBC-35F64CEDF0FA}" destId="{9B101784-1652-4A04-9395-10AAF42DA67F}" srcOrd="0" destOrd="0" presId="urn:microsoft.com/office/officeart/2005/8/layout/vList2"/>
    <dgm:cxn modelId="{FE4D1D0C-D113-49FE-974B-506FAB19398E}" srcId="{3FB9D41C-88F0-4680-8692-98B7F428BD2E}" destId="{C6C6DFAB-C839-4804-AC1F-F32DEBC624BA}" srcOrd="4" destOrd="0" parTransId="{611C50E3-AE39-42CE-B4BE-D046FEB2DCC2}" sibTransId="{2E681126-279D-47EF-BAA0-3978DE44A7E2}"/>
    <dgm:cxn modelId="{E0F00013-7ECF-453A-9067-0102ACCCD4B8}" srcId="{3FB9D41C-88F0-4680-8692-98B7F428BD2E}" destId="{898851CD-B40B-4331-A32E-5AC314A136E4}" srcOrd="3" destOrd="0" parTransId="{78787035-5B94-4BC6-8DC9-97A6BC2326D4}" sibTransId="{3C984872-79B0-42E7-9ADD-BF69EEB8F13F}"/>
    <dgm:cxn modelId="{B154271E-E6EF-4C74-BEAC-04C09A3BDBF9}" srcId="{3FB9D41C-88F0-4680-8692-98B7F428BD2E}" destId="{16BD97BA-BE6B-4303-8D54-407415BC31ED}" srcOrd="0" destOrd="0" parTransId="{A40B8750-A546-4E63-AFF2-4B84233A9646}" sibTransId="{84CB43F6-3C80-4F67-A7D9-3A5016D7BBB2}"/>
    <dgm:cxn modelId="{208B7345-819A-4FDB-9A73-93DD54E90EE2}" type="presOf" srcId="{2CB777B0-120E-4243-A8F1-5ACBAFDDFA7B}" destId="{BFD361AE-CCCB-4C7F-82BF-C4F069BA1009}" srcOrd="0" destOrd="2" presId="urn:microsoft.com/office/officeart/2005/8/layout/vList2"/>
    <dgm:cxn modelId="{E63CFA66-63BE-494E-BD7C-C9B24D513F53}" srcId="{B681FC45-6105-4052-9683-4842F3A4040E}" destId="{B8AE58DD-4731-4823-B455-FDC25E9A8A96}" srcOrd="0" destOrd="0" parTransId="{7EE030E9-0347-4CE8-911D-4C2D541F4AEA}" sibTransId="{1D8211B2-C3B6-4831-9FFA-6529544C4C51}"/>
    <dgm:cxn modelId="{BC4C1E4A-10DF-4839-93EF-CAD696ADA4B0}" srcId="{B8AE58DD-4731-4823-B455-FDC25E9A8A96}" destId="{D531FD3F-210A-4F4B-A070-218B575C2BAA}" srcOrd="3" destOrd="0" parTransId="{2991C1CC-E662-48E5-9D00-59826F27F9BE}" sibTransId="{6BB466F2-3BE8-4B3B-8A31-C2E2C6E9F634}"/>
    <dgm:cxn modelId="{0CE6E86F-0439-447B-B7FF-AED5EAAE8033}" type="presOf" srcId="{898851CD-B40B-4331-A32E-5AC314A136E4}" destId="{1A65648D-4C2A-4D13-90B4-7F2930AF2F93}" srcOrd="0" destOrd="3" presId="urn:microsoft.com/office/officeart/2005/8/layout/vList2"/>
    <dgm:cxn modelId="{03856950-07E6-4C00-AC7A-73706AC586DC}" srcId="{B8AE58DD-4731-4823-B455-FDC25E9A8A96}" destId="{31612D80-A6D1-407B-9E43-A463F69AD189}" srcOrd="4" destOrd="0" parTransId="{9FCC8096-A173-43DF-9BD2-1D02ACEBDEDB}" sibTransId="{3BB04AFA-EE25-4080-B485-30B886FDE5CD}"/>
    <dgm:cxn modelId="{B4650272-A44C-4627-A266-573CD44979C8}" type="presOf" srcId="{B681FC45-6105-4052-9683-4842F3A4040E}" destId="{CA9BD81D-1483-4FFC-92CD-D833F48614AE}" srcOrd="0" destOrd="0" presId="urn:microsoft.com/office/officeart/2005/8/layout/vList2"/>
    <dgm:cxn modelId="{23F28174-16F8-49F0-BBF5-F9FA5F56D551}" type="presOf" srcId="{3FB9D41C-88F0-4680-8692-98B7F428BD2E}" destId="{085B7D50-B6AF-4CDB-9917-C206B5EA7BB3}" srcOrd="0" destOrd="0" presId="urn:microsoft.com/office/officeart/2005/8/layout/vList2"/>
    <dgm:cxn modelId="{57DBE055-6A75-4C26-9559-24C750470A74}" type="presOf" srcId="{16BD97BA-BE6B-4303-8D54-407415BC31ED}" destId="{1A65648D-4C2A-4D13-90B4-7F2930AF2F93}" srcOrd="0" destOrd="0" presId="urn:microsoft.com/office/officeart/2005/8/layout/vList2"/>
    <dgm:cxn modelId="{A9D46E7D-EB0D-40E9-BC9D-2E5CEC217AB3}" srcId="{B8AE58DD-4731-4823-B455-FDC25E9A8A96}" destId="{2CB777B0-120E-4243-A8F1-5ACBAFDDFA7B}" srcOrd="2" destOrd="0" parTransId="{67232869-672D-42FC-B721-231BA4865500}" sibTransId="{9791EEF4-DF3E-4C68-AD30-5CB6B9C21FEF}"/>
    <dgm:cxn modelId="{96CDD97E-7856-4681-8905-89872E02D069}" type="presOf" srcId="{31612D80-A6D1-407B-9E43-A463F69AD189}" destId="{BFD361AE-CCCB-4C7F-82BF-C4F069BA1009}" srcOrd="0" destOrd="4" presId="urn:microsoft.com/office/officeart/2005/8/layout/vList2"/>
    <dgm:cxn modelId="{1E4C9183-CF22-4745-9092-87E16D8FFCD8}" srcId="{B8AE58DD-4731-4823-B455-FDC25E9A8A96}" destId="{A4C4A5A4-9C30-466B-8FB6-0B1DF001E274}" srcOrd="1" destOrd="0" parTransId="{E462EBDE-9C3F-487A-BE95-9F218E4742C8}" sibTransId="{325BE393-71F1-4BEC-966E-89B8ED928329}"/>
    <dgm:cxn modelId="{3EFFC085-BF99-48E4-851D-C2A61E79C5E7}" srcId="{84966ACF-A706-47F8-8EC5-7708144A61C4}" destId="{E9AA13A6-28BB-445F-BBBC-35F64CEDF0FA}" srcOrd="0" destOrd="0" parTransId="{57DA49BE-2B3A-463E-A1F2-B3C9FB907369}" sibTransId="{52D3D1CB-79D1-4BAB-99ED-312C93A6946C}"/>
    <dgm:cxn modelId="{47FFD186-D332-40F2-9552-282E4B27FFFC}" type="presOf" srcId="{C6C6DFAB-C839-4804-AC1F-F32DEBC624BA}" destId="{1A65648D-4C2A-4D13-90B4-7F2930AF2F93}" srcOrd="0" destOrd="4" presId="urn:microsoft.com/office/officeart/2005/8/layout/vList2"/>
    <dgm:cxn modelId="{C8FB7B9A-2FEB-4573-AB98-987954DFFA6C}" type="presOf" srcId="{A4C4A5A4-9C30-466B-8FB6-0B1DF001E274}" destId="{BFD361AE-CCCB-4C7F-82BF-C4F069BA1009}" srcOrd="0" destOrd="1" presId="urn:microsoft.com/office/officeart/2005/8/layout/vList2"/>
    <dgm:cxn modelId="{A49CD79C-82FA-4051-8227-5052B8C94304}" type="presOf" srcId="{41DE2745-F18B-4620-ADDB-7BC5EC335A8A}" destId="{BFD361AE-CCCB-4C7F-82BF-C4F069BA1009}" srcOrd="0" destOrd="0" presId="urn:microsoft.com/office/officeart/2005/8/layout/vList2"/>
    <dgm:cxn modelId="{A943439D-B36B-4F8A-9785-03F644F52E42}" srcId="{B8AE58DD-4731-4823-B455-FDC25E9A8A96}" destId="{41DE2745-F18B-4620-ADDB-7BC5EC335A8A}" srcOrd="0" destOrd="0" parTransId="{D0B9F30D-40B0-4F42-A688-E96C5501CF9B}" sibTransId="{FF28B52A-972D-4007-8993-7149AA33AD2A}"/>
    <dgm:cxn modelId="{F2AB1BB3-0B08-4D53-BEA3-EA9C52899274}" type="presOf" srcId="{84966ACF-A706-47F8-8EC5-7708144A61C4}" destId="{DAF6EF0D-DB04-4961-96EC-901414148F76}" srcOrd="0" destOrd="0" presId="urn:microsoft.com/office/officeart/2005/8/layout/vList2"/>
    <dgm:cxn modelId="{57E5FBB6-046C-4909-8FF8-19A64EE7D74C}" srcId="{B681FC45-6105-4052-9683-4842F3A4040E}" destId="{84966ACF-A706-47F8-8EC5-7708144A61C4}" srcOrd="2" destOrd="0" parTransId="{70347048-A0B2-4CE4-BFEA-627F0340B80C}" sibTransId="{C1416392-D26D-4809-B8EB-042F15280AFF}"/>
    <dgm:cxn modelId="{188401BE-9F38-46BF-B3D8-EFF097384F3B}" type="presOf" srcId="{3693F6BC-EA3D-4A96-9666-D005FD6E9445}" destId="{1A65648D-4C2A-4D13-90B4-7F2930AF2F93}" srcOrd="0" destOrd="2" presId="urn:microsoft.com/office/officeart/2005/8/layout/vList2"/>
    <dgm:cxn modelId="{5A2F8AD3-D119-4AF6-922D-7F5627916A56}" type="presOf" srcId="{9B44CC70-5AC0-4C8D-8AB2-60D4D854BAB8}" destId="{1A65648D-4C2A-4D13-90B4-7F2930AF2F93}" srcOrd="0" destOrd="1" presId="urn:microsoft.com/office/officeart/2005/8/layout/vList2"/>
    <dgm:cxn modelId="{7A4570E0-5E25-4E77-B865-4AC9FFE5C066}" srcId="{B681FC45-6105-4052-9683-4842F3A4040E}" destId="{3FB9D41C-88F0-4680-8692-98B7F428BD2E}" srcOrd="1" destOrd="0" parTransId="{8B26FEBE-3EFC-4037-9F28-4C77758A580D}" sibTransId="{993A244B-D839-4AD1-A820-42395FA378CB}"/>
    <dgm:cxn modelId="{31F8EBE2-3B36-4509-9DF7-9BB2A37DA294}" type="presOf" srcId="{D531FD3F-210A-4F4B-A070-218B575C2BAA}" destId="{BFD361AE-CCCB-4C7F-82BF-C4F069BA1009}" srcOrd="0" destOrd="3" presId="urn:microsoft.com/office/officeart/2005/8/layout/vList2"/>
    <dgm:cxn modelId="{E5F024F1-DBBB-4393-AF38-ECF210CAA823}" srcId="{3FB9D41C-88F0-4680-8692-98B7F428BD2E}" destId="{9B44CC70-5AC0-4C8D-8AB2-60D4D854BAB8}" srcOrd="1" destOrd="0" parTransId="{D5C5011E-B3B2-4363-A894-9135FE9DEA48}" sibTransId="{439C4BB0-0539-4A6A-8DFD-3C9B37994B4A}"/>
    <dgm:cxn modelId="{6BC916FE-9005-4D94-971C-2F23D356253A}" srcId="{3FB9D41C-88F0-4680-8692-98B7F428BD2E}" destId="{3693F6BC-EA3D-4A96-9666-D005FD6E9445}" srcOrd="2" destOrd="0" parTransId="{C92A2963-5731-4A66-8E0C-E39D59B8ECC6}" sibTransId="{A85D9718-690E-4914-A29A-F4BB47DAA5E7}"/>
    <dgm:cxn modelId="{1D870179-9147-49AC-9BAF-266E9EF31D04}" type="presParOf" srcId="{CA9BD81D-1483-4FFC-92CD-D833F48614AE}" destId="{FBD5EE1E-EE1D-4C41-8BC4-A592AC889C68}" srcOrd="0" destOrd="0" presId="urn:microsoft.com/office/officeart/2005/8/layout/vList2"/>
    <dgm:cxn modelId="{653913E9-0A56-482A-9D02-B11C21767374}" type="presParOf" srcId="{CA9BD81D-1483-4FFC-92CD-D833F48614AE}" destId="{BFD361AE-CCCB-4C7F-82BF-C4F069BA1009}" srcOrd="1" destOrd="0" presId="urn:microsoft.com/office/officeart/2005/8/layout/vList2"/>
    <dgm:cxn modelId="{D5D26CDD-B1BD-485E-AE13-8E6FB67ACAC4}" type="presParOf" srcId="{CA9BD81D-1483-4FFC-92CD-D833F48614AE}" destId="{085B7D50-B6AF-4CDB-9917-C206B5EA7BB3}" srcOrd="2" destOrd="0" presId="urn:microsoft.com/office/officeart/2005/8/layout/vList2"/>
    <dgm:cxn modelId="{8EF074FD-F4B2-4802-9A20-871891D9DBE6}" type="presParOf" srcId="{CA9BD81D-1483-4FFC-92CD-D833F48614AE}" destId="{1A65648D-4C2A-4D13-90B4-7F2930AF2F93}" srcOrd="3" destOrd="0" presId="urn:microsoft.com/office/officeart/2005/8/layout/vList2"/>
    <dgm:cxn modelId="{431C1075-5E7F-44EC-995E-088A3D691C57}" type="presParOf" srcId="{CA9BD81D-1483-4FFC-92CD-D833F48614AE}" destId="{DAF6EF0D-DB04-4961-96EC-901414148F76}" srcOrd="4" destOrd="0" presId="urn:microsoft.com/office/officeart/2005/8/layout/vList2"/>
    <dgm:cxn modelId="{F92D3812-4763-4645-ABE2-A385DF2C1C68}" type="presParOf" srcId="{CA9BD81D-1483-4FFC-92CD-D833F48614AE}" destId="{9B101784-1652-4A04-9395-10AAF42DA67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DFCA645-82B9-4C81-B3FC-D31C96E642BF}"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2299DFE9-152D-4717-9996-1E63D6F93766}">
      <dgm:prSet/>
      <dgm:spPr>
        <a:solidFill>
          <a:srgbClr val="0070C0"/>
        </a:solidFill>
      </dgm:spPr>
      <dgm:t>
        <a:bodyPr/>
        <a:lstStyle/>
        <a:p>
          <a:r>
            <a:rPr lang="en-US" dirty="0"/>
            <a:t>Which .NET Framework version is SharePoint 2019 based upon?</a:t>
          </a:r>
        </a:p>
      </dgm:t>
    </dgm:pt>
    <dgm:pt modelId="{42C8571E-FA0F-40D4-B989-7E2CD7B67281}" type="parTrans" cxnId="{4599EA26-6667-49C3-A74A-5DA3C7362E0D}">
      <dgm:prSet/>
      <dgm:spPr/>
      <dgm:t>
        <a:bodyPr/>
        <a:lstStyle/>
        <a:p>
          <a:endParaRPr lang="en-US"/>
        </a:p>
      </dgm:t>
    </dgm:pt>
    <dgm:pt modelId="{49947442-24EA-409A-890A-A7B6B9C9A151}" type="sibTrans" cxnId="{4599EA26-6667-49C3-A74A-5DA3C7362E0D}">
      <dgm:prSet/>
      <dgm:spPr/>
      <dgm:t>
        <a:bodyPr/>
        <a:lstStyle/>
        <a:p>
          <a:endParaRPr lang="en-US"/>
        </a:p>
      </dgm:t>
    </dgm:pt>
    <dgm:pt modelId="{673EEF8A-5400-4E72-9B4A-BE4D1530B264}">
      <dgm:prSet/>
      <dgm:spPr/>
      <dgm:t>
        <a:bodyPr/>
        <a:lstStyle/>
        <a:p>
          <a:r>
            <a:rPr lang="en-US" dirty="0"/>
            <a:t>.NET Framework 4.7.2</a:t>
          </a:r>
        </a:p>
      </dgm:t>
    </dgm:pt>
    <dgm:pt modelId="{B8757E65-65AA-4F58-ACAB-AB0099E373CE}" type="parTrans" cxnId="{02679799-00A8-4819-9557-CB57BC6DB826}">
      <dgm:prSet/>
      <dgm:spPr/>
      <dgm:t>
        <a:bodyPr/>
        <a:lstStyle/>
        <a:p>
          <a:endParaRPr lang="en-US"/>
        </a:p>
      </dgm:t>
    </dgm:pt>
    <dgm:pt modelId="{409F1989-5873-4A15-8765-4F1B56DFED4E}" type="sibTrans" cxnId="{02679799-00A8-4819-9557-CB57BC6DB826}">
      <dgm:prSet/>
      <dgm:spPr/>
      <dgm:t>
        <a:bodyPr/>
        <a:lstStyle/>
        <a:p>
          <a:endParaRPr lang="en-US"/>
        </a:p>
      </dgm:t>
    </dgm:pt>
    <dgm:pt modelId="{9513DEF3-96B7-444E-8747-971CEFD143FF}">
      <dgm:prSet/>
      <dgm:spPr>
        <a:solidFill>
          <a:srgbClr val="0070C0"/>
        </a:solidFill>
      </dgm:spPr>
      <dgm:t>
        <a:bodyPr/>
        <a:lstStyle/>
        <a:p>
          <a:r>
            <a:rPr lang="en-US" dirty="0"/>
            <a:t>Which SharePoint on-premises version introduced webhooks?</a:t>
          </a:r>
        </a:p>
      </dgm:t>
    </dgm:pt>
    <dgm:pt modelId="{3A14ACD9-3157-4394-BC23-FE6365EA3E01}" type="parTrans" cxnId="{FD319243-34F2-4F00-BA2E-C133A9D153E3}">
      <dgm:prSet/>
      <dgm:spPr/>
      <dgm:t>
        <a:bodyPr/>
        <a:lstStyle/>
        <a:p>
          <a:endParaRPr lang="en-US"/>
        </a:p>
      </dgm:t>
    </dgm:pt>
    <dgm:pt modelId="{3CA74508-A5B0-4268-9F92-68E185E175AE}" type="sibTrans" cxnId="{FD319243-34F2-4F00-BA2E-C133A9D153E3}">
      <dgm:prSet/>
      <dgm:spPr/>
      <dgm:t>
        <a:bodyPr/>
        <a:lstStyle/>
        <a:p>
          <a:endParaRPr lang="en-US"/>
        </a:p>
      </dgm:t>
    </dgm:pt>
    <dgm:pt modelId="{522457EA-B6E8-42A1-9F25-0842A3982D7F}">
      <dgm:prSet/>
      <dgm:spPr/>
      <dgm:t>
        <a:bodyPr/>
        <a:lstStyle/>
        <a:p>
          <a:r>
            <a:rPr lang="en-US" dirty="0"/>
            <a:t>SharePoint 2019</a:t>
          </a:r>
        </a:p>
      </dgm:t>
    </dgm:pt>
    <dgm:pt modelId="{46963F63-672C-4B8D-923B-41BBB265D80F}" type="parTrans" cxnId="{E691A6D7-9293-4A2F-A71F-628211ED3999}">
      <dgm:prSet/>
      <dgm:spPr/>
      <dgm:t>
        <a:bodyPr/>
        <a:lstStyle/>
        <a:p>
          <a:endParaRPr lang="en-US"/>
        </a:p>
      </dgm:t>
    </dgm:pt>
    <dgm:pt modelId="{6E41DE01-75C4-43B5-91B3-B1204038AF17}" type="sibTrans" cxnId="{E691A6D7-9293-4A2F-A71F-628211ED3999}">
      <dgm:prSet/>
      <dgm:spPr/>
      <dgm:t>
        <a:bodyPr/>
        <a:lstStyle/>
        <a:p>
          <a:endParaRPr lang="en-US"/>
        </a:p>
      </dgm:t>
    </dgm:pt>
    <dgm:pt modelId="{EF198509-254B-4CB7-A462-88004E48A9E2}">
      <dgm:prSet/>
      <dgm:spPr>
        <a:solidFill>
          <a:srgbClr val="0070C0"/>
        </a:solidFill>
      </dgm:spPr>
      <dgm:t>
        <a:bodyPr/>
        <a:lstStyle/>
        <a:p>
          <a:r>
            <a:rPr lang="en-US" dirty="0"/>
            <a:t>Which three workflow engines can you use within SharePoint?</a:t>
          </a:r>
        </a:p>
      </dgm:t>
    </dgm:pt>
    <dgm:pt modelId="{E8E9866D-2FAD-4539-82E4-4109DD7C299C}" type="parTrans" cxnId="{33DF28E9-8404-42EA-8604-A03824A1B5F3}">
      <dgm:prSet/>
      <dgm:spPr/>
      <dgm:t>
        <a:bodyPr/>
        <a:lstStyle/>
        <a:p>
          <a:endParaRPr lang="en-US"/>
        </a:p>
      </dgm:t>
    </dgm:pt>
    <dgm:pt modelId="{359BEFF3-C1D3-40CF-90C8-28C23E066A23}" type="sibTrans" cxnId="{33DF28E9-8404-42EA-8604-A03824A1B5F3}">
      <dgm:prSet/>
      <dgm:spPr/>
      <dgm:t>
        <a:bodyPr/>
        <a:lstStyle/>
        <a:p>
          <a:endParaRPr lang="en-US"/>
        </a:p>
      </dgm:t>
    </dgm:pt>
    <dgm:pt modelId="{5F425FB9-A12C-45C8-9767-D06AD46850FC}">
      <dgm:prSet/>
      <dgm:spPr/>
      <dgm:t>
        <a:bodyPr/>
        <a:lstStyle/>
        <a:p>
          <a:r>
            <a:rPr lang="en-US"/>
            <a:t>SharePoint 2010 Workflows</a:t>
          </a:r>
          <a:endParaRPr lang="en-US" dirty="0"/>
        </a:p>
      </dgm:t>
    </dgm:pt>
    <dgm:pt modelId="{40426179-888B-431A-A0AF-3677D2FB68AA}" type="parTrans" cxnId="{4D767001-4B1A-41A2-96A6-8225816270F8}">
      <dgm:prSet/>
      <dgm:spPr/>
      <dgm:t>
        <a:bodyPr/>
        <a:lstStyle/>
        <a:p>
          <a:endParaRPr lang="en-US"/>
        </a:p>
      </dgm:t>
    </dgm:pt>
    <dgm:pt modelId="{16EC8712-22B5-486B-8658-D9109C0DC19C}" type="sibTrans" cxnId="{4D767001-4B1A-41A2-96A6-8225816270F8}">
      <dgm:prSet/>
      <dgm:spPr/>
      <dgm:t>
        <a:bodyPr/>
        <a:lstStyle/>
        <a:p>
          <a:endParaRPr lang="en-US"/>
        </a:p>
      </dgm:t>
    </dgm:pt>
    <dgm:pt modelId="{66356F74-B822-4D36-9CBA-138AFCAA5365}">
      <dgm:prSet/>
      <dgm:spPr/>
      <dgm:t>
        <a:bodyPr/>
        <a:lstStyle/>
        <a:p>
          <a:r>
            <a:rPr lang="en-US" dirty="0"/>
            <a:t>SharePoint 2013 Workflows</a:t>
          </a:r>
        </a:p>
      </dgm:t>
    </dgm:pt>
    <dgm:pt modelId="{57721D70-76AE-4E09-8FD5-5F83CB357946}" type="parTrans" cxnId="{3C75D291-F2AA-4438-854C-682613918EAA}">
      <dgm:prSet/>
      <dgm:spPr/>
      <dgm:t>
        <a:bodyPr/>
        <a:lstStyle/>
        <a:p>
          <a:endParaRPr lang="en-US"/>
        </a:p>
      </dgm:t>
    </dgm:pt>
    <dgm:pt modelId="{3D17E024-BBC2-46B8-ABD0-EA33E6BC08AD}" type="sibTrans" cxnId="{3C75D291-F2AA-4438-854C-682613918EAA}">
      <dgm:prSet/>
      <dgm:spPr/>
      <dgm:t>
        <a:bodyPr/>
        <a:lstStyle/>
        <a:p>
          <a:endParaRPr lang="en-US"/>
        </a:p>
      </dgm:t>
    </dgm:pt>
    <dgm:pt modelId="{13AB5DBF-3212-452D-B03B-9B0229F295C2}">
      <dgm:prSet/>
      <dgm:spPr/>
      <dgm:t>
        <a:bodyPr/>
        <a:lstStyle/>
        <a:p>
          <a:r>
            <a:rPr lang="en-US" dirty="0"/>
            <a:t>Microsoft Power Automate (using the Data Gateway Connector if having SharePoint on-premises)</a:t>
          </a:r>
        </a:p>
      </dgm:t>
    </dgm:pt>
    <dgm:pt modelId="{6FB5C834-E976-400B-807B-AF0743660082}" type="parTrans" cxnId="{1F27169B-A680-43BD-8580-31D67DF5E12B}">
      <dgm:prSet/>
      <dgm:spPr/>
      <dgm:t>
        <a:bodyPr/>
        <a:lstStyle/>
        <a:p>
          <a:endParaRPr lang="en-US"/>
        </a:p>
      </dgm:t>
    </dgm:pt>
    <dgm:pt modelId="{FF571F6B-FDD5-4097-B269-379E963F3AA2}" type="sibTrans" cxnId="{1F27169B-A680-43BD-8580-31D67DF5E12B}">
      <dgm:prSet/>
      <dgm:spPr/>
      <dgm:t>
        <a:bodyPr/>
        <a:lstStyle/>
        <a:p>
          <a:endParaRPr lang="en-US"/>
        </a:p>
      </dgm:t>
    </dgm:pt>
    <dgm:pt modelId="{E32F54FD-B39F-44BF-919F-2775163B5BA0}" type="pres">
      <dgm:prSet presAssocID="{2DFCA645-82B9-4C81-B3FC-D31C96E642BF}" presName="linear" presStyleCnt="0">
        <dgm:presLayoutVars>
          <dgm:dir/>
          <dgm:animLvl val="lvl"/>
          <dgm:resizeHandles val="exact"/>
        </dgm:presLayoutVars>
      </dgm:prSet>
      <dgm:spPr/>
    </dgm:pt>
    <dgm:pt modelId="{C0B17E0F-1E9F-4399-85C2-A6F4A246F66A}" type="pres">
      <dgm:prSet presAssocID="{2299DFE9-152D-4717-9996-1E63D6F93766}" presName="parentLin" presStyleCnt="0"/>
      <dgm:spPr/>
    </dgm:pt>
    <dgm:pt modelId="{6AC8A5BF-9CB9-4B72-85EF-402142DE7082}" type="pres">
      <dgm:prSet presAssocID="{2299DFE9-152D-4717-9996-1E63D6F93766}" presName="parentLeftMargin" presStyleLbl="node1" presStyleIdx="0" presStyleCnt="3"/>
      <dgm:spPr/>
    </dgm:pt>
    <dgm:pt modelId="{55610E4F-B991-4E92-AABA-C7BB88F76D7A}" type="pres">
      <dgm:prSet presAssocID="{2299DFE9-152D-4717-9996-1E63D6F93766}" presName="parentText" presStyleLbl="node1" presStyleIdx="0" presStyleCnt="3">
        <dgm:presLayoutVars>
          <dgm:chMax val="0"/>
          <dgm:bulletEnabled val="1"/>
        </dgm:presLayoutVars>
      </dgm:prSet>
      <dgm:spPr/>
    </dgm:pt>
    <dgm:pt modelId="{D7CACB27-A1C2-4C9F-AAD3-F5226C30CB33}" type="pres">
      <dgm:prSet presAssocID="{2299DFE9-152D-4717-9996-1E63D6F93766}" presName="negativeSpace" presStyleCnt="0"/>
      <dgm:spPr/>
    </dgm:pt>
    <dgm:pt modelId="{B1B58215-86BB-40FE-8B98-7FA6F11B7BA5}" type="pres">
      <dgm:prSet presAssocID="{2299DFE9-152D-4717-9996-1E63D6F93766}" presName="childText" presStyleLbl="conFgAcc1" presStyleIdx="0" presStyleCnt="3">
        <dgm:presLayoutVars>
          <dgm:bulletEnabled val="1"/>
        </dgm:presLayoutVars>
      </dgm:prSet>
      <dgm:spPr/>
    </dgm:pt>
    <dgm:pt modelId="{C262CF79-1F8C-40CC-A3E3-DD4EE78E37A1}" type="pres">
      <dgm:prSet presAssocID="{49947442-24EA-409A-890A-A7B6B9C9A151}" presName="spaceBetweenRectangles" presStyleCnt="0"/>
      <dgm:spPr/>
    </dgm:pt>
    <dgm:pt modelId="{386243E0-5ADE-4EFE-92C4-9E20FB42BDAE}" type="pres">
      <dgm:prSet presAssocID="{9513DEF3-96B7-444E-8747-971CEFD143FF}" presName="parentLin" presStyleCnt="0"/>
      <dgm:spPr/>
    </dgm:pt>
    <dgm:pt modelId="{90197A93-489E-4C48-918B-C830A2D87FFF}" type="pres">
      <dgm:prSet presAssocID="{9513DEF3-96B7-444E-8747-971CEFD143FF}" presName="parentLeftMargin" presStyleLbl="node1" presStyleIdx="0" presStyleCnt="3"/>
      <dgm:spPr/>
    </dgm:pt>
    <dgm:pt modelId="{C2499C28-71B8-4B61-80B2-250BB513F398}" type="pres">
      <dgm:prSet presAssocID="{9513DEF3-96B7-444E-8747-971CEFD143FF}" presName="parentText" presStyleLbl="node1" presStyleIdx="1" presStyleCnt="3">
        <dgm:presLayoutVars>
          <dgm:chMax val="0"/>
          <dgm:bulletEnabled val="1"/>
        </dgm:presLayoutVars>
      </dgm:prSet>
      <dgm:spPr/>
    </dgm:pt>
    <dgm:pt modelId="{3B496860-D91B-44CB-A401-1FB34DB51C2E}" type="pres">
      <dgm:prSet presAssocID="{9513DEF3-96B7-444E-8747-971CEFD143FF}" presName="negativeSpace" presStyleCnt="0"/>
      <dgm:spPr/>
    </dgm:pt>
    <dgm:pt modelId="{403620E2-D058-493B-BA94-E4C8F937373B}" type="pres">
      <dgm:prSet presAssocID="{9513DEF3-96B7-444E-8747-971CEFD143FF}" presName="childText" presStyleLbl="conFgAcc1" presStyleIdx="1" presStyleCnt="3">
        <dgm:presLayoutVars>
          <dgm:bulletEnabled val="1"/>
        </dgm:presLayoutVars>
      </dgm:prSet>
      <dgm:spPr/>
    </dgm:pt>
    <dgm:pt modelId="{2EA17D77-6791-413A-B7FE-314B3F2750DB}" type="pres">
      <dgm:prSet presAssocID="{3CA74508-A5B0-4268-9F92-68E185E175AE}" presName="spaceBetweenRectangles" presStyleCnt="0"/>
      <dgm:spPr/>
    </dgm:pt>
    <dgm:pt modelId="{54265330-C2FF-438F-AB3D-E3FAB323DB2F}" type="pres">
      <dgm:prSet presAssocID="{EF198509-254B-4CB7-A462-88004E48A9E2}" presName="parentLin" presStyleCnt="0"/>
      <dgm:spPr/>
    </dgm:pt>
    <dgm:pt modelId="{039B8448-A895-4276-B1D6-A401C34B2DC8}" type="pres">
      <dgm:prSet presAssocID="{EF198509-254B-4CB7-A462-88004E48A9E2}" presName="parentLeftMargin" presStyleLbl="node1" presStyleIdx="1" presStyleCnt="3"/>
      <dgm:spPr/>
    </dgm:pt>
    <dgm:pt modelId="{B51D9CEC-26DB-43D5-B597-A4979139E0CD}" type="pres">
      <dgm:prSet presAssocID="{EF198509-254B-4CB7-A462-88004E48A9E2}" presName="parentText" presStyleLbl="node1" presStyleIdx="2" presStyleCnt="3">
        <dgm:presLayoutVars>
          <dgm:chMax val="0"/>
          <dgm:bulletEnabled val="1"/>
        </dgm:presLayoutVars>
      </dgm:prSet>
      <dgm:spPr/>
    </dgm:pt>
    <dgm:pt modelId="{3BD21F78-A3D4-4F95-ACA2-930D9F02B701}" type="pres">
      <dgm:prSet presAssocID="{EF198509-254B-4CB7-A462-88004E48A9E2}" presName="negativeSpace" presStyleCnt="0"/>
      <dgm:spPr/>
    </dgm:pt>
    <dgm:pt modelId="{47C490C9-1095-4A01-9920-B3A54BF42F72}" type="pres">
      <dgm:prSet presAssocID="{EF198509-254B-4CB7-A462-88004E48A9E2}" presName="childText" presStyleLbl="conFgAcc1" presStyleIdx="2" presStyleCnt="3" custLinFactNeighborX="-567" custLinFactNeighborY="-2465">
        <dgm:presLayoutVars>
          <dgm:bulletEnabled val="1"/>
        </dgm:presLayoutVars>
      </dgm:prSet>
      <dgm:spPr/>
    </dgm:pt>
  </dgm:ptLst>
  <dgm:cxnLst>
    <dgm:cxn modelId="{4D767001-4B1A-41A2-96A6-8225816270F8}" srcId="{EF198509-254B-4CB7-A462-88004E48A9E2}" destId="{5F425FB9-A12C-45C8-9767-D06AD46850FC}" srcOrd="0" destOrd="0" parTransId="{40426179-888B-431A-A0AF-3677D2FB68AA}" sibTransId="{16EC8712-22B5-486B-8658-D9109C0DC19C}"/>
    <dgm:cxn modelId="{52F9F724-DEA7-4B68-9810-D56416561042}" type="presOf" srcId="{EF198509-254B-4CB7-A462-88004E48A9E2}" destId="{039B8448-A895-4276-B1D6-A401C34B2DC8}" srcOrd="0" destOrd="0" presId="urn:microsoft.com/office/officeart/2005/8/layout/list1"/>
    <dgm:cxn modelId="{4599EA26-6667-49C3-A74A-5DA3C7362E0D}" srcId="{2DFCA645-82B9-4C81-B3FC-D31C96E642BF}" destId="{2299DFE9-152D-4717-9996-1E63D6F93766}" srcOrd="0" destOrd="0" parTransId="{42C8571E-FA0F-40D4-B989-7E2CD7B67281}" sibTransId="{49947442-24EA-409A-890A-A7B6B9C9A151}"/>
    <dgm:cxn modelId="{29218661-4707-4682-86F7-DF19E64DE2A0}" type="presOf" srcId="{2299DFE9-152D-4717-9996-1E63D6F93766}" destId="{6AC8A5BF-9CB9-4B72-85EF-402142DE7082}" srcOrd="0" destOrd="0" presId="urn:microsoft.com/office/officeart/2005/8/layout/list1"/>
    <dgm:cxn modelId="{FD319243-34F2-4F00-BA2E-C133A9D153E3}" srcId="{2DFCA645-82B9-4C81-B3FC-D31C96E642BF}" destId="{9513DEF3-96B7-444E-8747-971CEFD143FF}" srcOrd="1" destOrd="0" parTransId="{3A14ACD9-3157-4394-BC23-FE6365EA3E01}" sibTransId="{3CA74508-A5B0-4268-9F92-68E185E175AE}"/>
    <dgm:cxn modelId="{F736C96F-5D61-4232-9050-77EA4360DA53}" type="presOf" srcId="{13AB5DBF-3212-452D-B03B-9B0229F295C2}" destId="{47C490C9-1095-4A01-9920-B3A54BF42F72}" srcOrd="0" destOrd="2" presId="urn:microsoft.com/office/officeart/2005/8/layout/list1"/>
    <dgm:cxn modelId="{87DAF586-C927-457F-9C66-842191DC9FF1}" type="presOf" srcId="{9513DEF3-96B7-444E-8747-971CEFD143FF}" destId="{C2499C28-71B8-4B61-80B2-250BB513F398}" srcOrd="1" destOrd="0" presId="urn:microsoft.com/office/officeart/2005/8/layout/list1"/>
    <dgm:cxn modelId="{3C75D291-F2AA-4438-854C-682613918EAA}" srcId="{EF198509-254B-4CB7-A462-88004E48A9E2}" destId="{66356F74-B822-4D36-9CBA-138AFCAA5365}" srcOrd="1" destOrd="0" parTransId="{57721D70-76AE-4E09-8FD5-5F83CB357946}" sibTransId="{3D17E024-BBC2-46B8-ABD0-EA33E6BC08AD}"/>
    <dgm:cxn modelId="{9F123E92-7C22-4155-BC3C-E940F512710D}" type="presOf" srcId="{66356F74-B822-4D36-9CBA-138AFCAA5365}" destId="{47C490C9-1095-4A01-9920-B3A54BF42F72}" srcOrd="0" destOrd="1" presId="urn:microsoft.com/office/officeart/2005/8/layout/list1"/>
    <dgm:cxn modelId="{02679799-00A8-4819-9557-CB57BC6DB826}" srcId="{2299DFE9-152D-4717-9996-1E63D6F93766}" destId="{673EEF8A-5400-4E72-9B4A-BE4D1530B264}" srcOrd="0" destOrd="0" parTransId="{B8757E65-65AA-4F58-ACAB-AB0099E373CE}" sibTransId="{409F1989-5873-4A15-8765-4F1B56DFED4E}"/>
    <dgm:cxn modelId="{1F27169B-A680-43BD-8580-31D67DF5E12B}" srcId="{EF198509-254B-4CB7-A462-88004E48A9E2}" destId="{13AB5DBF-3212-452D-B03B-9B0229F295C2}" srcOrd="2" destOrd="0" parTransId="{6FB5C834-E976-400B-807B-AF0743660082}" sibTransId="{FF571F6B-FDD5-4097-B269-379E963F3AA2}"/>
    <dgm:cxn modelId="{344B85A0-F1E8-4E02-ABBF-9F692E0F30AA}" type="presOf" srcId="{673EEF8A-5400-4E72-9B4A-BE4D1530B264}" destId="{B1B58215-86BB-40FE-8B98-7FA6F11B7BA5}" srcOrd="0" destOrd="0" presId="urn:microsoft.com/office/officeart/2005/8/layout/list1"/>
    <dgm:cxn modelId="{60642AA6-3CE1-4396-A053-B490E9E79652}" type="presOf" srcId="{5F425FB9-A12C-45C8-9767-D06AD46850FC}" destId="{47C490C9-1095-4A01-9920-B3A54BF42F72}" srcOrd="0" destOrd="0" presId="urn:microsoft.com/office/officeart/2005/8/layout/list1"/>
    <dgm:cxn modelId="{3C6E5BAA-B430-4B14-AB8B-0F24638E42F1}" type="presOf" srcId="{9513DEF3-96B7-444E-8747-971CEFD143FF}" destId="{90197A93-489E-4C48-918B-C830A2D87FFF}" srcOrd="0" destOrd="0" presId="urn:microsoft.com/office/officeart/2005/8/layout/list1"/>
    <dgm:cxn modelId="{A02A92B9-19C2-4DE6-BE68-BCC54976D954}" type="presOf" srcId="{2DFCA645-82B9-4C81-B3FC-D31C96E642BF}" destId="{E32F54FD-B39F-44BF-919F-2775163B5BA0}" srcOrd="0" destOrd="0" presId="urn:microsoft.com/office/officeart/2005/8/layout/list1"/>
    <dgm:cxn modelId="{984382D0-B488-4FCD-97E2-50C73F9BBE94}" type="presOf" srcId="{2299DFE9-152D-4717-9996-1E63D6F93766}" destId="{55610E4F-B991-4E92-AABA-C7BB88F76D7A}" srcOrd="1" destOrd="0" presId="urn:microsoft.com/office/officeart/2005/8/layout/list1"/>
    <dgm:cxn modelId="{102422D4-FD2C-49E8-BD48-35E75B2C12D4}" type="presOf" srcId="{522457EA-B6E8-42A1-9F25-0842A3982D7F}" destId="{403620E2-D058-493B-BA94-E4C8F937373B}" srcOrd="0" destOrd="0" presId="urn:microsoft.com/office/officeart/2005/8/layout/list1"/>
    <dgm:cxn modelId="{E691A6D7-9293-4A2F-A71F-628211ED3999}" srcId="{9513DEF3-96B7-444E-8747-971CEFD143FF}" destId="{522457EA-B6E8-42A1-9F25-0842A3982D7F}" srcOrd="0" destOrd="0" parTransId="{46963F63-672C-4B8D-923B-41BBB265D80F}" sibTransId="{6E41DE01-75C4-43B5-91B3-B1204038AF17}"/>
    <dgm:cxn modelId="{33DF28E9-8404-42EA-8604-A03824A1B5F3}" srcId="{2DFCA645-82B9-4C81-B3FC-D31C96E642BF}" destId="{EF198509-254B-4CB7-A462-88004E48A9E2}" srcOrd="2" destOrd="0" parTransId="{E8E9866D-2FAD-4539-82E4-4109DD7C299C}" sibTransId="{359BEFF3-C1D3-40CF-90C8-28C23E066A23}"/>
    <dgm:cxn modelId="{4077A1F8-E7C0-4257-BEED-58AA6EC308FB}" type="presOf" srcId="{EF198509-254B-4CB7-A462-88004E48A9E2}" destId="{B51D9CEC-26DB-43D5-B597-A4979139E0CD}" srcOrd="1" destOrd="0" presId="urn:microsoft.com/office/officeart/2005/8/layout/list1"/>
    <dgm:cxn modelId="{02D3588E-AC65-4E91-A36D-9255C1A5B34C}" type="presParOf" srcId="{E32F54FD-B39F-44BF-919F-2775163B5BA0}" destId="{C0B17E0F-1E9F-4399-85C2-A6F4A246F66A}" srcOrd="0" destOrd="0" presId="urn:microsoft.com/office/officeart/2005/8/layout/list1"/>
    <dgm:cxn modelId="{AC18F88E-9FAA-4D38-90D9-27A4470467A2}" type="presParOf" srcId="{C0B17E0F-1E9F-4399-85C2-A6F4A246F66A}" destId="{6AC8A5BF-9CB9-4B72-85EF-402142DE7082}" srcOrd="0" destOrd="0" presId="urn:microsoft.com/office/officeart/2005/8/layout/list1"/>
    <dgm:cxn modelId="{6832B970-76C7-45A0-95A4-E7B3B70C35E1}" type="presParOf" srcId="{C0B17E0F-1E9F-4399-85C2-A6F4A246F66A}" destId="{55610E4F-B991-4E92-AABA-C7BB88F76D7A}" srcOrd="1" destOrd="0" presId="urn:microsoft.com/office/officeart/2005/8/layout/list1"/>
    <dgm:cxn modelId="{F12D9F05-0D6C-4B19-BA68-1C8A85275227}" type="presParOf" srcId="{E32F54FD-B39F-44BF-919F-2775163B5BA0}" destId="{D7CACB27-A1C2-4C9F-AAD3-F5226C30CB33}" srcOrd="1" destOrd="0" presId="urn:microsoft.com/office/officeart/2005/8/layout/list1"/>
    <dgm:cxn modelId="{651FB705-E1AC-4C26-BC2A-9D737B173010}" type="presParOf" srcId="{E32F54FD-B39F-44BF-919F-2775163B5BA0}" destId="{B1B58215-86BB-40FE-8B98-7FA6F11B7BA5}" srcOrd="2" destOrd="0" presId="urn:microsoft.com/office/officeart/2005/8/layout/list1"/>
    <dgm:cxn modelId="{ACF46D9B-EC50-4F9B-96FE-6776B39BCE3B}" type="presParOf" srcId="{E32F54FD-B39F-44BF-919F-2775163B5BA0}" destId="{C262CF79-1F8C-40CC-A3E3-DD4EE78E37A1}" srcOrd="3" destOrd="0" presId="urn:microsoft.com/office/officeart/2005/8/layout/list1"/>
    <dgm:cxn modelId="{40185285-D4DC-4F0B-BB08-F1882FBB157C}" type="presParOf" srcId="{E32F54FD-B39F-44BF-919F-2775163B5BA0}" destId="{386243E0-5ADE-4EFE-92C4-9E20FB42BDAE}" srcOrd="4" destOrd="0" presId="urn:microsoft.com/office/officeart/2005/8/layout/list1"/>
    <dgm:cxn modelId="{60C1E47E-C4E7-4520-8E6B-A0710BE80326}" type="presParOf" srcId="{386243E0-5ADE-4EFE-92C4-9E20FB42BDAE}" destId="{90197A93-489E-4C48-918B-C830A2D87FFF}" srcOrd="0" destOrd="0" presId="urn:microsoft.com/office/officeart/2005/8/layout/list1"/>
    <dgm:cxn modelId="{641FC1D8-D99E-4D12-957C-B78355275D0E}" type="presParOf" srcId="{386243E0-5ADE-4EFE-92C4-9E20FB42BDAE}" destId="{C2499C28-71B8-4B61-80B2-250BB513F398}" srcOrd="1" destOrd="0" presId="urn:microsoft.com/office/officeart/2005/8/layout/list1"/>
    <dgm:cxn modelId="{8C622CE4-3947-4CF6-98C0-AF18EDED1CC0}" type="presParOf" srcId="{E32F54FD-B39F-44BF-919F-2775163B5BA0}" destId="{3B496860-D91B-44CB-A401-1FB34DB51C2E}" srcOrd="5" destOrd="0" presId="urn:microsoft.com/office/officeart/2005/8/layout/list1"/>
    <dgm:cxn modelId="{A9159EBE-1133-4A47-AA57-C4E2DCECDFF5}" type="presParOf" srcId="{E32F54FD-B39F-44BF-919F-2775163B5BA0}" destId="{403620E2-D058-493B-BA94-E4C8F937373B}" srcOrd="6" destOrd="0" presId="urn:microsoft.com/office/officeart/2005/8/layout/list1"/>
    <dgm:cxn modelId="{2CACEA1D-2E98-4AF0-AD79-CBAA4C895E9A}" type="presParOf" srcId="{E32F54FD-B39F-44BF-919F-2775163B5BA0}" destId="{2EA17D77-6791-413A-B7FE-314B3F2750DB}" srcOrd="7" destOrd="0" presId="urn:microsoft.com/office/officeart/2005/8/layout/list1"/>
    <dgm:cxn modelId="{4921A264-FE2F-4903-8F8C-860B61BB8AA2}" type="presParOf" srcId="{E32F54FD-B39F-44BF-919F-2775163B5BA0}" destId="{54265330-C2FF-438F-AB3D-E3FAB323DB2F}" srcOrd="8" destOrd="0" presId="urn:microsoft.com/office/officeart/2005/8/layout/list1"/>
    <dgm:cxn modelId="{1A9FFA3D-DF11-4DC0-9C5D-81416E7BF000}" type="presParOf" srcId="{54265330-C2FF-438F-AB3D-E3FAB323DB2F}" destId="{039B8448-A895-4276-B1D6-A401C34B2DC8}" srcOrd="0" destOrd="0" presId="urn:microsoft.com/office/officeart/2005/8/layout/list1"/>
    <dgm:cxn modelId="{0FB8AC0C-8776-4BAF-A927-6FA952549989}" type="presParOf" srcId="{54265330-C2FF-438F-AB3D-E3FAB323DB2F}" destId="{B51D9CEC-26DB-43D5-B597-A4979139E0CD}" srcOrd="1" destOrd="0" presId="urn:microsoft.com/office/officeart/2005/8/layout/list1"/>
    <dgm:cxn modelId="{1B173FCE-A6B7-43E9-B257-B9277FD2750F}" type="presParOf" srcId="{E32F54FD-B39F-44BF-919F-2775163B5BA0}" destId="{3BD21F78-A3D4-4F95-ACA2-930D9F02B701}" srcOrd="9" destOrd="0" presId="urn:microsoft.com/office/officeart/2005/8/layout/list1"/>
    <dgm:cxn modelId="{2BFB31B3-C190-49E5-BE8F-2BAF8ACE942B}" type="presParOf" srcId="{E32F54FD-B39F-44BF-919F-2775163B5BA0}" destId="{47C490C9-1095-4A01-9920-B3A54BF42F7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086C3C54-ED25-467B-BB94-5A4A3E48D75F}" type="doc">
      <dgm:prSet loTypeId="urn:microsoft.com/office/officeart/2005/8/layout/hProcess9" loCatId="process" qsTypeId="urn:microsoft.com/office/officeart/2005/8/quickstyle/simple1" qsCatId="simple" csTypeId="urn:microsoft.com/office/officeart/2005/8/colors/accent3_2" csCatId="accent3" phldr="1"/>
      <dgm:spPr/>
      <dgm:t>
        <a:bodyPr/>
        <a:lstStyle/>
        <a:p>
          <a:endParaRPr lang="en-US"/>
        </a:p>
      </dgm:t>
    </dgm:pt>
    <dgm:pt modelId="{6538C412-A9F4-4601-B31C-950F5709AF26}">
      <dgm:prSet/>
      <dgm:spPr/>
      <dgm:t>
        <a:bodyPr/>
        <a:lstStyle/>
        <a:p>
          <a:r>
            <a:rPr lang="nl-NL" baseline="0" dirty="0"/>
            <a:t>The </a:t>
          </a:r>
          <a:r>
            <a:rPr lang="nl-NL" baseline="0" dirty="0" err="1"/>
            <a:t>Add</a:t>
          </a:r>
          <a:r>
            <a:rPr lang="nl-NL" baseline="0" dirty="0"/>
            <a:t>-In </a:t>
          </a:r>
          <a:r>
            <a:rPr lang="nl-NL" baseline="0" dirty="0" err="1"/>
            <a:t>and</a:t>
          </a:r>
          <a:r>
            <a:rPr lang="nl-NL" baseline="0" dirty="0"/>
            <a:t> </a:t>
          </a:r>
          <a:r>
            <a:rPr lang="nl-NL" baseline="0" dirty="0" err="1"/>
            <a:t>SPFx</a:t>
          </a:r>
          <a:r>
            <a:rPr lang="nl-NL" baseline="0" dirty="0"/>
            <a:t> </a:t>
          </a:r>
          <a:r>
            <a:rPr lang="nl-NL" baseline="0" dirty="0" err="1"/>
            <a:t>Models</a:t>
          </a:r>
          <a:r>
            <a:rPr lang="nl-NL" baseline="0" dirty="0"/>
            <a:t> are the </a:t>
          </a:r>
          <a:r>
            <a:rPr lang="en-US" baseline="0" dirty="0"/>
            <a:t>preferred</a:t>
          </a:r>
          <a:r>
            <a:rPr lang="nl-NL" baseline="0" dirty="0"/>
            <a:t> options for customizing SharePoint</a:t>
          </a:r>
          <a:endParaRPr lang="en-US" dirty="0"/>
        </a:p>
      </dgm:t>
    </dgm:pt>
    <dgm:pt modelId="{46AF96FC-6961-48F8-9EAA-65B0C9C3D9C5}" type="parTrans" cxnId="{32971494-AEE5-4E8E-B759-21D1285EAB55}">
      <dgm:prSet/>
      <dgm:spPr/>
      <dgm:t>
        <a:bodyPr/>
        <a:lstStyle/>
        <a:p>
          <a:endParaRPr lang="en-US"/>
        </a:p>
      </dgm:t>
    </dgm:pt>
    <dgm:pt modelId="{5A696967-26D1-4765-B3D8-723AE2D0CF3D}" type="sibTrans" cxnId="{32971494-AEE5-4E8E-B759-21D1285EAB55}">
      <dgm:prSet/>
      <dgm:spPr/>
      <dgm:t>
        <a:bodyPr/>
        <a:lstStyle/>
        <a:p>
          <a:endParaRPr lang="en-US"/>
        </a:p>
      </dgm:t>
    </dgm:pt>
    <dgm:pt modelId="{6AD6B8E2-53D8-4D52-817F-DB40E678695D}">
      <dgm:prSet/>
      <dgm:spPr/>
      <dgm:t>
        <a:bodyPr/>
        <a:lstStyle/>
        <a:p>
          <a:r>
            <a:rPr lang="nl-NL" baseline="0" dirty="0"/>
            <a:t>Visual Studio is </a:t>
          </a:r>
          <a:r>
            <a:rPr lang="nl-NL" baseline="0" dirty="0" err="1"/>
            <a:t>the</a:t>
          </a:r>
          <a:r>
            <a:rPr lang="nl-NL" baseline="0" dirty="0"/>
            <a:t> </a:t>
          </a:r>
          <a:r>
            <a:rPr lang="nl-NL" baseline="0" dirty="0" err="1"/>
            <a:t>only</a:t>
          </a:r>
          <a:r>
            <a:rPr lang="nl-NL" baseline="0" dirty="0"/>
            <a:t> tool </a:t>
          </a:r>
          <a:r>
            <a:rPr lang="nl-NL" baseline="0" dirty="0" err="1"/>
            <a:t>that</a:t>
          </a:r>
          <a:r>
            <a:rPr lang="nl-NL" baseline="0" dirty="0"/>
            <a:t> </a:t>
          </a:r>
          <a:r>
            <a:rPr lang="nl-NL" baseline="0" dirty="0" err="1"/>
            <a:t>allows</a:t>
          </a:r>
          <a:r>
            <a:rPr lang="nl-NL" baseline="0" dirty="0"/>
            <a:t> </a:t>
          </a:r>
          <a:r>
            <a:rPr lang="nl-NL" baseline="0" dirty="0" err="1"/>
            <a:t>creation</a:t>
          </a:r>
          <a:r>
            <a:rPr lang="nl-NL" baseline="0" dirty="0"/>
            <a:t> of </a:t>
          </a:r>
          <a:r>
            <a:rPr lang="nl-NL" baseline="0" dirty="0" err="1"/>
            <a:t>Add</a:t>
          </a:r>
          <a:r>
            <a:rPr lang="nl-NL" baseline="0" dirty="0"/>
            <a:t>-Ins for SharePoint</a:t>
          </a:r>
          <a:endParaRPr lang="en-US" dirty="0"/>
        </a:p>
      </dgm:t>
    </dgm:pt>
    <dgm:pt modelId="{46D90874-B03E-42D9-8A46-E1B0C734362F}" type="parTrans" cxnId="{F45D2CAB-A5ED-4F76-A617-34DE32A3DF78}">
      <dgm:prSet/>
      <dgm:spPr/>
      <dgm:t>
        <a:bodyPr/>
        <a:lstStyle/>
        <a:p>
          <a:endParaRPr lang="en-US"/>
        </a:p>
      </dgm:t>
    </dgm:pt>
    <dgm:pt modelId="{9EE50417-117E-4F34-B97E-F4BB9227E991}" type="sibTrans" cxnId="{F45D2CAB-A5ED-4F76-A617-34DE32A3DF78}">
      <dgm:prSet/>
      <dgm:spPr/>
      <dgm:t>
        <a:bodyPr/>
        <a:lstStyle/>
        <a:p>
          <a:endParaRPr lang="en-US"/>
        </a:p>
      </dgm:t>
    </dgm:pt>
    <dgm:pt modelId="{0CF432C0-FFC6-4E12-BBDF-FFFAC7B76414}">
      <dgm:prSet/>
      <dgm:spPr/>
      <dgm:t>
        <a:bodyPr/>
        <a:lstStyle/>
        <a:p>
          <a:r>
            <a:rPr lang="nl-NL" baseline="0" dirty="0"/>
            <a:t>SharePoint 2010 &amp; 2013 </a:t>
          </a:r>
          <a:r>
            <a:rPr lang="nl-NL" baseline="0" dirty="0" err="1"/>
            <a:t>workflows</a:t>
          </a:r>
          <a:r>
            <a:rPr lang="nl-NL" baseline="0" dirty="0"/>
            <a:t> </a:t>
          </a:r>
          <a:r>
            <a:rPr lang="nl-NL" baseline="0" dirty="0" err="1"/>
            <a:t>along</a:t>
          </a:r>
          <a:r>
            <a:rPr lang="nl-NL" baseline="0" dirty="0"/>
            <a:t> </a:t>
          </a:r>
          <a:r>
            <a:rPr lang="nl-NL" baseline="0" dirty="0" err="1"/>
            <a:t>with</a:t>
          </a:r>
          <a:r>
            <a:rPr lang="nl-NL" baseline="0" dirty="0"/>
            <a:t> Microsoft Power </a:t>
          </a:r>
          <a:r>
            <a:rPr lang="nl-NL" baseline="0" dirty="0" err="1"/>
            <a:t>Automate</a:t>
          </a:r>
          <a:r>
            <a:rPr lang="nl-NL" baseline="0" dirty="0"/>
            <a:t> </a:t>
          </a:r>
          <a:r>
            <a:rPr lang="nl-NL" baseline="0" dirty="0" err="1"/>
            <a:t>can</a:t>
          </a:r>
          <a:r>
            <a:rPr lang="nl-NL" baseline="0" dirty="0"/>
            <a:t> </a:t>
          </a:r>
          <a:r>
            <a:rPr lang="nl-NL" baseline="0" dirty="0" err="1"/>
            <a:t>be</a:t>
          </a:r>
          <a:r>
            <a:rPr lang="nl-NL" baseline="0" dirty="0"/>
            <a:t> </a:t>
          </a:r>
          <a:r>
            <a:rPr lang="nl-NL" baseline="0" dirty="0" err="1"/>
            <a:t>used</a:t>
          </a:r>
          <a:r>
            <a:rPr lang="nl-NL" baseline="0" dirty="0"/>
            <a:t> in SharePoint</a:t>
          </a:r>
          <a:endParaRPr lang="en-US" dirty="0"/>
        </a:p>
      </dgm:t>
    </dgm:pt>
    <dgm:pt modelId="{E67BCBF3-D1C6-47D9-8F37-3AD7CEFF16FC}" type="parTrans" cxnId="{A38ABAC5-9D0F-4B53-9CA0-FBC73E5EF1A0}">
      <dgm:prSet/>
      <dgm:spPr/>
      <dgm:t>
        <a:bodyPr/>
        <a:lstStyle/>
        <a:p>
          <a:endParaRPr lang="en-US"/>
        </a:p>
      </dgm:t>
    </dgm:pt>
    <dgm:pt modelId="{BFD702EC-B683-4CC9-88EF-D3DD387F86F0}" type="sibTrans" cxnId="{A38ABAC5-9D0F-4B53-9CA0-FBC73E5EF1A0}">
      <dgm:prSet/>
      <dgm:spPr/>
      <dgm:t>
        <a:bodyPr/>
        <a:lstStyle/>
        <a:p>
          <a:endParaRPr lang="en-US"/>
        </a:p>
      </dgm:t>
    </dgm:pt>
    <dgm:pt modelId="{AE2BBE3D-1609-467C-A51C-7414ACFDB812}" type="pres">
      <dgm:prSet presAssocID="{086C3C54-ED25-467B-BB94-5A4A3E48D75F}" presName="CompostProcess" presStyleCnt="0">
        <dgm:presLayoutVars>
          <dgm:dir/>
          <dgm:resizeHandles val="exact"/>
        </dgm:presLayoutVars>
      </dgm:prSet>
      <dgm:spPr/>
    </dgm:pt>
    <dgm:pt modelId="{C9E0971A-22D8-4D17-945E-B74F65F99FAA}" type="pres">
      <dgm:prSet presAssocID="{086C3C54-ED25-467B-BB94-5A4A3E48D75F}" presName="arrow" presStyleLbl="bgShp" presStyleIdx="0" presStyleCnt="1"/>
      <dgm:spPr/>
    </dgm:pt>
    <dgm:pt modelId="{1C8C3E0F-03A4-4816-A723-DE44C0AD60B4}" type="pres">
      <dgm:prSet presAssocID="{086C3C54-ED25-467B-BB94-5A4A3E48D75F}" presName="linearProcess" presStyleCnt="0"/>
      <dgm:spPr/>
    </dgm:pt>
    <dgm:pt modelId="{B69F1F64-790F-4EF4-BCAD-378EFAAD5549}" type="pres">
      <dgm:prSet presAssocID="{6538C412-A9F4-4601-B31C-950F5709AF26}" presName="textNode" presStyleLbl="node1" presStyleIdx="0" presStyleCnt="3">
        <dgm:presLayoutVars>
          <dgm:bulletEnabled val="1"/>
        </dgm:presLayoutVars>
      </dgm:prSet>
      <dgm:spPr/>
    </dgm:pt>
    <dgm:pt modelId="{5E27C83A-2785-4BF5-9E11-FCECFE4DC477}" type="pres">
      <dgm:prSet presAssocID="{5A696967-26D1-4765-B3D8-723AE2D0CF3D}" presName="sibTrans" presStyleCnt="0"/>
      <dgm:spPr/>
    </dgm:pt>
    <dgm:pt modelId="{E256EDBD-1885-4BF2-ABF5-65000C4704F1}" type="pres">
      <dgm:prSet presAssocID="{6AD6B8E2-53D8-4D52-817F-DB40E678695D}" presName="textNode" presStyleLbl="node1" presStyleIdx="1" presStyleCnt="3">
        <dgm:presLayoutVars>
          <dgm:bulletEnabled val="1"/>
        </dgm:presLayoutVars>
      </dgm:prSet>
      <dgm:spPr/>
    </dgm:pt>
    <dgm:pt modelId="{4DE538A9-413C-48A6-894C-C3118499A448}" type="pres">
      <dgm:prSet presAssocID="{9EE50417-117E-4F34-B97E-F4BB9227E991}" presName="sibTrans" presStyleCnt="0"/>
      <dgm:spPr/>
    </dgm:pt>
    <dgm:pt modelId="{1B405791-2C09-4945-A1A7-7F6E91BA3145}" type="pres">
      <dgm:prSet presAssocID="{0CF432C0-FFC6-4E12-BBDF-FFFAC7B76414}" presName="textNode" presStyleLbl="node1" presStyleIdx="2" presStyleCnt="3">
        <dgm:presLayoutVars>
          <dgm:bulletEnabled val="1"/>
        </dgm:presLayoutVars>
      </dgm:prSet>
      <dgm:spPr/>
    </dgm:pt>
  </dgm:ptLst>
  <dgm:cxnLst>
    <dgm:cxn modelId="{9872C400-D305-46F5-AE03-60E46664C4A1}" type="presOf" srcId="{6538C412-A9F4-4601-B31C-950F5709AF26}" destId="{B69F1F64-790F-4EF4-BCAD-378EFAAD5549}" srcOrd="0" destOrd="0" presId="urn:microsoft.com/office/officeart/2005/8/layout/hProcess9"/>
    <dgm:cxn modelId="{3974CE05-9D19-43A7-9274-F1FE7D65FB96}" type="presOf" srcId="{086C3C54-ED25-467B-BB94-5A4A3E48D75F}" destId="{AE2BBE3D-1609-467C-A51C-7414ACFDB812}" srcOrd="0" destOrd="0" presId="urn:microsoft.com/office/officeart/2005/8/layout/hProcess9"/>
    <dgm:cxn modelId="{90092082-B2AA-46E3-A927-FACCC961C391}" type="presOf" srcId="{6AD6B8E2-53D8-4D52-817F-DB40E678695D}" destId="{E256EDBD-1885-4BF2-ABF5-65000C4704F1}" srcOrd="0" destOrd="0" presId="urn:microsoft.com/office/officeart/2005/8/layout/hProcess9"/>
    <dgm:cxn modelId="{32971494-AEE5-4E8E-B759-21D1285EAB55}" srcId="{086C3C54-ED25-467B-BB94-5A4A3E48D75F}" destId="{6538C412-A9F4-4601-B31C-950F5709AF26}" srcOrd="0" destOrd="0" parTransId="{46AF96FC-6961-48F8-9EAA-65B0C9C3D9C5}" sibTransId="{5A696967-26D1-4765-B3D8-723AE2D0CF3D}"/>
    <dgm:cxn modelId="{F45D2CAB-A5ED-4F76-A617-34DE32A3DF78}" srcId="{086C3C54-ED25-467B-BB94-5A4A3E48D75F}" destId="{6AD6B8E2-53D8-4D52-817F-DB40E678695D}" srcOrd="1" destOrd="0" parTransId="{46D90874-B03E-42D9-8A46-E1B0C734362F}" sibTransId="{9EE50417-117E-4F34-B97E-F4BB9227E991}"/>
    <dgm:cxn modelId="{A38ABAC5-9D0F-4B53-9CA0-FBC73E5EF1A0}" srcId="{086C3C54-ED25-467B-BB94-5A4A3E48D75F}" destId="{0CF432C0-FFC6-4E12-BBDF-FFFAC7B76414}" srcOrd="2" destOrd="0" parTransId="{E67BCBF3-D1C6-47D9-8F37-3AD7CEFF16FC}" sibTransId="{BFD702EC-B683-4CC9-88EF-D3DD387F86F0}"/>
    <dgm:cxn modelId="{EA6C53F5-61CB-4C84-AB79-B538F688039B}" type="presOf" srcId="{0CF432C0-FFC6-4E12-BBDF-FFFAC7B76414}" destId="{1B405791-2C09-4945-A1A7-7F6E91BA3145}" srcOrd="0" destOrd="0" presId="urn:microsoft.com/office/officeart/2005/8/layout/hProcess9"/>
    <dgm:cxn modelId="{ABA328CF-65AF-4305-B76E-D4084795E3C7}" type="presParOf" srcId="{AE2BBE3D-1609-467C-A51C-7414ACFDB812}" destId="{C9E0971A-22D8-4D17-945E-B74F65F99FAA}" srcOrd="0" destOrd="0" presId="urn:microsoft.com/office/officeart/2005/8/layout/hProcess9"/>
    <dgm:cxn modelId="{E2531659-D551-4E92-AD15-9DAD66B81E55}" type="presParOf" srcId="{AE2BBE3D-1609-467C-A51C-7414ACFDB812}" destId="{1C8C3E0F-03A4-4816-A723-DE44C0AD60B4}" srcOrd="1" destOrd="0" presId="urn:microsoft.com/office/officeart/2005/8/layout/hProcess9"/>
    <dgm:cxn modelId="{622CBE01-859E-41C2-AA75-DC2077BA154B}" type="presParOf" srcId="{1C8C3E0F-03A4-4816-A723-DE44C0AD60B4}" destId="{B69F1F64-790F-4EF4-BCAD-378EFAAD5549}" srcOrd="0" destOrd="0" presId="urn:microsoft.com/office/officeart/2005/8/layout/hProcess9"/>
    <dgm:cxn modelId="{A587FD20-8227-4C75-930E-617DB5A5F2C4}" type="presParOf" srcId="{1C8C3E0F-03A4-4816-A723-DE44C0AD60B4}" destId="{5E27C83A-2785-4BF5-9E11-FCECFE4DC477}" srcOrd="1" destOrd="0" presId="urn:microsoft.com/office/officeart/2005/8/layout/hProcess9"/>
    <dgm:cxn modelId="{6525951E-C7E1-4991-B97B-8AEA5F712593}" type="presParOf" srcId="{1C8C3E0F-03A4-4816-A723-DE44C0AD60B4}" destId="{E256EDBD-1885-4BF2-ABF5-65000C4704F1}" srcOrd="2" destOrd="0" presId="urn:microsoft.com/office/officeart/2005/8/layout/hProcess9"/>
    <dgm:cxn modelId="{A3D7EDC2-87CB-49E7-8767-541CB7CE9DC0}" type="presParOf" srcId="{1C8C3E0F-03A4-4816-A723-DE44C0AD60B4}" destId="{4DE538A9-413C-48A6-894C-C3118499A448}" srcOrd="3" destOrd="0" presId="urn:microsoft.com/office/officeart/2005/8/layout/hProcess9"/>
    <dgm:cxn modelId="{D33286E6-6F59-46FA-8174-9A4DA51EEA10}" type="presParOf" srcId="{1C8C3E0F-03A4-4816-A723-DE44C0AD60B4}" destId="{1B405791-2C09-4945-A1A7-7F6E91BA3145}"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3D3806-7D2B-432B-873A-951F45A29781}"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B2787C80-43A6-4E21-858B-4D7E98C38A16}">
      <dgm:prSet/>
      <dgm:spPr/>
      <dgm:t>
        <a:bodyPr/>
        <a:lstStyle/>
        <a:p>
          <a:r>
            <a:rPr lang="en-US" baseline="0" dirty="0"/>
            <a:t>SharePoint 2010</a:t>
          </a:r>
          <a:endParaRPr lang="en-US" dirty="0"/>
        </a:p>
      </dgm:t>
    </dgm:pt>
    <dgm:pt modelId="{E04E8BD2-1998-49EA-8EDD-094FAFE8FDF2}" type="parTrans" cxnId="{655A1D96-0EA6-4B31-97F4-E5EBD421BA2A}">
      <dgm:prSet/>
      <dgm:spPr/>
      <dgm:t>
        <a:bodyPr/>
        <a:lstStyle/>
        <a:p>
          <a:endParaRPr lang="en-US"/>
        </a:p>
      </dgm:t>
    </dgm:pt>
    <dgm:pt modelId="{CBB04BE8-E8F7-4713-92CB-79D2D7A01A21}" type="sibTrans" cxnId="{655A1D96-0EA6-4B31-97F4-E5EBD421BA2A}">
      <dgm:prSet/>
      <dgm:spPr/>
      <dgm:t>
        <a:bodyPr/>
        <a:lstStyle/>
        <a:p>
          <a:endParaRPr lang="en-US"/>
        </a:p>
      </dgm:t>
    </dgm:pt>
    <dgm:pt modelId="{FC85994D-7F13-4BCB-9882-EA98912FC7EE}">
      <dgm:prSet/>
      <dgm:spPr/>
      <dgm:t>
        <a:bodyPr/>
        <a:lstStyle/>
        <a:p>
          <a:r>
            <a:rPr lang="en-US" baseline="0" dirty="0"/>
            <a:t>Farm Solutions or Sandboxed Solutions</a:t>
          </a:r>
          <a:endParaRPr lang="en-US" dirty="0"/>
        </a:p>
      </dgm:t>
    </dgm:pt>
    <dgm:pt modelId="{D2A44D37-F21B-4D85-A388-82D1EBD6C911}" type="parTrans" cxnId="{58F5EB69-6132-4DDA-B395-F3DA4BB8D557}">
      <dgm:prSet/>
      <dgm:spPr/>
      <dgm:t>
        <a:bodyPr/>
        <a:lstStyle/>
        <a:p>
          <a:endParaRPr lang="en-US"/>
        </a:p>
      </dgm:t>
    </dgm:pt>
    <dgm:pt modelId="{08D32F88-1080-4FEF-AAE5-E92CC147D72A}" type="sibTrans" cxnId="{58F5EB69-6132-4DDA-B395-F3DA4BB8D557}">
      <dgm:prSet/>
      <dgm:spPr/>
      <dgm:t>
        <a:bodyPr/>
        <a:lstStyle/>
        <a:p>
          <a:endParaRPr lang="en-US"/>
        </a:p>
      </dgm:t>
    </dgm:pt>
    <dgm:pt modelId="{3A55661B-C826-4B2A-956F-CADCE9DE6F69}">
      <dgm:prSet/>
      <dgm:spPr/>
      <dgm:t>
        <a:bodyPr/>
        <a:lstStyle/>
        <a:p>
          <a:r>
            <a:rPr lang="en-US" baseline="0" dirty="0"/>
            <a:t>Custom code runs in process or in sandboxed process</a:t>
          </a:r>
          <a:endParaRPr lang="en-US" dirty="0"/>
        </a:p>
      </dgm:t>
    </dgm:pt>
    <dgm:pt modelId="{5CAAED62-2626-4732-9671-DB500C85295A}" type="parTrans" cxnId="{0DDA6326-8564-47EA-A5A9-7A6FCD803AB0}">
      <dgm:prSet/>
      <dgm:spPr/>
      <dgm:t>
        <a:bodyPr/>
        <a:lstStyle/>
        <a:p>
          <a:endParaRPr lang="en-US"/>
        </a:p>
      </dgm:t>
    </dgm:pt>
    <dgm:pt modelId="{C72EDE15-E925-4A24-983B-3CE74494B462}" type="sibTrans" cxnId="{0DDA6326-8564-47EA-A5A9-7A6FCD803AB0}">
      <dgm:prSet/>
      <dgm:spPr/>
      <dgm:t>
        <a:bodyPr/>
        <a:lstStyle/>
        <a:p>
          <a:endParaRPr lang="en-US"/>
        </a:p>
      </dgm:t>
    </dgm:pt>
    <dgm:pt modelId="{9F6CB449-609D-42AB-B371-5DE4506D7C13}">
      <dgm:prSet/>
      <dgm:spPr/>
      <dgm:t>
        <a:bodyPr/>
        <a:lstStyle/>
        <a:p>
          <a:r>
            <a:rPr lang="en-US" baseline="0" dirty="0"/>
            <a:t>Still high risk for faulty code</a:t>
          </a:r>
          <a:endParaRPr lang="en-US" dirty="0"/>
        </a:p>
      </dgm:t>
    </dgm:pt>
    <dgm:pt modelId="{2A671358-546B-44EE-A8EF-682E58891D7F}" type="parTrans" cxnId="{46DAB4C0-2159-4DFB-906D-6F07FBB9D952}">
      <dgm:prSet/>
      <dgm:spPr/>
      <dgm:t>
        <a:bodyPr/>
        <a:lstStyle/>
        <a:p>
          <a:endParaRPr lang="en-US"/>
        </a:p>
      </dgm:t>
    </dgm:pt>
    <dgm:pt modelId="{10EF0D75-B4AD-46D4-831E-A982838839F6}" type="sibTrans" cxnId="{46DAB4C0-2159-4DFB-906D-6F07FBB9D952}">
      <dgm:prSet/>
      <dgm:spPr/>
      <dgm:t>
        <a:bodyPr/>
        <a:lstStyle/>
        <a:p>
          <a:endParaRPr lang="en-US"/>
        </a:p>
      </dgm:t>
    </dgm:pt>
    <dgm:pt modelId="{D46EB815-AEBB-4C03-83C2-E0AD2C45309D}">
      <dgm:prSet/>
      <dgm:spPr/>
      <dgm:t>
        <a:bodyPr/>
        <a:lstStyle/>
        <a:p>
          <a:r>
            <a:rPr lang="en-US" baseline="0" dirty="0"/>
            <a:t>Remote calls via SOAP web services, WCF endpoints or CSOM/JSOM</a:t>
          </a:r>
          <a:endParaRPr lang="en-US" dirty="0"/>
        </a:p>
      </dgm:t>
    </dgm:pt>
    <dgm:pt modelId="{807CD2EE-0135-4C08-89E8-C81663C0707C}" type="parTrans" cxnId="{05548128-A697-4D1E-B9A8-8978968779E2}">
      <dgm:prSet/>
      <dgm:spPr/>
      <dgm:t>
        <a:bodyPr/>
        <a:lstStyle/>
        <a:p>
          <a:endParaRPr lang="en-US"/>
        </a:p>
      </dgm:t>
    </dgm:pt>
    <dgm:pt modelId="{5196D4D0-3C1A-4FFE-AEF4-76A2BB6D84AC}" type="sibTrans" cxnId="{05548128-A697-4D1E-B9A8-8978968779E2}">
      <dgm:prSet/>
      <dgm:spPr/>
      <dgm:t>
        <a:bodyPr/>
        <a:lstStyle/>
        <a:p>
          <a:endParaRPr lang="en-US"/>
        </a:p>
      </dgm:t>
    </dgm:pt>
    <dgm:pt modelId="{4C2918AE-CDA8-4BF7-BAE7-737D81528C0C}" type="pres">
      <dgm:prSet presAssocID="{723D3806-7D2B-432B-873A-951F45A29781}" presName="linear" presStyleCnt="0">
        <dgm:presLayoutVars>
          <dgm:dir/>
          <dgm:animLvl val="lvl"/>
          <dgm:resizeHandles val="exact"/>
        </dgm:presLayoutVars>
      </dgm:prSet>
      <dgm:spPr/>
    </dgm:pt>
    <dgm:pt modelId="{3AE98865-31DF-408B-AB63-E419177004E5}" type="pres">
      <dgm:prSet presAssocID="{B2787C80-43A6-4E21-858B-4D7E98C38A16}" presName="parentLin" presStyleCnt="0"/>
      <dgm:spPr/>
    </dgm:pt>
    <dgm:pt modelId="{12E0D234-C931-499D-B87A-A58D0945FB2A}" type="pres">
      <dgm:prSet presAssocID="{B2787C80-43A6-4E21-858B-4D7E98C38A16}" presName="parentLeftMargin" presStyleLbl="node1" presStyleIdx="0" presStyleCnt="1"/>
      <dgm:spPr/>
    </dgm:pt>
    <dgm:pt modelId="{6A7202DB-43EB-437E-A78F-34E939087D1A}" type="pres">
      <dgm:prSet presAssocID="{B2787C80-43A6-4E21-858B-4D7E98C38A16}" presName="parentText" presStyleLbl="node1" presStyleIdx="0" presStyleCnt="1">
        <dgm:presLayoutVars>
          <dgm:chMax val="0"/>
          <dgm:bulletEnabled val="1"/>
        </dgm:presLayoutVars>
      </dgm:prSet>
      <dgm:spPr/>
    </dgm:pt>
    <dgm:pt modelId="{342205CB-4769-4047-A6EC-D66D36149808}" type="pres">
      <dgm:prSet presAssocID="{B2787C80-43A6-4E21-858B-4D7E98C38A16}" presName="negativeSpace" presStyleCnt="0"/>
      <dgm:spPr/>
    </dgm:pt>
    <dgm:pt modelId="{46C6BB30-F963-4AE3-8709-79D0CCF80013}" type="pres">
      <dgm:prSet presAssocID="{B2787C80-43A6-4E21-858B-4D7E98C38A16}" presName="childText" presStyleLbl="conFgAcc1" presStyleIdx="0" presStyleCnt="1" custScaleY="110070">
        <dgm:presLayoutVars>
          <dgm:bulletEnabled val="1"/>
        </dgm:presLayoutVars>
      </dgm:prSet>
      <dgm:spPr/>
    </dgm:pt>
  </dgm:ptLst>
  <dgm:cxnLst>
    <dgm:cxn modelId="{072D8516-9858-44B0-BC64-7BCA8A30DD5E}" type="presOf" srcId="{723D3806-7D2B-432B-873A-951F45A29781}" destId="{4C2918AE-CDA8-4BF7-BAE7-737D81528C0C}" srcOrd="0" destOrd="0" presId="urn:microsoft.com/office/officeart/2005/8/layout/list1"/>
    <dgm:cxn modelId="{0DDA6326-8564-47EA-A5A9-7A6FCD803AB0}" srcId="{B2787C80-43A6-4E21-858B-4D7E98C38A16}" destId="{3A55661B-C826-4B2A-956F-CADCE9DE6F69}" srcOrd="1" destOrd="0" parTransId="{5CAAED62-2626-4732-9671-DB500C85295A}" sibTransId="{C72EDE15-E925-4A24-983B-3CE74494B462}"/>
    <dgm:cxn modelId="{05548128-A697-4D1E-B9A8-8978968779E2}" srcId="{B2787C80-43A6-4E21-858B-4D7E98C38A16}" destId="{D46EB815-AEBB-4C03-83C2-E0AD2C45309D}" srcOrd="3" destOrd="0" parTransId="{807CD2EE-0135-4C08-89E8-C81663C0707C}" sibTransId="{5196D4D0-3C1A-4FFE-AEF4-76A2BB6D84AC}"/>
    <dgm:cxn modelId="{C5DDD82E-F509-4719-9620-298BDAF8EE5D}" type="presOf" srcId="{D46EB815-AEBB-4C03-83C2-E0AD2C45309D}" destId="{46C6BB30-F963-4AE3-8709-79D0CCF80013}" srcOrd="0" destOrd="3" presId="urn:microsoft.com/office/officeart/2005/8/layout/list1"/>
    <dgm:cxn modelId="{66392643-72A6-4F87-B29A-B0455C3B38D6}" type="presOf" srcId="{9F6CB449-609D-42AB-B371-5DE4506D7C13}" destId="{46C6BB30-F963-4AE3-8709-79D0CCF80013}" srcOrd="0" destOrd="2" presId="urn:microsoft.com/office/officeart/2005/8/layout/list1"/>
    <dgm:cxn modelId="{58F5EB69-6132-4DDA-B395-F3DA4BB8D557}" srcId="{B2787C80-43A6-4E21-858B-4D7E98C38A16}" destId="{FC85994D-7F13-4BCB-9882-EA98912FC7EE}" srcOrd="0" destOrd="0" parTransId="{D2A44D37-F21B-4D85-A388-82D1EBD6C911}" sibTransId="{08D32F88-1080-4FEF-AAE5-E92CC147D72A}"/>
    <dgm:cxn modelId="{EBEF7871-6375-4CEE-A84B-CD74FF074427}" type="presOf" srcId="{FC85994D-7F13-4BCB-9882-EA98912FC7EE}" destId="{46C6BB30-F963-4AE3-8709-79D0CCF80013}" srcOrd="0" destOrd="0" presId="urn:microsoft.com/office/officeart/2005/8/layout/list1"/>
    <dgm:cxn modelId="{D8829A58-9037-474A-A7AA-49C54CCCF9FA}" type="presOf" srcId="{B2787C80-43A6-4E21-858B-4D7E98C38A16}" destId="{12E0D234-C931-499D-B87A-A58D0945FB2A}" srcOrd="0" destOrd="0" presId="urn:microsoft.com/office/officeart/2005/8/layout/list1"/>
    <dgm:cxn modelId="{655A1D96-0EA6-4B31-97F4-E5EBD421BA2A}" srcId="{723D3806-7D2B-432B-873A-951F45A29781}" destId="{B2787C80-43A6-4E21-858B-4D7E98C38A16}" srcOrd="0" destOrd="0" parTransId="{E04E8BD2-1998-49EA-8EDD-094FAFE8FDF2}" sibTransId="{CBB04BE8-E8F7-4713-92CB-79D2D7A01A21}"/>
    <dgm:cxn modelId="{F793A7A8-407A-4A98-92C9-29DF48BF20A9}" type="presOf" srcId="{B2787C80-43A6-4E21-858B-4D7E98C38A16}" destId="{6A7202DB-43EB-437E-A78F-34E939087D1A}" srcOrd="1" destOrd="0" presId="urn:microsoft.com/office/officeart/2005/8/layout/list1"/>
    <dgm:cxn modelId="{DB1540B2-2862-4695-B92F-F843CC436CF9}" type="presOf" srcId="{3A55661B-C826-4B2A-956F-CADCE9DE6F69}" destId="{46C6BB30-F963-4AE3-8709-79D0CCF80013}" srcOrd="0" destOrd="1" presId="urn:microsoft.com/office/officeart/2005/8/layout/list1"/>
    <dgm:cxn modelId="{46DAB4C0-2159-4DFB-906D-6F07FBB9D952}" srcId="{B2787C80-43A6-4E21-858B-4D7E98C38A16}" destId="{9F6CB449-609D-42AB-B371-5DE4506D7C13}" srcOrd="2" destOrd="0" parTransId="{2A671358-546B-44EE-A8EF-682E58891D7F}" sibTransId="{10EF0D75-B4AD-46D4-831E-A982838839F6}"/>
    <dgm:cxn modelId="{BF8F8D82-A144-4802-B5B6-8514D235E3DA}" type="presParOf" srcId="{4C2918AE-CDA8-4BF7-BAE7-737D81528C0C}" destId="{3AE98865-31DF-408B-AB63-E419177004E5}" srcOrd="0" destOrd="0" presId="urn:microsoft.com/office/officeart/2005/8/layout/list1"/>
    <dgm:cxn modelId="{CF77D16A-A55D-481A-8166-E380E43C95D0}" type="presParOf" srcId="{3AE98865-31DF-408B-AB63-E419177004E5}" destId="{12E0D234-C931-499D-B87A-A58D0945FB2A}" srcOrd="0" destOrd="0" presId="urn:microsoft.com/office/officeart/2005/8/layout/list1"/>
    <dgm:cxn modelId="{7DEB8AE1-652A-4A8C-B595-41BA134759E4}" type="presParOf" srcId="{3AE98865-31DF-408B-AB63-E419177004E5}" destId="{6A7202DB-43EB-437E-A78F-34E939087D1A}" srcOrd="1" destOrd="0" presId="urn:microsoft.com/office/officeart/2005/8/layout/list1"/>
    <dgm:cxn modelId="{7005535C-9CA9-4AAB-A3A5-9CE2610AB145}" type="presParOf" srcId="{4C2918AE-CDA8-4BF7-BAE7-737D81528C0C}" destId="{342205CB-4769-4047-A6EC-D66D36149808}" srcOrd="1" destOrd="0" presId="urn:microsoft.com/office/officeart/2005/8/layout/list1"/>
    <dgm:cxn modelId="{BD4D0565-69AA-4874-BE20-E8F4B018090C}" type="presParOf" srcId="{4C2918AE-CDA8-4BF7-BAE7-737D81528C0C}" destId="{46C6BB30-F963-4AE3-8709-79D0CCF8001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D6A33F-8364-461C-ADB2-AD6170063F1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F4D0F85B-A93E-435A-AF4C-4A08DA4EE7A5}">
      <dgm:prSet/>
      <dgm:spPr/>
      <dgm:t>
        <a:bodyPr/>
        <a:lstStyle/>
        <a:p>
          <a:r>
            <a:rPr lang="en-US" baseline="0" dirty="0"/>
            <a:t>SharePoint 2013</a:t>
          </a:r>
          <a:endParaRPr lang="en-US" dirty="0"/>
        </a:p>
      </dgm:t>
    </dgm:pt>
    <dgm:pt modelId="{B60928B6-B9C9-466C-BB00-AEB1B9E96F6E}" type="parTrans" cxnId="{6B3294A8-E5C1-4A47-82CD-31B3198D1E40}">
      <dgm:prSet/>
      <dgm:spPr/>
      <dgm:t>
        <a:bodyPr/>
        <a:lstStyle/>
        <a:p>
          <a:endParaRPr lang="en-US"/>
        </a:p>
      </dgm:t>
    </dgm:pt>
    <dgm:pt modelId="{79358019-4BBF-47F0-9883-967A928ADF1F}" type="sibTrans" cxnId="{6B3294A8-E5C1-4A47-82CD-31B3198D1E40}">
      <dgm:prSet/>
      <dgm:spPr/>
      <dgm:t>
        <a:bodyPr/>
        <a:lstStyle/>
        <a:p>
          <a:endParaRPr lang="en-US"/>
        </a:p>
      </dgm:t>
    </dgm:pt>
    <dgm:pt modelId="{AE2905C2-0CAA-4EA6-A217-0A836A3CEA18}">
      <dgm:prSet/>
      <dgm:spPr/>
      <dgm:t>
        <a:bodyPr/>
        <a:lstStyle/>
        <a:p>
          <a:r>
            <a:rPr lang="en-US" baseline="0" dirty="0"/>
            <a:t>Add-In is the preferred model</a:t>
          </a:r>
          <a:endParaRPr lang="en-US" dirty="0"/>
        </a:p>
      </dgm:t>
    </dgm:pt>
    <dgm:pt modelId="{2E22D1D8-C452-43E2-9F95-5B5E8CCFF0D8}" type="parTrans" cxnId="{5CD3D220-7FE6-45FA-9D1B-3E4A962046E3}">
      <dgm:prSet/>
      <dgm:spPr/>
      <dgm:t>
        <a:bodyPr/>
        <a:lstStyle/>
        <a:p>
          <a:endParaRPr lang="en-US"/>
        </a:p>
      </dgm:t>
    </dgm:pt>
    <dgm:pt modelId="{2BAAA1D4-CDA2-408C-AC9C-12A7D073F322}" type="sibTrans" cxnId="{5CD3D220-7FE6-45FA-9D1B-3E4A962046E3}">
      <dgm:prSet/>
      <dgm:spPr/>
      <dgm:t>
        <a:bodyPr/>
        <a:lstStyle/>
        <a:p>
          <a:endParaRPr lang="en-US"/>
        </a:p>
      </dgm:t>
    </dgm:pt>
    <dgm:pt modelId="{C6036273-DE40-430B-AAA2-FE2D7A7A465C}">
      <dgm:prSet/>
      <dgm:spPr/>
      <dgm:t>
        <a:bodyPr/>
        <a:lstStyle/>
        <a:p>
          <a:r>
            <a:rPr lang="en-US" baseline="0" dirty="0"/>
            <a:t>New REST endpoints introduced</a:t>
          </a:r>
          <a:endParaRPr lang="en-US" dirty="0"/>
        </a:p>
      </dgm:t>
    </dgm:pt>
    <dgm:pt modelId="{ED064F9C-6D97-4D17-9D95-4B375F1BD35F}" type="parTrans" cxnId="{DF638DAC-C90E-4E16-893E-AB6557398AC5}">
      <dgm:prSet/>
      <dgm:spPr/>
      <dgm:t>
        <a:bodyPr/>
        <a:lstStyle/>
        <a:p>
          <a:endParaRPr lang="en-US"/>
        </a:p>
      </dgm:t>
    </dgm:pt>
    <dgm:pt modelId="{2186BF58-0B1F-431C-9368-AB38B4D83613}" type="sibTrans" cxnId="{DF638DAC-C90E-4E16-893E-AB6557398AC5}">
      <dgm:prSet/>
      <dgm:spPr/>
      <dgm:t>
        <a:bodyPr/>
        <a:lstStyle/>
        <a:p>
          <a:endParaRPr lang="en-US"/>
        </a:p>
      </dgm:t>
    </dgm:pt>
    <dgm:pt modelId="{D431A49F-DC09-4A81-85DE-F92FAB1D5E55}">
      <dgm:prSet/>
      <dgm:spPr/>
      <dgm:t>
        <a:bodyPr/>
        <a:lstStyle/>
        <a:p>
          <a:r>
            <a:rPr lang="en-US" baseline="0" dirty="0"/>
            <a:t>CSOM capabilities enhanced</a:t>
          </a:r>
          <a:endParaRPr lang="en-US" dirty="0"/>
        </a:p>
      </dgm:t>
    </dgm:pt>
    <dgm:pt modelId="{D6DC0A3E-1E7F-443B-B668-FE75A8945D2A}" type="parTrans" cxnId="{B8466DBC-9BE2-4458-AB14-F34950F3EC72}">
      <dgm:prSet/>
      <dgm:spPr/>
      <dgm:t>
        <a:bodyPr/>
        <a:lstStyle/>
        <a:p>
          <a:endParaRPr lang="en-US"/>
        </a:p>
      </dgm:t>
    </dgm:pt>
    <dgm:pt modelId="{BBEA0BB0-76A0-4387-9E94-D23FEB70066F}" type="sibTrans" cxnId="{B8466DBC-9BE2-4458-AB14-F34950F3EC72}">
      <dgm:prSet/>
      <dgm:spPr/>
      <dgm:t>
        <a:bodyPr/>
        <a:lstStyle/>
        <a:p>
          <a:endParaRPr lang="en-US"/>
        </a:p>
      </dgm:t>
    </dgm:pt>
    <dgm:pt modelId="{B5FA2E89-0E85-4114-AF5B-E19F2DA3DA1C}">
      <dgm:prSet/>
      <dgm:spPr/>
      <dgm:t>
        <a:bodyPr/>
        <a:lstStyle/>
        <a:p>
          <a:r>
            <a:rPr lang="en-US" baseline="0" dirty="0"/>
            <a:t>Protection against faulty code</a:t>
          </a:r>
          <a:endParaRPr lang="en-US" dirty="0"/>
        </a:p>
      </dgm:t>
    </dgm:pt>
    <dgm:pt modelId="{C65A47FA-DF4B-44C6-9677-5755FA0BF99B}" type="parTrans" cxnId="{5E89EBE5-705D-429E-A79B-751EFC5EDF53}">
      <dgm:prSet/>
      <dgm:spPr/>
      <dgm:t>
        <a:bodyPr/>
        <a:lstStyle/>
        <a:p>
          <a:endParaRPr lang="en-US"/>
        </a:p>
      </dgm:t>
    </dgm:pt>
    <dgm:pt modelId="{06D5D2F2-911B-4D14-8618-B7D917A6B3A4}" type="sibTrans" cxnId="{5E89EBE5-705D-429E-A79B-751EFC5EDF53}">
      <dgm:prSet/>
      <dgm:spPr/>
      <dgm:t>
        <a:bodyPr/>
        <a:lstStyle/>
        <a:p>
          <a:endParaRPr lang="en-US"/>
        </a:p>
      </dgm:t>
    </dgm:pt>
    <dgm:pt modelId="{A16D6AE9-6067-4086-9214-86666FA553D2}">
      <dgm:prSet/>
      <dgm:spPr/>
      <dgm:t>
        <a:bodyPr/>
        <a:lstStyle/>
        <a:p>
          <a:r>
            <a:rPr lang="en-US" baseline="0" dirty="0"/>
            <a:t>Farm Solutions and Sandboxed solutions still possible</a:t>
          </a:r>
          <a:endParaRPr lang="en-US" dirty="0"/>
        </a:p>
      </dgm:t>
    </dgm:pt>
    <dgm:pt modelId="{CC3F0DBB-AB4B-4270-9C30-CA838826644F}" type="parTrans" cxnId="{5AA410E6-8EBF-4A81-B7A6-AEA28C6F941A}">
      <dgm:prSet/>
      <dgm:spPr/>
      <dgm:t>
        <a:bodyPr/>
        <a:lstStyle/>
        <a:p>
          <a:endParaRPr lang="en-US"/>
        </a:p>
      </dgm:t>
    </dgm:pt>
    <dgm:pt modelId="{8416827D-5907-484D-8673-D064A5A56C0C}" type="sibTrans" cxnId="{5AA410E6-8EBF-4A81-B7A6-AEA28C6F941A}">
      <dgm:prSet/>
      <dgm:spPr/>
      <dgm:t>
        <a:bodyPr/>
        <a:lstStyle/>
        <a:p>
          <a:endParaRPr lang="en-US"/>
        </a:p>
      </dgm:t>
    </dgm:pt>
    <dgm:pt modelId="{913773FA-BA79-4273-9269-F5EB77C62906}" type="pres">
      <dgm:prSet presAssocID="{90D6A33F-8364-461C-ADB2-AD6170063F12}" presName="linear" presStyleCnt="0">
        <dgm:presLayoutVars>
          <dgm:dir/>
          <dgm:animLvl val="lvl"/>
          <dgm:resizeHandles val="exact"/>
        </dgm:presLayoutVars>
      </dgm:prSet>
      <dgm:spPr/>
    </dgm:pt>
    <dgm:pt modelId="{A7CC5509-679A-45CA-B36F-96C53A5C2F33}" type="pres">
      <dgm:prSet presAssocID="{F4D0F85B-A93E-435A-AF4C-4A08DA4EE7A5}" presName="parentLin" presStyleCnt="0"/>
      <dgm:spPr/>
    </dgm:pt>
    <dgm:pt modelId="{204C6B16-D86B-4085-A1D6-766AA40111E0}" type="pres">
      <dgm:prSet presAssocID="{F4D0F85B-A93E-435A-AF4C-4A08DA4EE7A5}" presName="parentLeftMargin" presStyleLbl="node1" presStyleIdx="0" presStyleCnt="1"/>
      <dgm:spPr/>
    </dgm:pt>
    <dgm:pt modelId="{C3E29AB5-B15F-4E88-9755-CDCD10634B9D}" type="pres">
      <dgm:prSet presAssocID="{F4D0F85B-A93E-435A-AF4C-4A08DA4EE7A5}" presName="parentText" presStyleLbl="node1" presStyleIdx="0" presStyleCnt="1" custLinFactNeighborY="-29646">
        <dgm:presLayoutVars>
          <dgm:chMax val="0"/>
          <dgm:bulletEnabled val="1"/>
        </dgm:presLayoutVars>
      </dgm:prSet>
      <dgm:spPr/>
    </dgm:pt>
    <dgm:pt modelId="{4AF7633F-7F95-41DB-9D37-791B412E8502}" type="pres">
      <dgm:prSet presAssocID="{F4D0F85B-A93E-435A-AF4C-4A08DA4EE7A5}" presName="negativeSpace" presStyleCnt="0"/>
      <dgm:spPr/>
    </dgm:pt>
    <dgm:pt modelId="{DACF4488-A269-42E1-9994-2F87013F48F6}" type="pres">
      <dgm:prSet presAssocID="{F4D0F85B-A93E-435A-AF4C-4A08DA4EE7A5}" presName="childText" presStyleLbl="conFgAcc1" presStyleIdx="0" presStyleCnt="1" custScaleY="126286" custLinFactNeighborY="-59275">
        <dgm:presLayoutVars>
          <dgm:bulletEnabled val="1"/>
        </dgm:presLayoutVars>
      </dgm:prSet>
      <dgm:spPr/>
    </dgm:pt>
  </dgm:ptLst>
  <dgm:cxnLst>
    <dgm:cxn modelId="{5CD3D220-7FE6-45FA-9D1B-3E4A962046E3}" srcId="{F4D0F85B-A93E-435A-AF4C-4A08DA4EE7A5}" destId="{AE2905C2-0CAA-4EA6-A217-0A836A3CEA18}" srcOrd="0" destOrd="0" parTransId="{2E22D1D8-C452-43E2-9F95-5B5E8CCFF0D8}" sibTransId="{2BAAA1D4-CDA2-408C-AC9C-12A7D073F322}"/>
    <dgm:cxn modelId="{EFF60E23-A010-4445-8EA7-B204A64EC8F9}" type="presOf" srcId="{F4D0F85B-A93E-435A-AF4C-4A08DA4EE7A5}" destId="{204C6B16-D86B-4085-A1D6-766AA40111E0}" srcOrd="0" destOrd="0" presId="urn:microsoft.com/office/officeart/2005/8/layout/list1"/>
    <dgm:cxn modelId="{8659FD23-33CC-4E72-860E-D56806E2F1B7}" type="presOf" srcId="{F4D0F85B-A93E-435A-AF4C-4A08DA4EE7A5}" destId="{C3E29AB5-B15F-4E88-9755-CDCD10634B9D}" srcOrd="1" destOrd="0" presId="urn:microsoft.com/office/officeart/2005/8/layout/list1"/>
    <dgm:cxn modelId="{5B1D383E-8B70-4079-8813-35F63E5D4E85}" type="presOf" srcId="{A16D6AE9-6067-4086-9214-86666FA553D2}" destId="{DACF4488-A269-42E1-9994-2F87013F48F6}" srcOrd="0" destOrd="4" presId="urn:microsoft.com/office/officeart/2005/8/layout/list1"/>
    <dgm:cxn modelId="{D1812D63-DD4C-4E5B-8C2C-C93BC6E9E9F5}" type="presOf" srcId="{D431A49F-DC09-4A81-85DE-F92FAB1D5E55}" destId="{DACF4488-A269-42E1-9994-2F87013F48F6}" srcOrd="0" destOrd="2" presId="urn:microsoft.com/office/officeart/2005/8/layout/list1"/>
    <dgm:cxn modelId="{657DA587-66D9-4C35-B305-C0160690B44E}" type="presOf" srcId="{C6036273-DE40-430B-AAA2-FE2D7A7A465C}" destId="{DACF4488-A269-42E1-9994-2F87013F48F6}" srcOrd="0" destOrd="1" presId="urn:microsoft.com/office/officeart/2005/8/layout/list1"/>
    <dgm:cxn modelId="{6B3294A8-E5C1-4A47-82CD-31B3198D1E40}" srcId="{90D6A33F-8364-461C-ADB2-AD6170063F12}" destId="{F4D0F85B-A93E-435A-AF4C-4A08DA4EE7A5}" srcOrd="0" destOrd="0" parTransId="{B60928B6-B9C9-466C-BB00-AEB1B9E96F6E}" sibTransId="{79358019-4BBF-47F0-9883-967A928ADF1F}"/>
    <dgm:cxn modelId="{DF638DAC-C90E-4E16-893E-AB6557398AC5}" srcId="{F4D0F85B-A93E-435A-AF4C-4A08DA4EE7A5}" destId="{C6036273-DE40-430B-AAA2-FE2D7A7A465C}" srcOrd="1" destOrd="0" parTransId="{ED064F9C-6D97-4D17-9D95-4B375F1BD35F}" sibTransId="{2186BF58-0B1F-431C-9368-AB38B4D83613}"/>
    <dgm:cxn modelId="{36E7B2AC-B4E7-466B-88E0-4A15B720F335}" type="presOf" srcId="{AE2905C2-0CAA-4EA6-A217-0A836A3CEA18}" destId="{DACF4488-A269-42E1-9994-2F87013F48F6}" srcOrd="0" destOrd="0" presId="urn:microsoft.com/office/officeart/2005/8/layout/list1"/>
    <dgm:cxn modelId="{B8466DBC-9BE2-4458-AB14-F34950F3EC72}" srcId="{F4D0F85B-A93E-435A-AF4C-4A08DA4EE7A5}" destId="{D431A49F-DC09-4A81-85DE-F92FAB1D5E55}" srcOrd="2" destOrd="0" parTransId="{D6DC0A3E-1E7F-443B-B668-FE75A8945D2A}" sibTransId="{BBEA0BB0-76A0-4387-9E94-D23FEB70066F}"/>
    <dgm:cxn modelId="{803618C2-D1EA-4A57-9C3E-631D4BAC2E25}" type="presOf" srcId="{B5FA2E89-0E85-4114-AF5B-E19F2DA3DA1C}" destId="{DACF4488-A269-42E1-9994-2F87013F48F6}" srcOrd="0" destOrd="3" presId="urn:microsoft.com/office/officeart/2005/8/layout/list1"/>
    <dgm:cxn modelId="{5E89EBE5-705D-429E-A79B-751EFC5EDF53}" srcId="{F4D0F85B-A93E-435A-AF4C-4A08DA4EE7A5}" destId="{B5FA2E89-0E85-4114-AF5B-E19F2DA3DA1C}" srcOrd="3" destOrd="0" parTransId="{C65A47FA-DF4B-44C6-9677-5755FA0BF99B}" sibTransId="{06D5D2F2-911B-4D14-8618-B7D917A6B3A4}"/>
    <dgm:cxn modelId="{5AA410E6-8EBF-4A81-B7A6-AEA28C6F941A}" srcId="{F4D0F85B-A93E-435A-AF4C-4A08DA4EE7A5}" destId="{A16D6AE9-6067-4086-9214-86666FA553D2}" srcOrd="4" destOrd="0" parTransId="{CC3F0DBB-AB4B-4270-9C30-CA838826644F}" sibTransId="{8416827D-5907-484D-8673-D064A5A56C0C}"/>
    <dgm:cxn modelId="{664D91F5-5623-4AFD-8C7F-897BC5D05F77}" type="presOf" srcId="{90D6A33F-8364-461C-ADB2-AD6170063F12}" destId="{913773FA-BA79-4273-9269-F5EB77C62906}" srcOrd="0" destOrd="0" presId="urn:microsoft.com/office/officeart/2005/8/layout/list1"/>
    <dgm:cxn modelId="{B913E378-4014-4565-B236-04AA614B50C2}" type="presParOf" srcId="{913773FA-BA79-4273-9269-F5EB77C62906}" destId="{A7CC5509-679A-45CA-B36F-96C53A5C2F33}" srcOrd="0" destOrd="0" presId="urn:microsoft.com/office/officeart/2005/8/layout/list1"/>
    <dgm:cxn modelId="{78DC72AB-ABE1-4B42-8ECC-C916E40C6C49}" type="presParOf" srcId="{A7CC5509-679A-45CA-B36F-96C53A5C2F33}" destId="{204C6B16-D86B-4085-A1D6-766AA40111E0}" srcOrd="0" destOrd="0" presId="urn:microsoft.com/office/officeart/2005/8/layout/list1"/>
    <dgm:cxn modelId="{117E2BD6-D499-420F-90D1-DD72D0C15D6E}" type="presParOf" srcId="{A7CC5509-679A-45CA-B36F-96C53A5C2F33}" destId="{C3E29AB5-B15F-4E88-9755-CDCD10634B9D}" srcOrd="1" destOrd="0" presId="urn:microsoft.com/office/officeart/2005/8/layout/list1"/>
    <dgm:cxn modelId="{79B9170E-BCA1-4B9D-BF8B-13B2507F8091}" type="presParOf" srcId="{913773FA-BA79-4273-9269-F5EB77C62906}" destId="{4AF7633F-7F95-41DB-9D37-791B412E8502}" srcOrd="1" destOrd="0" presId="urn:microsoft.com/office/officeart/2005/8/layout/list1"/>
    <dgm:cxn modelId="{07732DEA-1931-47CC-939C-EE792CD6483A}" type="presParOf" srcId="{913773FA-BA79-4273-9269-F5EB77C62906}" destId="{DACF4488-A269-42E1-9994-2F87013F48F6}"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5BF1E3-4485-4146-9104-9C42DD66BAED}"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1BB5862A-5F69-433A-9AB8-FB410824CB33}">
      <dgm:prSet custT="1"/>
      <dgm:spPr/>
      <dgm:t>
        <a:bodyPr/>
        <a:lstStyle/>
        <a:p>
          <a:r>
            <a:rPr lang="en-US" sz="1900" baseline="0" dirty="0"/>
            <a:t>SharePoint</a:t>
          </a:r>
          <a:r>
            <a:rPr lang="en-US" sz="1800" baseline="0" dirty="0"/>
            <a:t> 2016</a:t>
          </a:r>
          <a:endParaRPr lang="en-US" sz="1800" dirty="0"/>
        </a:p>
      </dgm:t>
    </dgm:pt>
    <dgm:pt modelId="{DB0F4BA6-473B-456A-9081-8AA8997A1E01}" type="parTrans" cxnId="{2C53B9CB-8463-487C-9F6A-30414F1CF052}">
      <dgm:prSet/>
      <dgm:spPr/>
      <dgm:t>
        <a:bodyPr/>
        <a:lstStyle/>
        <a:p>
          <a:endParaRPr lang="en-US"/>
        </a:p>
      </dgm:t>
    </dgm:pt>
    <dgm:pt modelId="{03E4C9DF-E158-4A69-A451-E82264ABDD06}" type="sibTrans" cxnId="{2C53B9CB-8463-487C-9F6A-30414F1CF052}">
      <dgm:prSet/>
      <dgm:spPr/>
      <dgm:t>
        <a:bodyPr/>
        <a:lstStyle/>
        <a:p>
          <a:endParaRPr lang="en-US"/>
        </a:p>
      </dgm:t>
    </dgm:pt>
    <dgm:pt modelId="{D2682D7A-2E93-4556-A395-3939FEDB0B55}">
      <dgm:prSet/>
      <dgm:spPr/>
      <dgm:t>
        <a:bodyPr/>
        <a:lstStyle/>
        <a:p>
          <a:r>
            <a:rPr lang="en-US" baseline="0" dirty="0"/>
            <a:t>Extended API for Add-ins</a:t>
          </a:r>
          <a:endParaRPr lang="en-US" dirty="0"/>
        </a:p>
      </dgm:t>
    </dgm:pt>
    <dgm:pt modelId="{A5D299A3-EDA3-4C3B-A95D-BB2870E6CF66}" type="parTrans" cxnId="{B2A77F8D-0404-47D7-A6B1-052942DE46A2}">
      <dgm:prSet/>
      <dgm:spPr/>
      <dgm:t>
        <a:bodyPr/>
        <a:lstStyle/>
        <a:p>
          <a:endParaRPr lang="en-US"/>
        </a:p>
      </dgm:t>
    </dgm:pt>
    <dgm:pt modelId="{B66E8C7A-BE7B-45EE-BCC6-076A83784821}" type="sibTrans" cxnId="{B2A77F8D-0404-47D7-A6B1-052942DE46A2}">
      <dgm:prSet/>
      <dgm:spPr/>
      <dgm:t>
        <a:bodyPr/>
        <a:lstStyle/>
        <a:p>
          <a:endParaRPr lang="en-US"/>
        </a:p>
      </dgm:t>
    </dgm:pt>
    <dgm:pt modelId="{527EF642-AEB9-40E1-B087-95750ACD5D1E}">
      <dgm:prSet/>
      <dgm:spPr/>
      <dgm:t>
        <a:bodyPr/>
        <a:lstStyle/>
        <a:p>
          <a:r>
            <a:rPr lang="en-US" baseline="0" dirty="0"/>
            <a:t>Farm Solutions and Sandboxed solutions still possible</a:t>
          </a:r>
          <a:endParaRPr lang="en-US" dirty="0"/>
        </a:p>
      </dgm:t>
    </dgm:pt>
    <dgm:pt modelId="{9A135657-CBD4-4EF9-9BF3-7050DA181408}" type="parTrans" cxnId="{52A7506E-C7CB-4328-8BE1-438E0869D1B8}">
      <dgm:prSet/>
      <dgm:spPr/>
      <dgm:t>
        <a:bodyPr/>
        <a:lstStyle/>
        <a:p>
          <a:endParaRPr lang="en-US"/>
        </a:p>
      </dgm:t>
    </dgm:pt>
    <dgm:pt modelId="{20143214-CF0E-49E9-A5FC-975BE89C97F0}" type="sibTrans" cxnId="{52A7506E-C7CB-4328-8BE1-438E0869D1B8}">
      <dgm:prSet/>
      <dgm:spPr/>
      <dgm:t>
        <a:bodyPr/>
        <a:lstStyle/>
        <a:p>
          <a:endParaRPr lang="en-US"/>
        </a:p>
      </dgm:t>
    </dgm:pt>
    <dgm:pt modelId="{3F6013DD-A22E-40E2-883F-ABEB4CB9001B}">
      <dgm:prSet/>
      <dgm:spPr/>
      <dgm:t>
        <a:bodyPr/>
        <a:lstStyle/>
        <a:p>
          <a:r>
            <a:rPr lang="en-US" baseline="0" dirty="0"/>
            <a:t>API Types; SSOM, CSOM, REST, PowerShell</a:t>
          </a:r>
          <a:endParaRPr lang="en-US" dirty="0"/>
        </a:p>
      </dgm:t>
    </dgm:pt>
    <dgm:pt modelId="{8E303381-739C-4E3F-B645-AEFF6A08A7CC}" type="parTrans" cxnId="{7DFC1550-C492-4E60-A4C1-3A82C2A9D642}">
      <dgm:prSet/>
      <dgm:spPr/>
      <dgm:t>
        <a:bodyPr/>
        <a:lstStyle/>
        <a:p>
          <a:endParaRPr lang="en-US"/>
        </a:p>
      </dgm:t>
    </dgm:pt>
    <dgm:pt modelId="{BDD3D75C-633D-4349-9E86-8ADA5118FC73}" type="sibTrans" cxnId="{7DFC1550-C492-4E60-A4C1-3A82C2A9D642}">
      <dgm:prSet/>
      <dgm:spPr/>
      <dgm:t>
        <a:bodyPr/>
        <a:lstStyle/>
        <a:p>
          <a:endParaRPr lang="en-US"/>
        </a:p>
      </dgm:t>
    </dgm:pt>
    <dgm:pt modelId="{4740AADA-CD69-4DED-9CC6-59184FE2CA16}">
      <dgm:prSet/>
      <dgm:spPr/>
      <dgm:t>
        <a:bodyPr/>
        <a:lstStyle/>
        <a:p>
          <a:r>
            <a:rPr lang="en-US" dirty="0"/>
            <a:t>SharePoint Framework </a:t>
          </a:r>
          <a:r>
            <a:rPr lang="en-US" dirty="0" err="1"/>
            <a:t>WebParts</a:t>
          </a:r>
          <a:r>
            <a:rPr lang="en-US" dirty="0"/>
            <a:t> v1.1.0 added in Feature Pack 2</a:t>
          </a:r>
        </a:p>
      </dgm:t>
    </dgm:pt>
    <dgm:pt modelId="{5409B44F-8B64-4FC1-853A-9604ED22DE80}" type="parTrans" cxnId="{FA1F7661-8979-47E7-98C4-1F3EA8EF80C9}">
      <dgm:prSet/>
      <dgm:spPr/>
      <dgm:t>
        <a:bodyPr/>
        <a:lstStyle/>
        <a:p>
          <a:endParaRPr lang="en-US"/>
        </a:p>
      </dgm:t>
    </dgm:pt>
    <dgm:pt modelId="{7EDC703C-AB3A-4319-8AC8-440DABB513F2}" type="sibTrans" cxnId="{FA1F7661-8979-47E7-98C4-1F3EA8EF80C9}">
      <dgm:prSet/>
      <dgm:spPr/>
      <dgm:t>
        <a:bodyPr/>
        <a:lstStyle/>
        <a:p>
          <a:endParaRPr lang="en-US"/>
        </a:p>
      </dgm:t>
    </dgm:pt>
    <dgm:pt modelId="{9B8BB843-701E-49DF-A5C4-B9FBAE526E55}" type="pres">
      <dgm:prSet presAssocID="{BE5BF1E3-4485-4146-9104-9C42DD66BAED}" presName="linear" presStyleCnt="0">
        <dgm:presLayoutVars>
          <dgm:dir/>
          <dgm:animLvl val="lvl"/>
          <dgm:resizeHandles val="exact"/>
        </dgm:presLayoutVars>
      </dgm:prSet>
      <dgm:spPr/>
    </dgm:pt>
    <dgm:pt modelId="{0293A458-4563-4C15-9E3D-12449AD4256B}" type="pres">
      <dgm:prSet presAssocID="{1BB5862A-5F69-433A-9AB8-FB410824CB33}" presName="parentLin" presStyleCnt="0"/>
      <dgm:spPr/>
    </dgm:pt>
    <dgm:pt modelId="{7BDD0AEE-51C6-4072-B887-787D54B287E0}" type="pres">
      <dgm:prSet presAssocID="{1BB5862A-5F69-433A-9AB8-FB410824CB33}" presName="parentLeftMargin" presStyleLbl="node1" presStyleIdx="0" presStyleCnt="1"/>
      <dgm:spPr/>
    </dgm:pt>
    <dgm:pt modelId="{CA00645A-F83C-4BFE-B0E4-CC2C43A51674}" type="pres">
      <dgm:prSet presAssocID="{1BB5862A-5F69-433A-9AB8-FB410824CB33}" presName="parentText" presStyleLbl="node1" presStyleIdx="0" presStyleCnt="1" custScaleY="100119" custLinFactNeighborY="-9882">
        <dgm:presLayoutVars>
          <dgm:chMax val="0"/>
          <dgm:bulletEnabled val="1"/>
        </dgm:presLayoutVars>
      </dgm:prSet>
      <dgm:spPr/>
    </dgm:pt>
    <dgm:pt modelId="{AED94AD9-AFB7-4EDA-8CB4-22D04640C610}" type="pres">
      <dgm:prSet presAssocID="{1BB5862A-5F69-433A-9AB8-FB410824CB33}" presName="negativeSpace" presStyleCnt="0"/>
      <dgm:spPr/>
    </dgm:pt>
    <dgm:pt modelId="{CF1D5A21-94A7-42BE-B705-F6ADBEE76F7C}" type="pres">
      <dgm:prSet presAssocID="{1BB5862A-5F69-433A-9AB8-FB410824CB33}" presName="childText" presStyleLbl="conFgAcc1" presStyleIdx="0" presStyleCnt="1" custLinFactNeighborY="-19758">
        <dgm:presLayoutVars>
          <dgm:bulletEnabled val="1"/>
        </dgm:presLayoutVars>
      </dgm:prSet>
      <dgm:spPr/>
    </dgm:pt>
  </dgm:ptLst>
  <dgm:cxnLst>
    <dgm:cxn modelId="{C499DA2C-E16E-44C8-B83E-5EDDFA736868}" type="presOf" srcId="{BE5BF1E3-4485-4146-9104-9C42DD66BAED}" destId="{9B8BB843-701E-49DF-A5C4-B9FBAE526E55}" srcOrd="0" destOrd="0" presId="urn:microsoft.com/office/officeart/2005/8/layout/list1"/>
    <dgm:cxn modelId="{FA1F7661-8979-47E7-98C4-1F3EA8EF80C9}" srcId="{1BB5862A-5F69-433A-9AB8-FB410824CB33}" destId="{4740AADA-CD69-4DED-9CC6-59184FE2CA16}" srcOrd="3" destOrd="0" parTransId="{5409B44F-8B64-4FC1-853A-9604ED22DE80}" sibTransId="{7EDC703C-AB3A-4319-8AC8-440DABB513F2}"/>
    <dgm:cxn modelId="{D775C466-0836-456D-8D1B-7BBF52795E2F}" type="presOf" srcId="{D2682D7A-2E93-4556-A395-3939FEDB0B55}" destId="{CF1D5A21-94A7-42BE-B705-F6ADBEE76F7C}" srcOrd="0" destOrd="0" presId="urn:microsoft.com/office/officeart/2005/8/layout/list1"/>
    <dgm:cxn modelId="{52A7506E-C7CB-4328-8BE1-438E0869D1B8}" srcId="{1BB5862A-5F69-433A-9AB8-FB410824CB33}" destId="{527EF642-AEB9-40E1-B087-95750ACD5D1E}" srcOrd="1" destOrd="0" parTransId="{9A135657-CBD4-4EF9-9BF3-7050DA181408}" sibTransId="{20143214-CF0E-49E9-A5FC-975BE89C97F0}"/>
    <dgm:cxn modelId="{7DFC1550-C492-4E60-A4C1-3A82C2A9D642}" srcId="{1BB5862A-5F69-433A-9AB8-FB410824CB33}" destId="{3F6013DD-A22E-40E2-883F-ABEB4CB9001B}" srcOrd="2" destOrd="0" parTransId="{8E303381-739C-4E3F-B645-AEFF6A08A7CC}" sibTransId="{BDD3D75C-633D-4349-9E86-8ADA5118FC73}"/>
    <dgm:cxn modelId="{B2A77F8D-0404-47D7-A6B1-052942DE46A2}" srcId="{1BB5862A-5F69-433A-9AB8-FB410824CB33}" destId="{D2682D7A-2E93-4556-A395-3939FEDB0B55}" srcOrd="0" destOrd="0" parTransId="{A5D299A3-EDA3-4C3B-A95D-BB2870E6CF66}" sibTransId="{B66E8C7A-BE7B-45EE-BCC6-076A83784821}"/>
    <dgm:cxn modelId="{DBDB7391-7783-40F4-9A04-C8BE8A33B683}" type="presOf" srcId="{527EF642-AEB9-40E1-B087-95750ACD5D1E}" destId="{CF1D5A21-94A7-42BE-B705-F6ADBEE76F7C}" srcOrd="0" destOrd="1" presId="urn:microsoft.com/office/officeart/2005/8/layout/list1"/>
    <dgm:cxn modelId="{6B534593-78CF-49A6-A17D-01A291E7E47F}" type="presOf" srcId="{4740AADA-CD69-4DED-9CC6-59184FE2CA16}" destId="{CF1D5A21-94A7-42BE-B705-F6ADBEE76F7C}" srcOrd="0" destOrd="3" presId="urn:microsoft.com/office/officeart/2005/8/layout/list1"/>
    <dgm:cxn modelId="{CD5695AC-2B7E-4ACD-967E-EA34CF1F3DB1}" type="presOf" srcId="{1BB5862A-5F69-433A-9AB8-FB410824CB33}" destId="{CA00645A-F83C-4BFE-B0E4-CC2C43A51674}" srcOrd="1" destOrd="0" presId="urn:microsoft.com/office/officeart/2005/8/layout/list1"/>
    <dgm:cxn modelId="{904170BE-09D7-4E8A-BEB3-A877B46DE639}" type="presOf" srcId="{1BB5862A-5F69-433A-9AB8-FB410824CB33}" destId="{7BDD0AEE-51C6-4072-B887-787D54B287E0}" srcOrd="0" destOrd="0" presId="urn:microsoft.com/office/officeart/2005/8/layout/list1"/>
    <dgm:cxn modelId="{2C53B9CB-8463-487C-9F6A-30414F1CF052}" srcId="{BE5BF1E3-4485-4146-9104-9C42DD66BAED}" destId="{1BB5862A-5F69-433A-9AB8-FB410824CB33}" srcOrd="0" destOrd="0" parTransId="{DB0F4BA6-473B-456A-9081-8AA8997A1E01}" sibTransId="{03E4C9DF-E158-4A69-A451-E82264ABDD06}"/>
    <dgm:cxn modelId="{F760B3D7-54DC-45B5-B4F0-0F0E283C26EC}" type="presOf" srcId="{3F6013DD-A22E-40E2-883F-ABEB4CB9001B}" destId="{CF1D5A21-94A7-42BE-B705-F6ADBEE76F7C}" srcOrd="0" destOrd="2" presId="urn:microsoft.com/office/officeart/2005/8/layout/list1"/>
    <dgm:cxn modelId="{6D30B509-1333-40CE-ACB4-4DE202184A27}" type="presParOf" srcId="{9B8BB843-701E-49DF-A5C4-B9FBAE526E55}" destId="{0293A458-4563-4C15-9E3D-12449AD4256B}" srcOrd="0" destOrd="0" presId="urn:microsoft.com/office/officeart/2005/8/layout/list1"/>
    <dgm:cxn modelId="{C64AED28-5474-4B09-A274-565D25579210}" type="presParOf" srcId="{0293A458-4563-4C15-9E3D-12449AD4256B}" destId="{7BDD0AEE-51C6-4072-B887-787D54B287E0}" srcOrd="0" destOrd="0" presId="urn:microsoft.com/office/officeart/2005/8/layout/list1"/>
    <dgm:cxn modelId="{E1E4FABC-7B59-4C4C-BF94-8FE68EE18472}" type="presParOf" srcId="{0293A458-4563-4C15-9E3D-12449AD4256B}" destId="{CA00645A-F83C-4BFE-B0E4-CC2C43A51674}" srcOrd="1" destOrd="0" presId="urn:microsoft.com/office/officeart/2005/8/layout/list1"/>
    <dgm:cxn modelId="{F16A5B30-8E39-4D23-B6E5-9C4C99A18744}" type="presParOf" srcId="{9B8BB843-701E-49DF-A5C4-B9FBAE526E55}" destId="{AED94AD9-AFB7-4EDA-8CB4-22D04640C610}" srcOrd="1" destOrd="0" presId="urn:microsoft.com/office/officeart/2005/8/layout/list1"/>
    <dgm:cxn modelId="{08DB1C1F-2A7F-43C2-9674-91A898FF7DBA}" type="presParOf" srcId="{9B8BB843-701E-49DF-A5C4-B9FBAE526E55}" destId="{CF1D5A21-94A7-42BE-B705-F6ADBEE76F7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5BF1E3-4485-4146-9104-9C42DD66BAED}"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1BB5862A-5F69-433A-9AB8-FB410824CB33}">
      <dgm:prSet custT="1"/>
      <dgm:spPr/>
      <dgm:t>
        <a:bodyPr/>
        <a:lstStyle/>
        <a:p>
          <a:r>
            <a:rPr lang="en-US" sz="1800" baseline="0" dirty="0"/>
            <a:t>SharePoint 2019</a:t>
          </a:r>
          <a:endParaRPr lang="en-US" sz="1800" dirty="0"/>
        </a:p>
      </dgm:t>
    </dgm:pt>
    <dgm:pt modelId="{DB0F4BA6-473B-456A-9081-8AA8997A1E01}" type="parTrans" cxnId="{2C53B9CB-8463-487C-9F6A-30414F1CF052}">
      <dgm:prSet/>
      <dgm:spPr/>
      <dgm:t>
        <a:bodyPr/>
        <a:lstStyle/>
        <a:p>
          <a:endParaRPr lang="en-US"/>
        </a:p>
      </dgm:t>
    </dgm:pt>
    <dgm:pt modelId="{03E4C9DF-E158-4A69-A451-E82264ABDD06}" type="sibTrans" cxnId="{2C53B9CB-8463-487C-9F6A-30414F1CF052}">
      <dgm:prSet/>
      <dgm:spPr/>
      <dgm:t>
        <a:bodyPr/>
        <a:lstStyle/>
        <a:p>
          <a:endParaRPr lang="en-US"/>
        </a:p>
      </dgm:t>
    </dgm:pt>
    <dgm:pt modelId="{D2682D7A-2E93-4556-A395-3939FEDB0B55}">
      <dgm:prSet custT="1"/>
      <dgm:spPr/>
      <dgm:t>
        <a:bodyPr/>
        <a:lstStyle/>
        <a:p>
          <a:r>
            <a:rPr lang="en-US" sz="1900" baseline="0" dirty="0"/>
            <a:t>Farm Solutions still possible</a:t>
          </a:r>
          <a:endParaRPr lang="en-US" sz="1900" dirty="0"/>
        </a:p>
      </dgm:t>
    </dgm:pt>
    <dgm:pt modelId="{A5D299A3-EDA3-4C3B-A95D-BB2870E6CF66}" type="parTrans" cxnId="{B2A77F8D-0404-47D7-A6B1-052942DE46A2}">
      <dgm:prSet/>
      <dgm:spPr/>
      <dgm:t>
        <a:bodyPr/>
        <a:lstStyle/>
        <a:p>
          <a:endParaRPr lang="en-US"/>
        </a:p>
      </dgm:t>
    </dgm:pt>
    <dgm:pt modelId="{B66E8C7A-BE7B-45EE-BCC6-076A83784821}" type="sibTrans" cxnId="{B2A77F8D-0404-47D7-A6B1-052942DE46A2}">
      <dgm:prSet/>
      <dgm:spPr/>
      <dgm:t>
        <a:bodyPr/>
        <a:lstStyle/>
        <a:p>
          <a:endParaRPr lang="en-US"/>
        </a:p>
      </dgm:t>
    </dgm:pt>
    <dgm:pt modelId="{3F6013DD-A22E-40E2-883F-ABEB4CB9001B}">
      <dgm:prSet custT="1"/>
      <dgm:spPr/>
      <dgm:t>
        <a:bodyPr/>
        <a:lstStyle/>
        <a:p>
          <a:r>
            <a:rPr lang="en-US" sz="1900" baseline="0" dirty="0"/>
            <a:t>SharePoint Framework v1.4.1 </a:t>
          </a:r>
          <a:r>
            <a:rPr lang="en-US" sz="1900" baseline="0" dirty="0" err="1"/>
            <a:t>WebParts</a:t>
          </a:r>
          <a:r>
            <a:rPr lang="en-US" sz="1900" baseline="0" dirty="0"/>
            <a:t> and Extensions</a:t>
          </a:r>
          <a:endParaRPr lang="en-US" sz="1900" dirty="0"/>
        </a:p>
      </dgm:t>
    </dgm:pt>
    <dgm:pt modelId="{8E303381-739C-4E3F-B645-AEFF6A08A7CC}" type="parTrans" cxnId="{7DFC1550-C492-4E60-A4C1-3A82C2A9D642}">
      <dgm:prSet/>
      <dgm:spPr/>
      <dgm:t>
        <a:bodyPr/>
        <a:lstStyle/>
        <a:p>
          <a:endParaRPr lang="en-US"/>
        </a:p>
      </dgm:t>
    </dgm:pt>
    <dgm:pt modelId="{BDD3D75C-633D-4349-9E86-8ADA5118FC73}" type="sibTrans" cxnId="{7DFC1550-C492-4E60-A4C1-3A82C2A9D642}">
      <dgm:prSet/>
      <dgm:spPr/>
      <dgm:t>
        <a:bodyPr/>
        <a:lstStyle/>
        <a:p>
          <a:endParaRPr lang="en-US"/>
        </a:p>
      </dgm:t>
    </dgm:pt>
    <dgm:pt modelId="{0E2CDD0A-066C-4C09-8804-74DBC1F344B6}">
      <dgm:prSet custT="1"/>
      <dgm:spPr/>
      <dgm:t>
        <a:bodyPr/>
        <a:lstStyle/>
        <a:p>
          <a:r>
            <a:rPr lang="en-US" sz="1900" dirty="0"/>
            <a:t>Sandboxed solutions declarative only</a:t>
          </a:r>
        </a:p>
      </dgm:t>
    </dgm:pt>
    <dgm:pt modelId="{4365552E-C16B-453A-A66E-B3035A3E81B8}" type="parTrans" cxnId="{1BB13C06-D5F9-4450-ADC8-4DD3CF9442A7}">
      <dgm:prSet/>
      <dgm:spPr/>
      <dgm:t>
        <a:bodyPr/>
        <a:lstStyle/>
        <a:p>
          <a:endParaRPr lang="en-US"/>
        </a:p>
      </dgm:t>
    </dgm:pt>
    <dgm:pt modelId="{0D9FEB98-38C8-413F-BD11-3D559D078F70}" type="sibTrans" cxnId="{1BB13C06-D5F9-4450-ADC8-4DD3CF9442A7}">
      <dgm:prSet/>
      <dgm:spPr/>
      <dgm:t>
        <a:bodyPr/>
        <a:lstStyle/>
        <a:p>
          <a:endParaRPr lang="en-US"/>
        </a:p>
      </dgm:t>
    </dgm:pt>
    <dgm:pt modelId="{C23C64A8-7667-4E68-9B1E-4A69E6ACDC46}">
      <dgm:prSet custT="1"/>
      <dgm:spPr/>
      <dgm:t>
        <a:bodyPr/>
        <a:lstStyle/>
        <a:p>
          <a:r>
            <a:rPr lang="en-US" sz="1900" dirty="0"/>
            <a:t>Modern Experience</a:t>
          </a:r>
        </a:p>
      </dgm:t>
    </dgm:pt>
    <dgm:pt modelId="{88691556-BA0E-4E05-8047-87F8AC505870}" type="parTrans" cxnId="{67914D9A-807F-4B89-8B52-F1367C6B1726}">
      <dgm:prSet/>
      <dgm:spPr/>
      <dgm:t>
        <a:bodyPr/>
        <a:lstStyle/>
        <a:p>
          <a:endParaRPr lang="en-US"/>
        </a:p>
      </dgm:t>
    </dgm:pt>
    <dgm:pt modelId="{5CBC4955-1160-4BF6-925C-FC09E0270E48}" type="sibTrans" cxnId="{67914D9A-807F-4B89-8B52-F1367C6B1726}">
      <dgm:prSet/>
      <dgm:spPr/>
      <dgm:t>
        <a:bodyPr/>
        <a:lstStyle/>
        <a:p>
          <a:endParaRPr lang="en-US"/>
        </a:p>
      </dgm:t>
    </dgm:pt>
    <dgm:pt modelId="{09C4121C-C582-430D-9E32-D3F6717EFB7E}">
      <dgm:prSet custT="1"/>
      <dgm:spPr/>
      <dgm:t>
        <a:bodyPr/>
        <a:lstStyle/>
        <a:p>
          <a:r>
            <a:rPr lang="en-US" sz="1900" dirty="0"/>
            <a:t>OneDrive Sync Client</a:t>
          </a:r>
        </a:p>
      </dgm:t>
    </dgm:pt>
    <dgm:pt modelId="{9C9D2498-C77E-4465-B7BF-C1E04AC6A389}" type="parTrans" cxnId="{5B1E83CB-5E21-4352-894A-3A2197E5DFAF}">
      <dgm:prSet/>
      <dgm:spPr/>
      <dgm:t>
        <a:bodyPr/>
        <a:lstStyle/>
        <a:p>
          <a:endParaRPr lang="en-US"/>
        </a:p>
      </dgm:t>
    </dgm:pt>
    <dgm:pt modelId="{8C8275AF-8510-459E-AA7C-C735BC08DFAA}" type="sibTrans" cxnId="{5B1E83CB-5E21-4352-894A-3A2197E5DFAF}">
      <dgm:prSet/>
      <dgm:spPr/>
      <dgm:t>
        <a:bodyPr/>
        <a:lstStyle/>
        <a:p>
          <a:endParaRPr lang="en-US"/>
        </a:p>
      </dgm:t>
    </dgm:pt>
    <dgm:pt modelId="{6E912815-4A52-4E94-8F41-0DA322EF2D8A}">
      <dgm:prSet custT="1"/>
      <dgm:spPr/>
      <dgm:t>
        <a:bodyPr/>
        <a:lstStyle/>
        <a:p>
          <a:r>
            <a:rPr lang="en-US" sz="1900" dirty="0"/>
            <a:t>ALM APIs added</a:t>
          </a:r>
        </a:p>
      </dgm:t>
    </dgm:pt>
    <dgm:pt modelId="{A8C71FE8-0EB9-467B-9CED-3147AE96552E}" type="parTrans" cxnId="{208CE69F-3DC8-43A6-A4A4-8B4CE9B5E37C}">
      <dgm:prSet/>
      <dgm:spPr/>
      <dgm:t>
        <a:bodyPr/>
        <a:lstStyle/>
        <a:p>
          <a:endParaRPr lang="en-US"/>
        </a:p>
      </dgm:t>
    </dgm:pt>
    <dgm:pt modelId="{BA4417C8-5841-4CB4-A684-83C1CA2C7312}" type="sibTrans" cxnId="{208CE69F-3DC8-43A6-A4A4-8B4CE9B5E37C}">
      <dgm:prSet/>
      <dgm:spPr/>
      <dgm:t>
        <a:bodyPr/>
        <a:lstStyle/>
        <a:p>
          <a:endParaRPr lang="en-US"/>
        </a:p>
      </dgm:t>
    </dgm:pt>
    <dgm:pt modelId="{9B8BB843-701E-49DF-A5C4-B9FBAE526E55}" type="pres">
      <dgm:prSet presAssocID="{BE5BF1E3-4485-4146-9104-9C42DD66BAED}" presName="linear" presStyleCnt="0">
        <dgm:presLayoutVars>
          <dgm:dir/>
          <dgm:animLvl val="lvl"/>
          <dgm:resizeHandles val="exact"/>
        </dgm:presLayoutVars>
      </dgm:prSet>
      <dgm:spPr/>
    </dgm:pt>
    <dgm:pt modelId="{0293A458-4563-4C15-9E3D-12449AD4256B}" type="pres">
      <dgm:prSet presAssocID="{1BB5862A-5F69-433A-9AB8-FB410824CB33}" presName="parentLin" presStyleCnt="0"/>
      <dgm:spPr/>
    </dgm:pt>
    <dgm:pt modelId="{7BDD0AEE-51C6-4072-B887-787D54B287E0}" type="pres">
      <dgm:prSet presAssocID="{1BB5862A-5F69-433A-9AB8-FB410824CB33}" presName="parentLeftMargin" presStyleLbl="node1" presStyleIdx="0" presStyleCnt="1"/>
      <dgm:spPr/>
    </dgm:pt>
    <dgm:pt modelId="{CA00645A-F83C-4BFE-B0E4-CC2C43A51674}" type="pres">
      <dgm:prSet presAssocID="{1BB5862A-5F69-433A-9AB8-FB410824CB33}" presName="parentText" presStyleLbl="node1" presStyleIdx="0" presStyleCnt="1" custScaleY="454605" custLinFactY="-5445" custLinFactNeighborX="59237" custLinFactNeighborY="-100000">
        <dgm:presLayoutVars>
          <dgm:chMax val="0"/>
          <dgm:bulletEnabled val="1"/>
        </dgm:presLayoutVars>
      </dgm:prSet>
      <dgm:spPr/>
    </dgm:pt>
    <dgm:pt modelId="{AED94AD9-AFB7-4EDA-8CB4-22D04640C610}" type="pres">
      <dgm:prSet presAssocID="{1BB5862A-5F69-433A-9AB8-FB410824CB33}" presName="negativeSpace" presStyleCnt="0"/>
      <dgm:spPr/>
    </dgm:pt>
    <dgm:pt modelId="{CF1D5A21-94A7-42BE-B705-F6ADBEE76F7C}" type="pres">
      <dgm:prSet presAssocID="{1BB5862A-5F69-433A-9AB8-FB410824CB33}" presName="childText" presStyleLbl="conFgAcc1" presStyleIdx="0" presStyleCnt="1" custScaleY="236183" custLinFactY="-8251" custLinFactNeighborY="-100000">
        <dgm:presLayoutVars>
          <dgm:bulletEnabled val="1"/>
        </dgm:presLayoutVars>
      </dgm:prSet>
      <dgm:spPr/>
    </dgm:pt>
  </dgm:ptLst>
  <dgm:cxnLst>
    <dgm:cxn modelId="{1BB13C06-D5F9-4450-ADC8-4DD3CF9442A7}" srcId="{1BB5862A-5F69-433A-9AB8-FB410824CB33}" destId="{0E2CDD0A-066C-4C09-8804-74DBC1F344B6}" srcOrd="1" destOrd="0" parTransId="{4365552E-C16B-453A-A66E-B3035A3E81B8}" sibTransId="{0D9FEB98-38C8-413F-BD11-3D559D078F70}"/>
    <dgm:cxn modelId="{0DB01D17-871A-4621-A978-AAF5813C4EA0}" type="presOf" srcId="{0E2CDD0A-066C-4C09-8804-74DBC1F344B6}" destId="{CF1D5A21-94A7-42BE-B705-F6ADBEE76F7C}" srcOrd="0" destOrd="1" presId="urn:microsoft.com/office/officeart/2005/8/layout/list1"/>
    <dgm:cxn modelId="{DBB9501D-E53D-4333-B1EE-C9846E2FB4E6}" type="presOf" srcId="{C23C64A8-7667-4E68-9B1E-4A69E6ACDC46}" destId="{CF1D5A21-94A7-42BE-B705-F6ADBEE76F7C}" srcOrd="0" destOrd="2" presId="urn:microsoft.com/office/officeart/2005/8/layout/list1"/>
    <dgm:cxn modelId="{C499DA2C-E16E-44C8-B83E-5EDDFA736868}" type="presOf" srcId="{BE5BF1E3-4485-4146-9104-9C42DD66BAED}" destId="{9B8BB843-701E-49DF-A5C4-B9FBAE526E55}" srcOrd="0" destOrd="0" presId="urn:microsoft.com/office/officeart/2005/8/layout/list1"/>
    <dgm:cxn modelId="{D775C466-0836-456D-8D1B-7BBF52795E2F}" type="presOf" srcId="{D2682D7A-2E93-4556-A395-3939FEDB0B55}" destId="{CF1D5A21-94A7-42BE-B705-F6ADBEE76F7C}" srcOrd="0" destOrd="0" presId="urn:microsoft.com/office/officeart/2005/8/layout/list1"/>
    <dgm:cxn modelId="{878EA768-D8C3-40C6-BF71-60D5CF02BC15}" type="presOf" srcId="{09C4121C-C582-430D-9E32-D3F6717EFB7E}" destId="{CF1D5A21-94A7-42BE-B705-F6ADBEE76F7C}" srcOrd="0" destOrd="4" presId="urn:microsoft.com/office/officeart/2005/8/layout/list1"/>
    <dgm:cxn modelId="{7DFC1550-C492-4E60-A4C1-3A82C2A9D642}" srcId="{1BB5862A-5F69-433A-9AB8-FB410824CB33}" destId="{3F6013DD-A22E-40E2-883F-ABEB4CB9001B}" srcOrd="3" destOrd="0" parTransId="{8E303381-739C-4E3F-B645-AEFF6A08A7CC}" sibTransId="{BDD3D75C-633D-4349-9E86-8ADA5118FC73}"/>
    <dgm:cxn modelId="{B2A77F8D-0404-47D7-A6B1-052942DE46A2}" srcId="{1BB5862A-5F69-433A-9AB8-FB410824CB33}" destId="{D2682D7A-2E93-4556-A395-3939FEDB0B55}" srcOrd="0" destOrd="0" parTransId="{A5D299A3-EDA3-4C3B-A95D-BB2870E6CF66}" sibTransId="{B66E8C7A-BE7B-45EE-BCC6-076A83784821}"/>
    <dgm:cxn modelId="{67914D9A-807F-4B89-8B52-F1367C6B1726}" srcId="{1BB5862A-5F69-433A-9AB8-FB410824CB33}" destId="{C23C64A8-7667-4E68-9B1E-4A69E6ACDC46}" srcOrd="2" destOrd="0" parTransId="{88691556-BA0E-4E05-8047-87F8AC505870}" sibTransId="{5CBC4955-1160-4BF6-925C-FC09E0270E48}"/>
    <dgm:cxn modelId="{208CE69F-3DC8-43A6-A4A4-8B4CE9B5E37C}" srcId="{1BB5862A-5F69-433A-9AB8-FB410824CB33}" destId="{6E912815-4A52-4E94-8F41-0DA322EF2D8A}" srcOrd="5" destOrd="0" parTransId="{A8C71FE8-0EB9-467B-9CED-3147AE96552E}" sibTransId="{BA4417C8-5841-4CB4-A684-83C1CA2C7312}"/>
    <dgm:cxn modelId="{5973F9A5-1FC3-41EB-8E61-BA0BCFDA4C10}" type="presOf" srcId="{6E912815-4A52-4E94-8F41-0DA322EF2D8A}" destId="{CF1D5A21-94A7-42BE-B705-F6ADBEE76F7C}" srcOrd="0" destOrd="5" presId="urn:microsoft.com/office/officeart/2005/8/layout/list1"/>
    <dgm:cxn modelId="{CD5695AC-2B7E-4ACD-967E-EA34CF1F3DB1}" type="presOf" srcId="{1BB5862A-5F69-433A-9AB8-FB410824CB33}" destId="{CA00645A-F83C-4BFE-B0E4-CC2C43A51674}" srcOrd="1" destOrd="0" presId="urn:microsoft.com/office/officeart/2005/8/layout/list1"/>
    <dgm:cxn modelId="{904170BE-09D7-4E8A-BEB3-A877B46DE639}" type="presOf" srcId="{1BB5862A-5F69-433A-9AB8-FB410824CB33}" destId="{7BDD0AEE-51C6-4072-B887-787D54B287E0}" srcOrd="0" destOrd="0" presId="urn:microsoft.com/office/officeart/2005/8/layout/list1"/>
    <dgm:cxn modelId="{5B1E83CB-5E21-4352-894A-3A2197E5DFAF}" srcId="{1BB5862A-5F69-433A-9AB8-FB410824CB33}" destId="{09C4121C-C582-430D-9E32-D3F6717EFB7E}" srcOrd="4" destOrd="0" parTransId="{9C9D2498-C77E-4465-B7BF-C1E04AC6A389}" sibTransId="{8C8275AF-8510-459E-AA7C-C735BC08DFAA}"/>
    <dgm:cxn modelId="{2C53B9CB-8463-487C-9F6A-30414F1CF052}" srcId="{BE5BF1E3-4485-4146-9104-9C42DD66BAED}" destId="{1BB5862A-5F69-433A-9AB8-FB410824CB33}" srcOrd="0" destOrd="0" parTransId="{DB0F4BA6-473B-456A-9081-8AA8997A1E01}" sibTransId="{03E4C9DF-E158-4A69-A451-E82264ABDD06}"/>
    <dgm:cxn modelId="{F760B3D7-54DC-45B5-B4F0-0F0E283C26EC}" type="presOf" srcId="{3F6013DD-A22E-40E2-883F-ABEB4CB9001B}" destId="{CF1D5A21-94A7-42BE-B705-F6ADBEE76F7C}" srcOrd="0" destOrd="3" presId="urn:microsoft.com/office/officeart/2005/8/layout/list1"/>
    <dgm:cxn modelId="{6D30B509-1333-40CE-ACB4-4DE202184A27}" type="presParOf" srcId="{9B8BB843-701E-49DF-A5C4-B9FBAE526E55}" destId="{0293A458-4563-4C15-9E3D-12449AD4256B}" srcOrd="0" destOrd="0" presId="urn:microsoft.com/office/officeart/2005/8/layout/list1"/>
    <dgm:cxn modelId="{C64AED28-5474-4B09-A274-565D25579210}" type="presParOf" srcId="{0293A458-4563-4C15-9E3D-12449AD4256B}" destId="{7BDD0AEE-51C6-4072-B887-787D54B287E0}" srcOrd="0" destOrd="0" presId="urn:microsoft.com/office/officeart/2005/8/layout/list1"/>
    <dgm:cxn modelId="{E1E4FABC-7B59-4C4C-BF94-8FE68EE18472}" type="presParOf" srcId="{0293A458-4563-4C15-9E3D-12449AD4256B}" destId="{CA00645A-F83C-4BFE-B0E4-CC2C43A51674}" srcOrd="1" destOrd="0" presId="urn:microsoft.com/office/officeart/2005/8/layout/list1"/>
    <dgm:cxn modelId="{F16A5B30-8E39-4D23-B6E5-9C4C99A18744}" type="presParOf" srcId="{9B8BB843-701E-49DF-A5C4-B9FBAE526E55}" destId="{AED94AD9-AFB7-4EDA-8CB4-22D04640C610}" srcOrd="1" destOrd="0" presId="urn:microsoft.com/office/officeart/2005/8/layout/list1"/>
    <dgm:cxn modelId="{08DB1C1F-2A7F-43C2-9674-91A898FF7DBA}" type="presParOf" srcId="{9B8BB843-701E-49DF-A5C4-B9FBAE526E55}" destId="{CF1D5A21-94A7-42BE-B705-F6ADBEE76F7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DFA48E-E3E7-4A8F-B8B6-0E27572CF931}"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US"/>
        </a:p>
      </dgm:t>
    </dgm:pt>
    <dgm:pt modelId="{35E8F3F5-27CC-4D69-9445-B25AC0A6D94C}">
      <dgm:prSet/>
      <dgm:spPr/>
      <dgm:t>
        <a:bodyPr/>
        <a:lstStyle/>
        <a:p>
          <a:r>
            <a:rPr lang="en-US" baseline="0"/>
            <a:t>SharePoint Online</a:t>
          </a:r>
          <a:endParaRPr lang="en-US"/>
        </a:p>
      </dgm:t>
    </dgm:pt>
    <dgm:pt modelId="{CEDA5E72-F29A-4C4B-98EA-D18466285090}" type="parTrans" cxnId="{633092F4-A15B-4628-BA61-AC20502C166E}">
      <dgm:prSet/>
      <dgm:spPr/>
      <dgm:t>
        <a:bodyPr/>
        <a:lstStyle/>
        <a:p>
          <a:endParaRPr lang="en-US"/>
        </a:p>
      </dgm:t>
    </dgm:pt>
    <dgm:pt modelId="{BD7268B5-7642-49C7-A3B1-4E192D512BEF}" type="sibTrans" cxnId="{633092F4-A15B-4628-BA61-AC20502C166E}">
      <dgm:prSet/>
      <dgm:spPr/>
      <dgm:t>
        <a:bodyPr/>
        <a:lstStyle/>
        <a:p>
          <a:endParaRPr lang="en-US"/>
        </a:p>
      </dgm:t>
    </dgm:pt>
    <dgm:pt modelId="{02EFF271-2F66-4571-8715-C6F9D16337A0}">
      <dgm:prSet/>
      <dgm:spPr/>
      <dgm:t>
        <a:bodyPr/>
        <a:lstStyle/>
        <a:p>
          <a:r>
            <a:rPr lang="en-US" baseline="0"/>
            <a:t>Office 365 in the lead</a:t>
          </a:r>
          <a:endParaRPr lang="en-US"/>
        </a:p>
      </dgm:t>
    </dgm:pt>
    <dgm:pt modelId="{7851E854-417A-4044-959E-2171EA44BB11}" type="parTrans" cxnId="{08C0A078-968C-4BA7-B19B-7669B5440E4B}">
      <dgm:prSet/>
      <dgm:spPr/>
      <dgm:t>
        <a:bodyPr/>
        <a:lstStyle/>
        <a:p>
          <a:endParaRPr lang="en-US"/>
        </a:p>
      </dgm:t>
    </dgm:pt>
    <dgm:pt modelId="{A3E176C1-06E4-45A9-8EA5-A0F97D48CFA9}" type="sibTrans" cxnId="{08C0A078-968C-4BA7-B19B-7669B5440E4B}">
      <dgm:prSet/>
      <dgm:spPr/>
      <dgm:t>
        <a:bodyPr/>
        <a:lstStyle/>
        <a:p>
          <a:endParaRPr lang="en-US"/>
        </a:p>
      </dgm:t>
    </dgm:pt>
    <dgm:pt modelId="{3E5ABF19-D842-4EE0-A202-50B7049F7986}">
      <dgm:prSet/>
      <dgm:spPr/>
      <dgm:t>
        <a:bodyPr/>
        <a:lstStyle/>
        <a:p>
          <a:r>
            <a:rPr lang="en-US" baseline="0" dirty="0"/>
            <a:t>Coded Sandboxed solutions are no longer possible</a:t>
          </a:r>
          <a:endParaRPr lang="en-US" dirty="0"/>
        </a:p>
      </dgm:t>
    </dgm:pt>
    <dgm:pt modelId="{9D24D085-2E66-4090-B050-4A95A9282F1E}" type="parTrans" cxnId="{5333EC50-1D35-4B7C-A286-7A691DC91ADE}">
      <dgm:prSet/>
      <dgm:spPr/>
      <dgm:t>
        <a:bodyPr/>
        <a:lstStyle/>
        <a:p>
          <a:endParaRPr lang="en-US"/>
        </a:p>
      </dgm:t>
    </dgm:pt>
    <dgm:pt modelId="{13488B8A-64C4-49C1-8BB6-E0341D774B88}" type="sibTrans" cxnId="{5333EC50-1D35-4B7C-A286-7A691DC91ADE}">
      <dgm:prSet/>
      <dgm:spPr/>
      <dgm:t>
        <a:bodyPr/>
        <a:lstStyle/>
        <a:p>
          <a:endParaRPr lang="en-US"/>
        </a:p>
      </dgm:t>
    </dgm:pt>
    <dgm:pt modelId="{AC3E2D71-5FB7-4442-BE22-1D5E81C46872}">
      <dgm:prSet/>
      <dgm:spPr/>
      <dgm:t>
        <a:bodyPr/>
        <a:lstStyle/>
        <a:p>
          <a:r>
            <a:rPr lang="nl-NL" baseline="0" dirty="0"/>
            <a:t>SharePoint Framework is </a:t>
          </a:r>
          <a:r>
            <a:rPr lang="nl-NL" baseline="0" dirty="0" err="1"/>
            <a:t>the</a:t>
          </a:r>
          <a:r>
            <a:rPr lang="nl-NL" baseline="0" dirty="0"/>
            <a:t> way </a:t>
          </a:r>
          <a:r>
            <a:rPr lang="nl-NL" baseline="0" dirty="0" err="1"/>
            <a:t>to</a:t>
          </a:r>
          <a:r>
            <a:rPr lang="nl-NL" baseline="0" dirty="0"/>
            <a:t> go</a:t>
          </a:r>
          <a:endParaRPr lang="en-US" dirty="0"/>
        </a:p>
      </dgm:t>
    </dgm:pt>
    <dgm:pt modelId="{A51F1DA7-9F92-4870-B5D6-D1AB9A2165B5}" type="parTrans" cxnId="{E8F9B16C-BD73-4ACE-A66A-190AA49503DA}">
      <dgm:prSet/>
      <dgm:spPr/>
      <dgm:t>
        <a:bodyPr/>
        <a:lstStyle/>
        <a:p>
          <a:endParaRPr lang="en-US"/>
        </a:p>
      </dgm:t>
    </dgm:pt>
    <dgm:pt modelId="{5169DEDB-A5FE-4959-8C66-EE27949C5EF3}" type="sibTrans" cxnId="{E8F9B16C-BD73-4ACE-A66A-190AA49503DA}">
      <dgm:prSet/>
      <dgm:spPr/>
      <dgm:t>
        <a:bodyPr/>
        <a:lstStyle/>
        <a:p>
          <a:endParaRPr lang="en-US"/>
        </a:p>
      </dgm:t>
    </dgm:pt>
    <dgm:pt modelId="{623AF665-6CEC-4B21-A99A-B87E96BD9FB5}">
      <dgm:prSet/>
      <dgm:spPr/>
      <dgm:t>
        <a:bodyPr/>
        <a:lstStyle/>
        <a:p>
          <a:r>
            <a:rPr lang="en-US" baseline="0" dirty="0"/>
            <a:t>Full Trust Code is not possible</a:t>
          </a:r>
          <a:endParaRPr lang="en-US" dirty="0"/>
        </a:p>
      </dgm:t>
    </dgm:pt>
    <dgm:pt modelId="{D1E18C94-58A4-4F30-9561-D4B9CDA4779C}" type="parTrans" cxnId="{3CFF13F8-51D6-4143-A2EB-D90D2A1FB3E2}">
      <dgm:prSet/>
      <dgm:spPr/>
      <dgm:t>
        <a:bodyPr/>
        <a:lstStyle/>
        <a:p>
          <a:endParaRPr lang="en-US"/>
        </a:p>
      </dgm:t>
    </dgm:pt>
    <dgm:pt modelId="{DCE14966-E4D1-4BF0-90D2-5D2AA54F0DFA}" type="sibTrans" cxnId="{3CFF13F8-51D6-4143-A2EB-D90D2A1FB3E2}">
      <dgm:prSet/>
      <dgm:spPr/>
      <dgm:t>
        <a:bodyPr/>
        <a:lstStyle/>
        <a:p>
          <a:endParaRPr lang="en-US"/>
        </a:p>
      </dgm:t>
    </dgm:pt>
    <dgm:pt modelId="{4575AEB9-26C7-4AEB-BB21-3DF8D1E5C471}">
      <dgm:prSet/>
      <dgm:spPr/>
      <dgm:t>
        <a:bodyPr/>
        <a:lstStyle/>
        <a:p>
          <a:r>
            <a:rPr lang="en-US" dirty="0"/>
            <a:t>Modern Pages are taking over</a:t>
          </a:r>
        </a:p>
      </dgm:t>
    </dgm:pt>
    <dgm:pt modelId="{EC8EA2DD-1929-47DF-9A10-064CEA2FC991}" type="parTrans" cxnId="{C44E60C6-6393-4E07-BDD5-14EFD527F39A}">
      <dgm:prSet/>
      <dgm:spPr/>
      <dgm:t>
        <a:bodyPr/>
        <a:lstStyle/>
        <a:p>
          <a:endParaRPr lang="en-US"/>
        </a:p>
      </dgm:t>
    </dgm:pt>
    <dgm:pt modelId="{BF8AA20A-350D-46ED-B54E-D89A1830E232}" type="sibTrans" cxnId="{C44E60C6-6393-4E07-BDD5-14EFD527F39A}">
      <dgm:prSet/>
      <dgm:spPr/>
      <dgm:t>
        <a:bodyPr/>
        <a:lstStyle/>
        <a:p>
          <a:endParaRPr lang="en-US"/>
        </a:p>
      </dgm:t>
    </dgm:pt>
    <dgm:pt modelId="{04172D3C-6998-451C-BBE4-C744449F0FE1}">
      <dgm:prSet/>
      <dgm:spPr/>
      <dgm:t>
        <a:bodyPr/>
        <a:lstStyle/>
        <a:p>
          <a:r>
            <a:rPr lang="en-US" dirty="0"/>
            <a:t>SharePoint Add-In Model can still be used as well</a:t>
          </a:r>
        </a:p>
      </dgm:t>
    </dgm:pt>
    <dgm:pt modelId="{3A9E404E-1060-415C-86B6-C91936BBD5B1}" type="parTrans" cxnId="{29983A94-7D24-46DB-BA22-C9C49AC14716}">
      <dgm:prSet/>
      <dgm:spPr/>
      <dgm:t>
        <a:bodyPr/>
        <a:lstStyle/>
        <a:p>
          <a:endParaRPr lang="en-US"/>
        </a:p>
      </dgm:t>
    </dgm:pt>
    <dgm:pt modelId="{79FB6F5B-040F-44AA-AFD2-AACEBA53FE4D}" type="sibTrans" cxnId="{29983A94-7D24-46DB-BA22-C9C49AC14716}">
      <dgm:prSet/>
      <dgm:spPr/>
      <dgm:t>
        <a:bodyPr/>
        <a:lstStyle/>
        <a:p>
          <a:endParaRPr lang="en-US"/>
        </a:p>
      </dgm:t>
    </dgm:pt>
    <dgm:pt modelId="{1920F098-88B8-4EA5-9C9D-9B6B3418C97D}" type="pres">
      <dgm:prSet presAssocID="{F5DFA48E-E3E7-4A8F-B8B6-0E27572CF931}" presName="linear" presStyleCnt="0">
        <dgm:presLayoutVars>
          <dgm:dir/>
          <dgm:animLvl val="lvl"/>
          <dgm:resizeHandles val="exact"/>
        </dgm:presLayoutVars>
      </dgm:prSet>
      <dgm:spPr/>
    </dgm:pt>
    <dgm:pt modelId="{C70AF5BC-15F7-48FF-835D-C64BE12DD564}" type="pres">
      <dgm:prSet presAssocID="{35E8F3F5-27CC-4D69-9445-B25AC0A6D94C}" presName="parentLin" presStyleCnt="0"/>
      <dgm:spPr/>
    </dgm:pt>
    <dgm:pt modelId="{10602C78-8687-463D-8545-F1EDA0572B1B}" type="pres">
      <dgm:prSet presAssocID="{35E8F3F5-27CC-4D69-9445-B25AC0A6D94C}" presName="parentLeftMargin" presStyleLbl="node1" presStyleIdx="0" presStyleCnt="1"/>
      <dgm:spPr/>
    </dgm:pt>
    <dgm:pt modelId="{E90A2334-6252-45F6-9083-581D63F352EA}" type="pres">
      <dgm:prSet presAssocID="{35E8F3F5-27CC-4D69-9445-B25AC0A6D94C}" presName="parentText" presStyleLbl="node1" presStyleIdx="0" presStyleCnt="1">
        <dgm:presLayoutVars>
          <dgm:chMax val="0"/>
          <dgm:bulletEnabled val="1"/>
        </dgm:presLayoutVars>
      </dgm:prSet>
      <dgm:spPr/>
    </dgm:pt>
    <dgm:pt modelId="{138B59E9-C4E2-4883-B773-B4D1B5ED98C4}" type="pres">
      <dgm:prSet presAssocID="{35E8F3F5-27CC-4D69-9445-B25AC0A6D94C}" presName="negativeSpace" presStyleCnt="0"/>
      <dgm:spPr/>
    </dgm:pt>
    <dgm:pt modelId="{18802D3F-F1AF-4D91-9995-33ECBC7CF675}" type="pres">
      <dgm:prSet presAssocID="{35E8F3F5-27CC-4D69-9445-B25AC0A6D94C}" presName="childText" presStyleLbl="conFgAcc1" presStyleIdx="0" presStyleCnt="1">
        <dgm:presLayoutVars>
          <dgm:bulletEnabled val="1"/>
        </dgm:presLayoutVars>
      </dgm:prSet>
      <dgm:spPr/>
    </dgm:pt>
  </dgm:ptLst>
  <dgm:cxnLst>
    <dgm:cxn modelId="{E8F9B16C-BD73-4ACE-A66A-190AA49503DA}" srcId="{35E8F3F5-27CC-4D69-9445-B25AC0A6D94C}" destId="{AC3E2D71-5FB7-4442-BE22-1D5E81C46872}" srcOrd="4" destOrd="0" parTransId="{A51F1DA7-9F92-4870-B5D6-D1AB9A2165B5}" sibTransId="{5169DEDB-A5FE-4959-8C66-EE27949C5EF3}"/>
    <dgm:cxn modelId="{DC275B70-C639-4D86-8B24-EA555117393B}" type="presOf" srcId="{F5DFA48E-E3E7-4A8F-B8B6-0E27572CF931}" destId="{1920F098-88B8-4EA5-9C9D-9B6B3418C97D}" srcOrd="0" destOrd="0" presId="urn:microsoft.com/office/officeart/2005/8/layout/list1"/>
    <dgm:cxn modelId="{5333EC50-1D35-4B7C-A286-7A691DC91ADE}" srcId="{35E8F3F5-27CC-4D69-9445-B25AC0A6D94C}" destId="{3E5ABF19-D842-4EE0-A202-50B7049F7986}" srcOrd="3" destOrd="0" parTransId="{9D24D085-2E66-4090-B050-4A95A9282F1E}" sibTransId="{13488B8A-64C4-49C1-8BB6-E0341D774B88}"/>
    <dgm:cxn modelId="{2F44E071-CF78-4EAA-9602-65B40F544677}" type="presOf" srcId="{623AF665-6CEC-4B21-A99A-B87E96BD9FB5}" destId="{18802D3F-F1AF-4D91-9995-33ECBC7CF675}" srcOrd="0" destOrd="2" presId="urn:microsoft.com/office/officeart/2005/8/layout/list1"/>
    <dgm:cxn modelId="{D3A02578-3F9A-4323-B21B-F17681EB0D23}" type="presOf" srcId="{35E8F3F5-27CC-4D69-9445-B25AC0A6D94C}" destId="{10602C78-8687-463D-8545-F1EDA0572B1B}" srcOrd="0" destOrd="0" presId="urn:microsoft.com/office/officeart/2005/8/layout/list1"/>
    <dgm:cxn modelId="{5FFA8C78-6A50-4085-BDBE-048024490262}" type="presOf" srcId="{04172D3C-6998-451C-BBE4-C744449F0FE1}" destId="{18802D3F-F1AF-4D91-9995-33ECBC7CF675}" srcOrd="0" destOrd="5" presId="urn:microsoft.com/office/officeart/2005/8/layout/list1"/>
    <dgm:cxn modelId="{08C0A078-968C-4BA7-B19B-7669B5440E4B}" srcId="{35E8F3F5-27CC-4D69-9445-B25AC0A6D94C}" destId="{02EFF271-2F66-4571-8715-C6F9D16337A0}" srcOrd="0" destOrd="0" parTransId="{7851E854-417A-4044-959E-2171EA44BB11}" sibTransId="{A3E176C1-06E4-45A9-8EA5-A0F97D48CFA9}"/>
    <dgm:cxn modelId="{29983A94-7D24-46DB-BA22-C9C49AC14716}" srcId="{35E8F3F5-27CC-4D69-9445-B25AC0A6D94C}" destId="{04172D3C-6998-451C-BBE4-C744449F0FE1}" srcOrd="5" destOrd="0" parTransId="{3A9E404E-1060-415C-86B6-C91936BBD5B1}" sibTransId="{79FB6F5B-040F-44AA-AFD2-AACEBA53FE4D}"/>
    <dgm:cxn modelId="{4131AAB0-B5BA-4D40-9618-C7396257F1B3}" type="presOf" srcId="{02EFF271-2F66-4571-8715-C6F9D16337A0}" destId="{18802D3F-F1AF-4D91-9995-33ECBC7CF675}" srcOrd="0" destOrd="0" presId="urn:microsoft.com/office/officeart/2005/8/layout/list1"/>
    <dgm:cxn modelId="{06FCD6BD-4551-401B-A9D4-334C1FCC8B23}" type="presOf" srcId="{4575AEB9-26C7-4AEB-BB21-3DF8D1E5C471}" destId="{18802D3F-F1AF-4D91-9995-33ECBC7CF675}" srcOrd="0" destOrd="1" presId="urn:microsoft.com/office/officeart/2005/8/layout/list1"/>
    <dgm:cxn modelId="{C44E60C6-6393-4E07-BDD5-14EFD527F39A}" srcId="{35E8F3F5-27CC-4D69-9445-B25AC0A6D94C}" destId="{4575AEB9-26C7-4AEB-BB21-3DF8D1E5C471}" srcOrd="1" destOrd="0" parTransId="{EC8EA2DD-1929-47DF-9A10-064CEA2FC991}" sibTransId="{BF8AA20A-350D-46ED-B54E-D89A1830E232}"/>
    <dgm:cxn modelId="{75487BDB-C37B-4D43-A208-62C66D94247C}" type="presOf" srcId="{AC3E2D71-5FB7-4442-BE22-1D5E81C46872}" destId="{18802D3F-F1AF-4D91-9995-33ECBC7CF675}" srcOrd="0" destOrd="4" presId="urn:microsoft.com/office/officeart/2005/8/layout/list1"/>
    <dgm:cxn modelId="{820AABE0-E441-411D-9716-97CA4FB87A40}" type="presOf" srcId="{35E8F3F5-27CC-4D69-9445-B25AC0A6D94C}" destId="{E90A2334-6252-45F6-9083-581D63F352EA}" srcOrd="1" destOrd="0" presId="urn:microsoft.com/office/officeart/2005/8/layout/list1"/>
    <dgm:cxn modelId="{D161D8E6-000C-4F31-A771-FB818566D7F4}" type="presOf" srcId="{3E5ABF19-D842-4EE0-A202-50B7049F7986}" destId="{18802D3F-F1AF-4D91-9995-33ECBC7CF675}" srcOrd="0" destOrd="3" presId="urn:microsoft.com/office/officeart/2005/8/layout/list1"/>
    <dgm:cxn modelId="{633092F4-A15B-4628-BA61-AC20502C166E}" srcId="{F5DFA48E-E3E7-4A8F-B8B6-0E27572CF931}" destId="{35E8F3F5-27CC-4D69-9445-B25AC0A6D94C}" srcOrd="0" destOrd="0" parTransId="{CEDA5E72-F29A-4C4B-98EA-D18466285090}" sibTransId="{BD7268B5-7642-49C7-A3B1-4E192D512BEF}"/>
    <dgm:cxn modelId="{3CFF13F8-51D6-4143-A2EB-D90D2A1FB3E2}" srcId="{35E8F3F5-27CC-4D69-9445-B25AC0A6D94C}" destId="{623AF665-6CEC-4B21-A99A-B87E96BD9FB5}" srcOrd="2" destOrd="0" parTransId="{D1E18C94-58A4-4F30-9561-D4B9CDA4779C}" sibTransId="{DCE14966-E4D1-4BF0-90D2-5D2AA54F0DFA}"/>
    <dgm:cxn modelId="{1F437302-CA07-4C7A-A725-C871B4497A25}" type="presParOf" srcId="{1920F098-88B8-4EA5-9C9D-9B6B3418C97D}" destId="{C70AF5BC-15F7-48FF-835D-C64BE12DD564}" srcOrd="0" destOrd="0" presId="urn:microsoft.com/office/officeart/2005/8/layout/list1"/>
    <dgm:cxn modelId="{513398DD-0A4D-4AD8-ABC1-FEA6A60F8A12}" type="presParOf" srcId="{C70AF5BC-15F7-48FF-835D-C64BE12DD564}" destId="{10602C78-8687-463D-8545-F1EDA0572B1B}" srcOrd="0" destOrd="0" presId="urn:microsoft.com/office/officeart/2005/8/layout/list1"/>
    <dgm:cxn modelId="{5C395674-F060-4733-B53B-D28A70456F16}" type="presParOf" srcId="{C70AF5BC-15F7-48FF-835D-C64BE12DD564}" destId="{E90A2334-6252-45F6-9083-581D63F352EA}" srcOrd="1" destOrd="0" presId="urn:microsoft.com/office/officeart/2005/8/layout/list1"/>
    <dgm:cxn modelId="{1CF34B54-3851-4A99-905F-93077A26B9F9}" type="presParOf" srcId="{1920F098-88B8-4EA5-9C9D-9B6B3418C97D}" destId="{138B59E9-C4E2-4883-B773-B4D1B5ED98C4}" srcOrd="1" destOrd="0" presId="urn:microsoft.com/office/officeart/2005/8/layout/list1"/>
    <dgm:cxn modelId="{F66CDBA2-C119-4BDA-BBA6-33D0688D7D4B}" type="presParOf" srcId="{1920F098-88B8-4EA5-9C9D-9B6B3418C97D}" destId="{18802D3F-F1AF-4D91-9995-33ECBC7CF67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DFCA645-82B9-4C81-B3FC-D31C96E642BF}"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2299DFE9-152D-4717-9996-1E63D6F93766}">
      <dgm:prSet/>
      <dgm:spPr/>
      <dgm:t>
        <a:bodyPr/>
        <a:lstStyle/>
        <a:p>
          <a:r>
            <a:rPr lang="en-GB" baseline="0" dirty="0"/>
            <a:t>In what version is Full-Trust Code not supported?</a:t>
          </a:r>
          <a:endParaRPr lang="en-US" dirty="0"/>
        </a:p>
      </dgm:t>
    </dgm:pt>
    <dgm:pt modelId="{42C8571E-FA0F-40D4-B989-7E2CD7B67281}" type="parTrans" cxnId="{4599EA26-6667-49C3-A74A-5DA3C7362E0D}">
      <dgm:prSet/>
      <dgm:spPr/>
      <dgm:t>
        <a:bodyPr/>
        <a:lstStyle/>
        <a:p>
          <a:endParaRPr lang="en-US"/>
        </a:p>
      </dgm:t>
    </dgm:pt>
    <dgm:pt modelId="{49947442-24EA-409A-890A-A7B6B9C9A151}" type="sibTrans" cxnId="{4599EA26-6667-49C3-A74A-5DA3C7362E0D}">
      <dgm:prSet/>
      <dgm:spPr/>
      <dgm:t>
        <a:bodyPr/>
        <a:lstStyle/>
        <a:p>
          <a:endParaRPr lang="en-US"/>
        </a:p>
      </dgm:t>
    </dgm:pt>
    <dgm:pt modelId="{1A7C03A6-2307-42A4-B3A9-908920E87A47}">
      <dgm:prSet/>
      <dgm:spPr/>
      <dgm:t>
        <a:bodyPr/>
        <a:lstStyle/>
        <a:p>
          <a:r>
            <a:rPr lang="en-GB" baseline="0" dirty="0"/>
            <a:t>Which version of SharePoint introduced CSOM?</a:t>
          </a:r>
          <a:endParaRPr lang="en-US" dirty="0"/>
        </a:p>
      </dgm:t>
    </dgm:pt>
    <dgm:pt modelId="{F4A7F30C-3E74-4592-8A23-10CE2C4885AA}" type="parTrans" cxnId="{55A41CDC-F01F-4949-B25C-756EE58620F6}">
      <dgm:prSet/>
      <dgm:spPr/>
      <dgm:t>
        <a:bodyPr/>
        <a:lstStyle/>
        <a:p>
          <a:endParaRPr lang="en-US"/>
        </a:p>
      </dgm:t>
    </dgm:pt>
    <dgm:pt modelId="{2C4769DB-90EA-486D-87D0-69EA1A831D7B}" type="sibTrans" cxnId="{55A41CDC-F01F-4949-B25C-756EE58620F6}">
      <dgm:prSet/>
      <dgm:spPr/>
      <dgm:t>
        <a:bodyPr/>
        <a:lstStyle/>
        <a:p>
          <a:endParaRPr lang="en-US"/>
        </a:p>
      </dgm:t>
    </dgm:pt>
    <dgm:pt modelId="{71DEDCF0-9D91-4153-B120-D72E1183698B}">
      <dgm:prSet/>
      <dgm:spPr/>
      <dgm:t>
        <a:bodyPr/>
        <a:lstStyle/>
        <a:p>
          <a:r>
            <a:rPr lang="en-GB" baseline="0" dirty="0"/>
            <a:t>Which version of SharePoint introduced the Add-Ins?</a:t>
          </a:r>
          <a:endParaRPr lang="en-US" dirty="0"/>
        </a:p>
      </dgm:t>
    </dgm:pt>
    <dgm:pt modelId="{8F648913-21CA-432A-8FC9-3951D9A1938A}" type="parTrans" cxnId="{0A1C4FC5-5348-4C6E-A1DD-B4A741BA5F8E}">
      <dgm:prSet/>
      <dgm:spPr/>
      <dgm:t>
        <a:bodyPr/>
        <a:lstStyle/>
        <a:p>
          <a:endParaRPr lang="en-US"/>
        </a:p>
      </dgm:t>
    </dgm:pt>
    <dgm:pt modelId="{9757AF97-A2C3-457E-80D6-DEEFF2FB5778}" type="sibTrans" cxnId="{0A1C4FC5-5348-4C6E-A1DD-B4A741BA5F8E}">
      <dgm:prSet/>
      <dgm:spPr/>
      <dgm:t>
        <a:bodyPr/>
        <a:lstStyle/>
        <a:p>
          <a:endParaRPr lang="en-US"/>
        </a:p>
      </dgm:t>
    </dgm:pt>
    <dgm:pt modelId="{5E5F395F-11D0-4832-801B-881FA5F7E821}">
      <dgm:prSet/>
      <dgm:spPr/>
      <dgm:t>
        <a:bodyPr/>
        <a:lstStyle/>
        <a:p>
          <a:r>
            <a:rPr lang="en-GB" dirty="0"/>
            <a:t>SharePoint Online</a:t>
          </a:r>
          <a:endParaRPr lang="en-US" dirty="0"/>
        </a:p>
      </dgm:t>
    </dgm:pt>
    <dgm:pt modelId="{A428A667-1A3A-4475-A79C-CB6264927224}" type="parTrans" cxnId="{D9F78800-5424-44DD-9B9C-946DFEE148F6}">
      <dgm:prSet/>
      <dgm:spPr/>
      <dgm:t>
        <a:bodyPr/>
        <a:lstStyle/>
        <a:p>
          <a:endParaRPr lang="en-US"/>
        </a:p>
      </dgm:t>
    </dgm:pt>
    <dgm:pt modelId="{27CDFE9A-DB28-4087-B3F1-B1CAA9B523E7}" type="sibTrans" cxnId="{D9F78800-5424-44DD-9B9C-946DFEE148F6}">
      <dgm:prSet/>
      <dgm:spPr/>
      <dgm:t>
        <a:bodyPr/>
        <a:lstStyle/>
        <a:p>
          <a:endParaRPr lang="en-US"/>
        </a:p>
      </dgm:t>
    </dgm:pt>
    <dgm:pt modelId="{3A560A80-EFFD-4534-A3BE-7FD7ECB73F9E}">
      <dgm:prSet/>
      <dgm:spPr/>
      <dgm:t>
        <a:bodyPr/>
        <a:lstStyle/>
        <a:p>
          <a:r>
            <a:rPr lang="en-GB" dirty="0"/>
            <a:t>SharePoint 2013</a:t>
          </a:r>
          <a:endParaRPr lang="en-US" dirty="0"/>
        </a:p>
      </dgm:t>
    </dgm:pt>
    <dgm:pt modelId="{1C7C59D2-EEF9-4F17-865C-30CA8D4D0A31}" type="parTrans" cxnId="{C568AB44-5A41-4AFD-9B45-F32B700D8EDD}">
      <dgm:prSet/>
      <dgm:spPr/>
      <dgm:t>
        <a:bodyPr/>
        <a:lstStyle/>
        <a:p>
          <a:endParaRPr lang="en-US"/>
        </a:p>
      </dgm:t>
    </dgm:pt>
    <dgm:pt modelId="{047A7A8A-285F-4F2D-A2A1-31117FB0CE74}" type="sibTrans" cxnId="{C568AB44-5A41-4AFD-9B45-F32B700D8EDD}">
      <dgm:prSet/>
      <dgm:spPr/>
      <dgm:t>
        <a:bodyPr/>
        <a:lstStyle/>
        <a:p>
          <a:endParaRPr lang="en-US"/>
        </a:p>
      </dgm:t>
    </dgm:pt>
    <dgm:pt modelId="{CECFC5B7-2D96-47EE-B0B1-E690659F5FEB}">
      <dgm:prSet/>
      <dgm:spPr/>
      <dgm:t>
        <a:bodyPr/>
        <a:lstStyle/>
        <a:p>
          <a:r>
            <a:rPr lang="en-GB" dirty="0"/>
            <a:t>SharePoint 2010</a:t>
          </a:r>
          <a:endParaRPr lang="en-US" dirty="0"/>
        </a:p>
      </dgm:t>
    </dgm:pt>
    <dgm:pt modelId="{8A1833A5-BD68-4F4B-B65A-45B94CE4F3CD}" type="parTrans" cxnId="{E81AD703-7D80-48FE-8E43-7A46728B10C4}">
      <dgm:prSet/>
      <dgm:spPr/>
      <dgm:t>
        <a:bodyPr/>
        <a:lstStyle/>
        <a:p>
          <a:endParaRPr lang="en-US"/>
        </a:p>
      </dgm:t>
    </dgm:pt>
    <dgm:pt modelId="{BD42250E-9338-4AC5-BA9C-148114461276}" type="sibTrans" cxnId="{E81AD703-7D80-48FE-8E43-7A46728B10C4}">
      <dgm:prSet/>
      <dgm:spPr/>
      <dgm:t>
        <a:bodyPr/>
        <a:lstStyle/>
        <a:p>
          <a:endParaRPr lang="en-US"/>
        </a:p>
      </dgm:t>
    </dgm:pt>
    <dgm:pt modelId="{022D6FC2-A8ED-40FA-9986-DBB52BEAEDE0}">
      <dgm:prSet/>
      <dgm:spPr/>
      <dgm:t>
        <a:bodyPr/>
        <a:lstStyle/>
        <a:p>
          <a:r>
            <a:rPr lang="en-GB" dirty="0"/>
            <a:t>SharePoint Online</a:t>
          </a:r>
          <a:endParaRPr lang="en-US" dirty="0"/>
        </a:p>
      </dgm:t>
    </dgm:pt>
    <dgm:pt modelId="{43314E5C-F1FB-418E-92B8-60F623C41BF8}" type="parTrans" cxnId="{616B211F-7821-4E88-9ADA-E029B3ADB2A7}">
      <dgm:prSet/>
      <dgm:spPr/>
      <dgm:t>
        <a:bodyPr/>
        <a:lstStyle/>
        <a:p>
          <a:endParaRPr lang="en-US"/>
        </a:p>
      </dgm:t>
    </dgm:pt>
    <dgm:pt modelId="{3F98782E-A7FC-4E1C-8DB8-2DB68046AFAC}" type="sibTrans" cxnId="{616B211F-7821-4E88-9ADA-E029B3ADB2A7}">
      <dgm:prSet/>
      <dgm:spPr/>
      <dgm:t>
        <a:bodyPr/>
        <a:lstStyle/>
        <a:p>
          <a:endParaRPr lang="en-US"/>
        </a:p>
      </dgm:t>
    </dgm:pt>
    <dgm:pt modelId="{613EA7E8-3799-470C-8CF1-064A5E212ABB}">
      <dgm:prSet/>
      <dgm:spPr/>
      <dgm:t>
        <a:bodyPr/>
        <a:lstStyle/>
        <a:p>
          <a:r>
            <a:rPr lang="en-GB" dirty="0"/>
            <a:t>SharePoint 2013</a:t>
          </a:r>
          <a:endParaRPr lang="en-US" dirty="0"/>
        </a:p>
      </dgm:t>
    </dgm:pt>
    <dgm:pt modelId="{FEA2AA5E-3492-4CEE-B356-6753F7C2061E}" type="parTrans" cxnId="{82835842-0CF6-4C07-B3AC-5BAF23B4257B}">
      <dgm:prSet/>
      <dgm:spPr/>
      <dgm:t>
        <a:bodyPr/>
        <a:lstStyle/>
        <a:p>
          <a:endParaRPr lang="en-US"/>
        </a:p>
      </dgm:t>
    </dgm:pt>
    <dgm:pt modelId="{0F50B9A1-52A6-47E9-83E1-8D0C2607659C}" type="sibTrans" cxnId="{82835842-0CF6-4C07-B3AC-5BAF23B4257B}">
      <dgm:prSet/>
      <dgm:spPr/>
      <dgm:t>
        <a:bodyPr/>
        <a:lstStyle/>
        <a:p>
          <a:endParaRPr lang="en-US"/>
        </a:p>
      </dgm:t>
    </dgm:pt>
    <dgm:pt modelId="{862AA543-47D9-4C63-9A20-249629EDFBA4}">
      <dgm:prSet/>
      <dgm:spPr/>
      <dgm:t>
        <a:bodyPr/>
        <a:lstStyle/>
        <a:p>
          <a:r>
            <a:rPr lang="en-GB" dirty="0"/>
            <a:t>SharePoint 2010</a:t>
          </a:r>
          <a:endParaRPr lang="en-US" dirty="0"/>
        </a:p>
      </dgm:t>
    </dgm:pt>
    <dgm:pt modelId="{32C898D6-EA01-4A40-8641-724BE5C2B115}" type="parTrans" cxnId="{F4115AF9-A412-4262-8365-E7F8DE82C7C9}">
      <dgm:prSet/>
      <dgm:spPr/>
      <dgm:t>
        <a:bodyPr/>
        <a:lstStyle/>
        <a:p>
          <a:endParaRPr lang="en-US"/>
        </a:p>
      </dgm:t>
    </dgm:pt>
    <dgm:pt modelId="{3E8453AC-5C90-4CAD-BF38-6A5D07A85AA6}" type="sibTrans" cxnId="{F4115AF9-A412-4262-8365-E7F8DE82C7C9}">
      <dgm:prSet/>
      <dgm:spPr/>
      <dgm:t>
        <a:bodyPr/>
        <a:lstStyle/>
        <a:p>
          <a:endParaRPr lang="en-US"/>
        </a:p>
      </dgm:t>
    </dgm:pt>
    <dgm:pt modelId="{0F3E1D89-E581-425B-A309-328423668B5E}">
      <dgm:prSet/>
      <dgm:spPr/>
      <dgm:t>
        <a:bodyPr/>
        <a:lstStyle/>
        <a:p>
          <a:r>
            <a:rPr lang="en-GB" dirty="0"/>
            <a:t>SharePoint Online</a:t>
          </a:r>
          <a:endParaRPr lang="en-US" dirty="0"/>
        </a:p>
      </dgm:t>
    </dgm:pt>
    <dgm:pt modelId="{320E6FB8-3672-46FA-847B-6C2B32B15B57}" type="parTrans" cxnId="{6FA24656-78B7-4D13-84B7-1BCE8E1BC9C3}">
      <dgm:prSet/>
      <dgm:spPr/>
      <dgm:t>
        <a:bodyPr/>
        <a:lstStyle/>
        <a:p>
          <a:endParaRPr lang="en-US"/>
        </a:p>
      </dgm:t>
    </dgm:pt>
    <dgm:pt modelId="{7B7925DC-F1E3-449A-9DCC-642CFC9C6BF4}" type="sibTrans" cxnId="{6FA24656-78B7-4D13-84B7-1BCE8E1BC9C3}">
      <dgm:prSet/>
      <dgm:spPr/>
      <dgm:t>
        <a:bodyPr/>
        <a:lstStyle/>
        <a:p>
          <a:endParaRPr lang="en-US"/>
        </a:p>
      </dgm:t>
    </dgm:pt>
    <dgm:pt modelId="{C8B6485D-E382-40D3-830B-91B1C93489EC}">
      <dgm:prSet/>
      <dgm:spPr/>
      <dgm:t>
        <a:bodyPr/>
        <a:lstStyle/>
        <a:p>
          <a:r>
            <a:rPr lang="en-GB" dirty="0"/>
            <a:t>SharePoint 2013</a:t>
          </a:r>
          <a:endParaRPr lang="en-US" dirty="0"/>
        </a:p>
      </dgm:t>
    </dgm:pt>
    <dgm:pt modelId="{6BC0B217-D75D-4CB8-AD7F-C95B85F5E3BA}" type="parTrans" cxnId="{BAFCE36C-6AD2-4125-B065-41CD860AFA56}">
      <dgm:prSet/>
      <dgm:spPr/>
      <dgm:t>
        <a:bodyPr/>
        <a:lstStyle/>
        <a:p>
          <a:endParaRPr lang="en-US"/>
        </a:p>
      </dgm:t>
    </dgm:pt>
    <dgm:pt modelId="{F1D372A2-B5F5-4206-96D7-9C8CE7AA0991}" type="sibTrans" cxnId="{BAFCE36C-6AD2-4125-B065-41CD860AFA56}">
      <dgm:prSet/>
      <dgm:spPr/>
      <dgm:t>
        <a:bodyPr/>
        <a:lstStyle/>
        <a:p>
          <a:endParaRPr lang="en-US"/>
        </a:p>
      </dgm:t>
    </dgm:pt>
    <dgm:pt modelId="{0FC755B1-0924-4CAF-BC05-D6E13E9239BF}">
      <dgm:prSet/>
      <dgm:spPr/>
      <dgm:t>
        <a:bodyPr/>
        <a:lstStyle/>
        <a:p>
          <a:r>
            <a:rPr lang="en-GB" dirty="0"/>
            <a:t>SharePoint 2010</a:t>
          </a:r>
          <a:endParaRPr lang="en-US" dirty="0"/>
        </a:p>
      </dgm:t>
    </dgm:pt>
    <dgm:pt modelId="{79EC6695-5480-4E72-8D38-1E1B3705B38F}" type="parTrans" cxnId="{7BD41FC7-DE0B-43C7-870C-3D6ED00A826E}">
      <dgm:prSet/>
      <dgm:spPr/>
      <dgm:t>
        <a:bodyPr/>
        <a:lstStyle/>
        <a:p>
          <a:endParaRPr lang="en-US"/>
        </a:p>
      </dgm:t>
    </dgm:pt>
    <dgm:pt modelId="{7C896B05-E870-4DA3-98AE-CA75A096C1E7}" type="sibTrans" cxnId="{7BD41FC7-DE0B-43C7-870C-3D6ED00A826E}">
      <dgm:prSet/>
      <dgm:spPr/>
      <dgm:t>
        <a:bodyPr/>
        <a:lstStyle/>
        <a:p>
          <a:endParaRPr lang="en-US"/>
        </a:p>
      </dgm:t>
    </dgm:pt>
    <dgm:pt modelId="{50DFD405-96E8-4F1B-A026-1F81ECBD125F}">
      <dgm:prSet/>
      <dgm:spPr/>
      <dgm:t>
        <a:bodyPr/>
        <a:lstStyle/>
        <a:p>
          <a:r>
            <a:rPr lang="en-US" dirty="0"/>
            <a:t>Which versions of SharePoint support using </a:t>
          </a:r>
          <a:r>
            <a:rPr lang="en-US" dirty="0" err="1"/>
            <a:t>SPFx</a:t>
          </a:r>
          <a:r>
            <a:rPr lang="en-US" dirty="0"/>
            <a:t>?</a:t>
          </a:r>
        </a:p>
      </dgm:t>
    </dgm:pt>
    <dgm:pt modelId="{9593602B-2408-4C1D-B6DB-925B2AA43C43}" type="parTrans" cxnId="{75928DDA-8EC4-42A9-AED4-EDAC6C8B9CDA}">
      <dgm:prSet/>
      <dgm:spPr/>
      <dgm:t>
        <a:bodyPr/>
        <a:lstStyle/>
        <a:p>
          <a:endParaRPr lang="en-US"/>
        </a:p>
      </dgm:t>
    </dgm:pt>
    <dgm:pt modelId="{AAF6D132-A7A7-4E24-8BD6-FB9FFA42A718}" type="sibTrans" cxnId="{75928DDA-8EC4-42A9-AED4-EDAC6C8B9CDA}">
      <dgm:prSet/>
      <dgm:spPr/>
      <dgm:t>
        <a:bodyPr/>
        <a:lstStyle/>
        <a:p>
          <a:endParaRPr lang="en-US"/>
        </a:p>
      </dgm:t>
    </dgm:pt>
    <dgm:pt modelId="{25C3F90C-5030-4D71-8D7A-55A844CF2D7B}">
      <dgm:prSet/>
      <dgm:spPr/>
      <dgm:t>
        <a:bodyPr/>
        <a:lstStyle/>
        <a:p>
          <a:r>
            <a:rPr lang="en-US" dirty="0"/>
            <a:t>SharePoint 2013</a:t>
          </a:r>
        </a:p>
      </dgm:t>
    </dgm:pt>
    <dgm:pt modelId="{4AECB93C-A0F6-4F10-A52B-5D37A7949378}" type="parTrans" cxnId="{C54AEDA4-D26D-446F-B865-BF4241CFC156}">
      <dgm:prSet/>
      <dgm:spPr/>
      <dgm:t>
        <a:bodyPr/>
        <a:lstStyle/>
        <a:p>
          <a:endParaRPr lang="en-US"/>
        </a:p>
      </dgm:t>
    </dgm:pt>
    <dgm:pt modelId="{4CD167BF-EB6C-4C45-AD4A-5147216FBD87}" type="sibTrans" cxnId="{C54AEDA4-D26D-446F-B865-BF4241CFC156}">
      <dgm:prSet/>
      <dgm:spPr/>
      <dgm:t>
        <a:bodyPr/>
        <a:lstStyle/>
        <a:p>
          <a:endParaRPr lang="en-US"/>
        </a:p>
      </dgm:t>
    </dgm:pt>
    <dgm:pt modelId="{4FFD9C2C-4A4A-4083-BA8D-65D31687D5FC}">
      <dgm:prSet/>
      <dgm:spPr/>
      <dgm:t>
        <a:bodyPr/>
        <a:lstStyle/>
        <a:p>
          <a:r>
            <a:rPr lang="en-US" dirty="0"/>
            <a:t>SharePoint 2016</a:t>
          </a:r>
        </a:p>
      </dgm:t>
    </dgm:pt>
    <dgm:pt modelId="{A908F667-F6A2-4747-AA1C-09628A6A87B7}" type="parTrans" cxnId="{FF6ED8B2-DA5B-4521-B2BA-30EBE189840C}">
      <dgm:prSet/>
      <dgm:spPr/>
      <dgm:t>
        <a:bodyPr/>
        <a:lstStyle/>
        <a:p>
          <a:endParaRPr lang="en-US"/>
        </a:p>
      </dgm:t>
    </dgm:pt>
    <dgm:pt modelId="{B7F8CCD4-FB92-4B2E-B2FD-7BE3BCBD533B}" type="sibTrans" cxnId="{FF6ED8B2-DA5B-4521-B2BA-30EBE189840C}">
      <dgm:prSet/>
      <dgm:spPr/>
      <dgm:t>
        <a:bodyPr/>
        <a:lstStyle/>
        <a:p>
          <a:endParaRPr lang="en-US"/>
        </a:p>
      </dgm:t>
    </dgm:pt>
    <dgm:pt modelId="{3D6F8546-AC93-4DB1-A7AC-D0EEA8CC690B}">
      <dgm:prSet/>
      <dgm:spPr/>
      <dgm:t>
        <a:bodyPr/>
        <a:lstStyle/>
        <a:p>
          <a:r>
            <a:rPr lang="en-US" dirty="0"/>
            <a:t>SharePoint 2019</a:t>
          </a:r>
        </a:p>
      </dgm:t>
    </dgm:pt>
    <dgm:pt modelId="{DEEFF12C-A16C-4BB8-9761-73321F42A253}" type="parTrans" cxnId="{806BB813-7855-4E8F-BFBC-9C1B62A6049A}">
      <dgm:prSet/>
      <dgm:spPr/>
      <dgm:t>
        <a:bodyPr/>
        <a:lstStyle/>
        <a:p>
          <a:endParaRPr lang="en-US"/>
        </a:p>
      </dgm:t>
    </dgm:pt>
    <dgm:pt modelId="{6843A138-D6EF-4BD6-BEC1-9632ECC3CA6E}" type="sibTrans" cxnId="{806BB813-7855-4E8F-BFBC-9C1B62A6049A}">
      <dgm:prSet/>
      <dgm:spPr/>
      <dgm:t>
        <a:bodyPr/>
        <a:lstStyle/>
        <a:p>
          <a:endParaRPr lang="en-US"/>
        </a:p>
      </dgm:t>
    </dgm:pt>
    <dgm:pt modelId="{2B341417-3ED1-4DC0-B75C-717F009F8E7D}" type="pres">
      <dgm:prSet presAssocID="{2DFCA645-82B9-4C81-B3FC-D31C96E642BF}" presName="diagram" presStyleCnt="0">
        <dgm:presLayoutVars>
          <dgm:chPref val="1"/>
          <dgm:dir/>
          <dgm:animOne val="branch"/>
          <dgm:animLvl val="lvl"/>
          <dgm:resizeHandles/>
        </dgm:presLayoutVars>
      </dgm:prSet>
      <dgm:spPr/>
    </dgm:pt>
    <dgm:pt modelId="{E62A04C6-2A4A-442B-BF5E-8FA335BE88A3}" type="pres">
      <dgm:prSet presAssocID="{2299DFE9-152D-4717-9996-1E63D6F93766}" presName="root" presStyleCnt="0"/>
      <dgm:spPr/>
    </dgm:pt>
    <dgm:pt modelId="{1922C182-F340-466E-A683-685C22210CC3}" type="pres">
      <dgm:prSet presAssocID="{2299DFE9-152D-4717-9996-1E63D6F93766}" presName="rootComposite" presStyleCnt="0"/>
      <dgm:spPr/>
    </dgm:pt>
    <dgm:pt modelId="{DC08FE6D-5C50-464A-B8DB-F62855123C36}" type="pres">
      <dgm:prSet presAssocID="{2299DFE9-152D-4717-9996-1E63D6F93766}" presName="rootText" presStyleLbl="node1" presStyleIdx="0" presStyleCnt="4"/>
      <dgm:spPr/>
    </dgm:pt>
    <dgm:pt modelId="{E9507564-C158-4C65-B557-5CFF2715E473}" type="pres">
      <dgm:prSet presAssocID="{2299DFE9-152D-4717-9996-1E63D6F93766}" presName="rootConnector" presStyleLbl="node1" presStyleIdx="0" presStyleCnt="4"/>
      <dgm:spPr/>
    </dgm:pt>
    <dgm:pt modelId="{0C8E23E4-8F37-46FC-B909-69258222A1F9}" type="pres">
      <dgm:prSet presAssocID="{2299DFE9-152D-4717-9996-1E63D6F93766}" presName="childShape" presStyleCnt="0"/>
      <dgm:spPr/>
    </dgm:pt>
    <dgm:pt modelId="{80DB41DA-A3DC-4C01-840D-5727D30C97D0}" type="pres">
      <dgm:prSet presAssocID="{A428A667-1A3A-4475-A79C-CB6264927224}" presName="Name13" presStyleLbl="parChTrans1D2" presStyleIdx="0" presStyleCnt="12"/>
      <dgm:spPr/>
    </dgm:pt>
    <dgm:pt modelId="{92D4F1B5-7092-4521-8D57-2920AB81091E}" type="pres">
      <dgm:prSet presAssocID="{5E5F395F-11D0-4832-801B-881FA5F7E821}" presName="childText" presStyleLbl="bgAcc1" presStyleIdx="0" presStyleCnt="12">
        <dgm:presLayoutVars>
          <dgm:bulletEnabled val="1"/>
        </dgm:presLayoutVars>
      </dgm:prSet>
      <dgm:spPr/>
    </dgm:pt>
    <dgm:pt modelId="{C6165D34-1859-48A9-8CB6-D62FF41A07EF}" type="pres">
      <dgm:prSet presAssocID="{1C7C59D2-EEF9-4F17-865C-30CA8D4D0A31}" presName="Name13" presStyleLbl="parChTrans1D2" presStyleIdx="1" presStyleCnt="12"/>
      <dgm:spPr/>
    </dgm:pt>
    <dgm:pt modelId="{53EBEB82-66CB-4BB7-9F91-DF0F61248A8D}" type="pres">
      <dgm:prSet presAssocID="{3A560A80-EFFD-4534-A3BE-7FD7ECB73F9E}" presName="childText" presStyleLbl="bgAcc1" presStyleIdx="1" presStyleCnt="12">
        <dgm:presLayoutVars>
          <dgm:bulletEnabled val="1"/>
        </dgm:presLayoutVars>
      </dgm:prSet>
      <dgm:spPr/>
    </dgm:pt>
    <dgm:pt modelId="{DB97EFAA-3FFF-4AFF-A67C-939526A35147}" type="pres">
      <dgm:prSet presAssocID="{8A1833A5-BD68-4F4B-B65A-45B94CE4F3CD}" presName="Name13" presStyleLbl="parChTrans1D2" presStyleIdx="2" presStyleCnt="12"/>
      <dgm:spPr/>
    </dgm:pt>
    <dgm:pt modelId="{81867D1F-5EC7-4DC8-9267-50A713FB8CAA}" type="pres">
      <dgm:prSet presAssocID="{CECFC5B7-2D96-47EE-B0B1-E690659F5FEB}" presName="childText" presStyleLbl="bgAcc1" presStyleIdx="2" presStyleCnt="12">
        <dgm:presLayoutVars>
          <dgm:bulletEnabled val="1"/>
        </dgm:presLayoutVars>
      </dgm:prSet>
      <dgm:spPr/>
    </dgm:pt>
    <dgm:pt modelId="{5144C831-134C-4568-A5F4-797FEFBC15FB}" type="pres">
      <dgm:prSet presAssocID="{1A7C03A6-2307-42A4-B3A9-908920E87A47}" presName="root" presStyleCnt="0"/>
      <dgm:spPr/>
    </dgm:pt>
    <dgm:pt modelId="{05762248-B0C1-459B-8B2D-66342831DF52}" type="pres">
      <dgm:prSet presAssocID="{1A7C03A6-2307-42A4-B3A9-908920E87A47}" presName="rootComposite" presStyleCnt="0"/>
      <dgm:spPr/>
    </dgm:pt>
    <dgm:pt modelId="{BB56C186-8982-4171-AB73-844014FD1DF8}" type="pres">
      <dgm:prSet presAssocID="{1A7C03A6-2307-42A4-B3A9-908920E87A47}" presName="rootText" presStyleLbl="node1" presStyleIdx="1" presStyleCnt="4"/>
      <dgm:spPr/>
    </dgm:pt>
    <dgm:pt modelId="{DEB5F03C-5EED-4125-85ED-76EEFD7DC4C0}" type="pres">
      <dgm:prSet presAssocID="{1A7C03A6-2307-42A4-B3A9-908920E87A47}" presName="rootConnector" presStyleLbl="node1" presStyleIdx="1" presStyleCnt="4"/>
      <dgm:spPr/>
    </dgm:pt>
    <dgm:pt modelId="{44F7E944-18BD-41D5-8124-44A418DB0CB8}" type="pres">
      <dgm:prSet presAssocID="{1A7C03A6-2307-42A4-B3A9-908920E87A47}" presName="childShape" presStyleCnt="0"/>
      <dgm:spPr/>
    </dgm:pt>
    <dgm:pt modelId="{95F4A4CF-FB2A-4BF3-A056-3186DD5DE680}" type="pres">
      <dgm:prSet presAssocID="{43314E5C-F1FB-418E-92B8-60F623C41BF8}" presName="Name13" presStyleLbl="parChTrans1D2" presStyleIdx="3" presStyleCnt="12"/>
      <dgm:spPr/>
    </dgm:pt>
    <dgm:pt modelId="{1BA9ED9B-2E69-4E1F-8E23-3A40AE44EAAF}" type="pres">
      <dgm:prSet presAssocID="{022D6FC2-A8ED-40FA-9986-DBB52BEAEDE0}" presName="childText" presStyleLbl="bgAcc1" presStyleIdx="3" presStyleCnt="12">
        <dgm:presLayoutVars>
          <dgm:bulletEnabled val="1"/>
        </dgm:presLayoutVars>
      </dgm:prSet>
      <dgm:spPr/>
    </dgm:pt>
    <dgm:pt modelId="{4654AB3A-BE22-40B5-870B-DCB9EE4F39B9}" type="pres">
      <dgm:prSet presAssocID="{FEA2AA5E-3492-4CEE-B356-6753F7C2061E}" presName="Name13" presStyleLbl="parChTrans1D2" presStyleIdx="4" presStyleCnt="12"/>
      <dgm:spPr/>
    </dgm:pt>
    <dgm:pt modelId="{28BFE1C8-CA45-480C-B95A-C7F9C4D3EE7E}" type="pres">
      <dgm:prSet presAssocID="{613EA7E8-3799-470C-8CF1-064A5E212ABB}" presName="childText" presStyleLbl="bgAcc1" presStyleIdx="4" presStyleCnt="12">
        <dgm:presLayoutVars>
          <dgm:bulletEnabled val="1"/>
        </dgm:presLayoutVars>
      </dgm:prSet>
      <dgm:spPr/>
    </dgm:pt>
    <dgm:pt modelId="{70101538-DD66-44B4-B7CC-9F756E31CA58}" type="pres">
      <dgm:prSet presAssocID="{32C898D6-EA01-4A40-8641-724BE5C2B115}" presName="Name13" presStyleLbl="parChTrans1D2" presStyleIdx="5" presStyleCnt="12"/>
      <dgm:spPr/>
    </dgm:pt>
    <dgm:pt modelId="{291FC4A4-2BF7-4F78-81D0-1F1052F35FCA}" type="pres">
      <dgm:prSet presAssocID="{862AA543-47D9-4C63-9A20-249629EDFBA4}" presName="childText" presStyleLbl="bgAcc1" presStyleIdx="5" presStyleCnt="12">
        <dgm:presLayoutVars>
          <dgm:bulletEnabled val="1"/>
        </dgm:presLayoutVars>
      </dgm:prSet>
      <dgm:spPr/>
    </dgm:pt>
    <dgm:pt modelId="{38721A4F-7F5D-434E-B4A2-A63C84F7DDF9}" type="pres">
      <dgm:prSet presAssocID="{71DEDCF0-9D91-4153-B120-D72E1183698B}" presName="root" presStyleCnt="0"/>
      <dgm:spPr/>
    </dgm:pt>
    <dgm:pt modelId="{340B05CD-3ED4-4674-976D-6777BC62AB27}" type="pres">
      <dgm:prSet presAssocID="{71DEDCF0-9D91-4153-B120-D72E1183698B}" presName="rootComposite" presStyleCnt="0"/>
      <dgm:spPr/>
    </dgm:pt>
    <dgm:pt modelId="{74CD2097-2551-49F1-BD1B-BD9246D072F7}" type="pres">
      <dgm:prSet presAssocID="{71DEDCF0-9D91-4153-B120-D72E1183698B}" presName="rootText" presStyleLbl="node1" presStyleIdx="2" presStyleCnt="4"/>
      <dgm:spPr/>
    </dgm:pt>
    <dgm:pt modelId="{34757E40-69E3-43D2-9618-D7CE4AD9B5E1}" type="pres">
      <dgm:prSet presAssocID="{71DEDCF0-9D91-4153-B120-D72E1183698B}" presName="rootConnector" presStyleLbl="node1" presStyleIdx="2" presStyleCnt="4"/>
      <dgm:spPr/>
    </dgm:pt>
    <dgm:pt modelId="{4372055F-3D04-4F9F-992D-155896A6F2E3}" type="pres">
      <dgm:prSet presAssocID="{71DEDCF0-9D91-4153-B120-D72E1183698B}" presName="childShape" presStyleCnt="0"/>
      <dgm:spPr/>
    </dgm:pt>
    <dgm:pt modelId="{8FAD530B-820F-411E-A640-80E1AD59E1A0}" type="pres">
      <dgm:prSet presAssocID="{320E6FB8-3672-46FA-847B-6C2B32B15B57}" presName="Name13" presStyleLbl="parChTrans1D2" presStyleIdx="6" presStyleCnt="12"/>
      <dgm:spPr/>
    </dgm:pt>
    <dgm:pt modelId="{E2A5275A-F358-4ADF-9339-3C8C9368CBD6}" type="pres">
      <dgm:prSet presAssocID="{0F3E1D89-E581-425B-A309-328423668B5E}" presName="childText" presStyleLbl="bgAcc1" presStyleIdx="6" presStyleCnt="12">
        <dgm:presLayoutVars>
          <dgm:bulletEnabled val="1"/>
        </dgm:presLayoutVars>
      </dgm:prSet>
      <dgm:spPr/>
    </dgm:pt>
    <dgm:pt modelId="{A225528D-F854-4CA7-857F-A7973062E78F}" type="pres">
      <dgm:prSet presAssocID="{6BC0B217-D75D-4CB8-AD7F-C95B85F5E3BA}" presName="Name13" presStyleLbl="parChTrans1D2" presStyleIdx="7" presStyleCnt="12"/>
      <dgm:spPr/>
    </dgm:pt>
    <dgm:pt modelId="{E2E9F596-2264-42B8-B63F-46F8D17C645D}" type="pres">
      <dgm:prSet presAssocID="{C8B6485D-E382-40D3-830B-91B1C93489EC}" presName="childText" presStyleLbl="bgAcc1" presStyleIdx="7" presStyleCnt="12">
        <dgm:presLayoutVars>
          <dgm:bulletEnabled val="1"/>
        </dgm:presLayoutVars>
      </dgm:prSet>
      <dgm:spPr/>
    </dgm:pt>
    <dgm:pt modelId="{BB771FC1-D41E-4620-849C-7156B13208B5}" type="pres">
      <dgm:prSet presAssocID="{79EC6695-5480-4E72-8D38-1E1B3705B38F}" presName="Name13" presStyleLbl="parChTrans1D2" presStyleIdx="8" presStyleCnt="12"/>
      <dgm:spPr/>
    </dgm:pt>
    <dgm:pt modelId="{02B64BCD-E651-4664-9655-F02F01BFA138}" type="pres">
      <dgm:prSet presAssocID="{0FC755B1-0924-4CAF-BC05-D6E13E9239BF}" presName="childText" presStyleLbl="bgAcc1" presStyleIdx="8" presStyleCnt="12">
        <dgm:presLayoutVars>
          <dgm:bulletEnabled val="1"/>
        </dgm:presLayoutVars>
      </dgm:prSet>
      <dgm:spPr/>
    </dgm:pt>
    <dgm:pt modelId="{AAB713D3-3518-417A-A10F-6F1E66C338F8}" type="pres">
      <dgm:prSet presAssocID="{50DFD405-96E8-4F1B-A026-1F81ECBD125F}" presName="root" presStyleCnt="0"/>
      <dgm:spPr/>
    </dgm:pt>
    <dgm:pt modelId="{E932C781-4CDF-44BB-A2CF-D9C755359822}" type="pres">
      <dgm:prSet presAssocID="{50DFD405-96E8-4F1B-A026-1F81ECBD125F}" presName="rootComposite" presStyleCnt="0"/>
      <dgm:spPr/>
    </dgm:pt>
    <dgm:pt modelId="{84E6F8C4-E0C1-4FA8-AC0B-2738962B2E99}" type="pres">
      <dgm:prSet presAssocID="{50DFD405-96E8-4F1B-A026-1F81ECBD125F}" presName="rootText" presStyleLbl="node1" presStyleIdx="3" presStyleCnt="4"/>
      <dgm:spPr/>
    </dgm:pt>
    <dgm:pt modelId="{A213618F-A7B8-43A9-B3E1-71668B075613}" type="pres">
      <dgm:prSet presAssocID="{50DFD405-96E8-4F1B-A026-1F81ECBD125F}" presName="rootConnector" presStyleLbl="node1" presStyleIdx="3" presStyleCnt="4"/>
      <dgm:spPr/>
    </dgm:pt>
    <dgm:pt modelId="{F5C2A146-3859-4A91-BC67-B783B8A107BF}" type="pres">
      <dgm:prSet presAssocID="{50DFD405-96E8-4F1B-A026-1F81ECBD125F}" presName="childShape" presStyleCnt="0"/>
      <dgm:spPr/>
    </dgm:pt>
    <dgm:pt modelId="{02F84D09-C2A3-4042-AAA6-9A17DA98A421}" type="pres">
      <dgm:prSet presAssocID="{4AECB93C-A0F6-4F10-A52B-5D37A7949378}" presName="Name13" presStyleLbl="parChTrans1D2" presStyleIdx="9" presStyleCnt="12"/>
      <dgm:spPr/>
    </dgm:pt>
    <dgm:pt modelId="{85706D1C-59CD-44AD-ADBC-EEE52F8DB698}" type="pres">
      <dgm:prSet presAssocID="{25C3F90C-5030-4D71-8D7A-55A844CF2D7B}" presName="childText" presStyleLbl="bgAcc1" presStyleIdx="9" presStyleCnt="12">
        <dgm:presLayoutVars>
          <dgm:bulletEnabled val="1"/>
        </dgm:presLayoutVars>
      </dgm:prSet>
      <dgm:spPr/>
    </dgm:pt>
    <dgm:pt modelId="{C6DECBA7-9737-455F-973C-B2E11CAA853E}" type="pres">
      <dgm:prSet presAssocID="{A908F667-F6A2-4747-AA1C-09628A6A87B7}" presName="Name13" presStyleLbl="parChTrans1D2" presStyleIdx="10" presStyleCnt="12"/>
      <dgm:spPr/>
    </dgm:pt>
    <dgm:pt modelId="{6DE0568A-3B3C-4210-BEBF-FA121EC88CB9}" type="pres">
      <dgm:prSet presAssocID="{4FFD9C2C-4A4A-4083-BA8D-65D31687D5FC}" presName="childText" presStyleLbl="bgAcc1" presStyleIdx="10" presStyleCnt="12">
        <dgm:presLayoutVars>
          <dgm:bulletEnabled val="1"/>
        </dgm:presLayoutVars>
      </dgm:prSet>
      <dgm:spPr/>
    </dgm:pt>
    <dgm:pt modelId="{737B555B-818B-494F-AE32-01EE5C53488F}" type="pres">
      <dgm:prSet presAssocID="{DEEFF12C-A16C-4BB8-9761-73321F42A253}" presName="Name13" presStyleLbl="parChTrans1D2" presStyleIdx="11" presStyleCnt="12"/>
      <dgm:spPr/>
    </dgm:pt>
    <dgm:pt modelId="{5A7A4808-7963-4476-A98C-E95B0DB71DCE}" type="pres">
      <dgm:prSet presAssocID="{3D6F8546-AC93-4DB1-A7AC-D0EEA8CC690B}" presName="childText" presStyleLbl="bgAcc1" presStyleIdx="11" presStyleCnt="12">
        <dgm:presLayoutVars>
          <dgm:bulletEnabled val="1"/>
        </dgm:presLayoutVars>
      </dgm:prSet>
      <dgm:spPr/>
    </dgm:pt>
  </dgm:ptLst>
  <dgm:cxnLst>
    <dgm:cxn modelId="{D9F78800-5424-44DD-9B9C-946DFEE148F6}" srcId="{2299DFE9-152D-4717-9996-1E63D6F93766}" destId="{5E5F395F-11D0-4832-801B-881FA5F7E821}" srcOrd="0" destOrd="0" parTransId="{A428A667-1A3A-4475-A79C-CB6264927224}" sibTransId="{27CDFE9A-DB28-4087-B3F1-B1CAA9B523E7}"/>
    <dgm:cxn modelId="{2388AD00-A0B2-4DF4-BCF5-958D3A5D446B}" type="presOf" srcId="{8A1833A5-BD68-4F4B-B65A-45B94CE4F3CD}" destId="{DB97EFAA-3FFF-4AFF-A67C-939526A35147}" srcOrd="0" destOrd="0" presId="urn:microsoft.com/office/officeart/2005/8/layout/hierarchy3"/>
    <dgm:cxn modelId="{31443F01-B88F-413B-A66A-E358F5BC14F9}" type="presOf" srcId="{43314E5C-F1FB-418E-92B8-60F623C41BF8}" destId="{95F4A4CF-FB2A-4BF3-A056-3186DD5DE680}" srcOrd="0" destOrd="0" presId="urn:microsoft.com/office/officeart/2005/8/layout/hierarchy3"/>
    <dgm:cxn modelId="{E81AD703-7D80-48FE-8E43-7A46728B10C4}" srcId="{2299DFE9-152D-4717-9996-1E63D6F93766}" destId="{CECFC5B7-2D96-47EE-B0B1-E690659F5FEB}" srcOrd="2" destOrd="0" parTransId="{8A1833A5-BD68-4F4B-B65A-45B94CE4F3CD}" sibTransId="{BD42250E-9338-4AC5-BA9C-148114461276}"/>
    <dgm:cxn modelId="{498D400A-826D-4014-9830-B60AAAADF631}" type="presOf" srcId="{1C7C59D2-EEF9-4F17-865C-30CA8D4D0A31}" destId="{C6165D34-1859-48A9-8CB6-D62FF41A07EF}" srcOrd="0" destOrd="0" presId="urn:microsoft.com/office/officeart/2005/8/layout/hierarchy3"/>
    <dgm:cxn modelId="{68EE890D-9CFA-4913-9F74-CCAF7F52A14E}" type="presOf" srcId="{3D6F8546-AC93-4DB1-A7AC-D0EEA8CC690B}" destId="{5A7A4808-7963-4476-A98C-E95B0DB71DCE}" srcOrd="0" destOrd="0" presId="urn:microsoft.com/office/officeart/2005/8/layout/hierarchy3"/>
    <dgm:cxn modelId="{C30B5B10-92C3-4E25-AEEF-FF2B2C1EAFF1}" type="presOf" srcId="{A428A667-1A3A-4475-A79C-CB6264927224}" destId="{80DB41DA-A3DC-4C01-840D-5727D30C97D0}" srcOrd="0" destOrd="0" presId="urn:microsoft.com/office/officeart/2005/8/layout/hierarchy3"/>
    <dgm:cxn modelId="{806BB813-7855-4E8F-BFBC-9C1B62A6049A}" srcId="{50DFD405-96E8-4F1B-A026-1F81ECBD125F}" destId="{3D6F8546-AC93-4DB1-A7AC-D0EEA8CC690B}" srcOrd="2" destOrd="0" parTransId="{DEEFF12C-A16C-4BB8-9761-73321F42A253}" sibTransId="{6843A138-D6EF-4BD6-BEC1-9632ECC3CA6E}"/>
    <dgm:cxn modelId="{C327DE14-0381-413D-B768-63D9290BED88}" type="presOf" srcId="{2299DFE9-152D-4717-9996-1E63D6F93766}" destId="{DC08FE6D-5C50-464A-B8DB-F62855123C36}" srcOrd="0" destOrd="0" presId="urn:microsoft.com/office/officeart/2005/8/layout/hierarchy3"/>
    <dgm:cxn modelId="{21291A1D-665B-430D-B5AA-3E5263A41510}" type="presOf" srcId="{320E6FB8-3672-46FA-847B-6C2B32B15B57}" destId="{8FAD530B-820F-411E-A640-80E1AD59E1A0}" srcOrd="0" destOrd="0" presId="urn:microsoft.com/office/officeart/2005/8/layout/hierarchy3"/>
    <dgm:cxn modelId="{616B211F-7821-4E88-9ADA-E029B3ADB2A7}" srcId="{1A7C03A6-2307-42A4-B3A9-908920E87A47}" destId="{022D6FC2-A8ED-40FA-9986-DBB52BEAEDE0}" srcOrd="0" destOrd="0" parTransId="{43314E5C-F1FB-418E-92B8-60F623C41BF8}" sibTransId="{3F98782E-A7FC-4E1C-8DB8-2DB68046AFAC}"/>
    <dgm:cxn modelId="{76D1BC25-587D-466D-A444-9163DF75F4C0}" type="presOf" srcId="{C8B6485D-E382-40D3-830B-91B1C93489EC}" destId="{E2E9F596-2264-42B8-B63F-46F8D17C645D}" srcOrd="0" destOrd="0" presId="urn:microsoft.com/office/officeart/2005/8/layout/hierarchy3"/>
    <dgm:cxn modelId="{4599EA26-6667-49C3-A74A-5DA3C7362E0D}" srcId="{2DFCA645-82B9-4C81-B3FC-D31C96E642BF}" destId="{2299DFE9-152D-4717-9996-1E63D6F93766}" srcOrd="0" destOrd="0" parTransId="{42C8571E-FA0F-40D4-B989-7E2CD7B67281}" sibTransId="{49947442-24EA-409A-890A-A7B6B9C9A151}"/>
    <dgm:cxn modelId="{4AB0B82D-6437-4020-AF7A-CCCA2D2E696D}" type="presOf" srcId="{2299DFE9-152D-4717-9996-1E63D6F93766}" destId="{E9507564-C158-4C65-B557-5CFF2715E473}" srcOrd="1" destOrd="0" presId="urn:microsoft.com/office/officeart/2005/8/layout/hierarchy3"/>
    <dgm:cxn modelId="{5DAD542F-B685-4703-8939-0D874F50B05E}" type="presOf" srcId="{FEA2AA5E-3492-4CEE-B356-6753F7C2061E}" destId="{4654AB3A-BE22-40B5-870B-DCB9EE4F39B9}" srcOrd="0" destOrd="0" presId="urn:microsoft.com/office/officeart/2005/8/layout/hierarchy3"/>
    <dgm:cxn modelId="{048C183F-B0FB-4CA4-B0A5-B8FAB96BF19F}" type="presOf" srcId="{71DEDCF0-9D91-4153-B120-D72E1183698B}" destId="{74CD2097-2551-49F1-BD1B-BD9246D072F7}" srcOrd="0" destOrd="0" presId="urn:microsoft.com/office/officeart/2005/8/layout/hierarchy3"/>
    <dgm:cxn modelId="{7B44555C-D810-4D6C-9EAA-93B7C31EDF32}" type="presOf" srcId="{1A7C03A6-2307-42A4-B3A9-908920E87A47}" destId="{DEB5F03C-5EED-4125-85ED-76EEFD7DC4C0}" srcOrd="1" destOrd="0" presId="urn:microsoft.com/office/officeart/2005/8/layout/hierarchy3"/>
    <dgm:cxn modelId="{A2729A5D-BC97-4EED-B047-59AD5B6D8726}" type="presOf" srcId="{32C898D6-EA01-4A40-8641-724BE5C2B115}" destId="{70101538-DD66-44B4-B7CC-9F756E31CA58}" srcOrd="0" destOrd="0" presId="urn:microsoft.com/office/officeart/2005/8/layout/hierarchy3"/>
    <dgm:cxn modelId="{E8F9CB61-F034-48FD-B77D-979F0E6FC0B9}" type="presOf" srcId="{3A560A80-EFFD-4534-A3BE-7FD7ECB73F9E}" destId="{53EBEB82-66CB-4BB7-9F91-DF0F61248A8D}" srcOrd="0" destOrd="0" presId="urn:microsoft.com/office/officeart/2005/8/layout/hierarchy3"/>
    <dgm:cxn modelId="{82835842-0CF6-4C07-B3AC-5BAF23B4257B}" srcId="{1A7C03A6-2307-42A4-B3A9-908920E87A47}" destId="{613EA7E8-3799-470C-8CF1-064A5E212ABB}" srcOrd="1" destOrd="0" parTransId="{FEA2AA5E-3492-4CEE-B356-6753F7C2061E}" sibTransId="{0F50B9A1-52A6-47E9-83E1-8D0C2607659C}"/>
    <dgm:cxn modelId="{C568AB44-5A41-4AFD-9B45-F32B700D8EDD}" srcId="{2299DFE9-152D-4717-9996-1E63D6F93766}" destId="{3A560A80-EFFD-4534-A3BE-7FD7ECB73F9E}" srcOrd="1" destOrd="0" parTransId="{1C7C59D2-EEF9-4F17-865C-30CA8D4D0A31}" sibTransId="{047A7A8A-285F-4F2D-A2A1-31117FB0CE74}"/>
    <dgm:cxn modelId="{E162EA47-35B1-48EF-9B0E-C9CBE7483EA1}" type="presOf" srcId="{50DFD405-96E8-4F1B-A026-1F81ECBD125F}" destId="{84E6F8C4-E0C1-4FA8-AC0B-2738962B2E99}" srcOrd="0" destOrd="0" presId="urn:microsoft.com/office/officeart/2005/8/layout/hierarchy3"/>
    <dgm:cxn modelId="{7632604A-7805-4A62-88C1-5A947E2F1182}" type="presOf" srcId="{A908F667-F6A2-4747-AA1C-09628A6A87B7}" destId="{C6DECBA7-9737-455F-973C-B2E11CAA853E}" srcOrd="0" destOrd="0" presId="urn:microsoft.com/office/officeart/2005/8/layout/hierarchy3"/>
    <dgm:cxn modelId="{16940C6B-F04C-41FD-9D76-365A3951D73A}" type="presOf" srcId="{79EC6695-5480-4E72-8D38-1E1B3705B38F}" destId="{BB771FC1-D41E-4620-849C-7156B13208B5}" srcOrd="0" destOrd="0" presId="urn:microsoft.com/office/officeart/2005/8/layout/hierarchy3"/>
    <dgm:cxn modelId="{1385076C-5A42-44C5-8ECB-98E459FDFCDA}" type="presOf" srcId="{25C3F90C-5030-4D71-8D7A-55A844CF2D7B}" destId="{85706D1C-59CD-44AD-ADBC-EEE52F8DB698}" srcOrd="0" destOrd="0" presId="urn:microsoft.com/office/officeart/2005/8/layout/hierarchy3"/>
    <dgm:cxn modelId="{BAFCE36C-6AD2-4125-B065-41CD860AFA56}" srcId="{71DEDCF0-9D91-4153-B120-D72E1183698B}" destId="{C8B6485D-E382-40D3-830B-91B1C93489EC}" srcOrd="1" destOrd="0" parTransId="{6BC0B217-D75D-4CB8-AD7F-C95B85F5E3BA}" sibTransId="{F1D372A2-B5F5-4206-96D7-9C8CE7AA0991}"/>
    <dgm:cxn modelId="{ABF7FE52-CFD8-4C56-B098-67CB639EF4A9}" type="presOf" srcId="{0FC755B1-0924-4CAF-BC05-D6E13E9239BF}" destId="{02B64BCD-E651-4664-9655-F02F01BFA138}" srcOrd="0" destOrd="0" presId="urn:microsoft.com/office/officeart/2005/8/layout/hierarchy3"/>
    <dgm:cxn modelId="{6FA24656-78B7-4D13-84B7-1BCE8E1BC9C3}" srcId="{71DEDCF0-9D91-4153-B120-D72E1183698B}" destId="{0F3E1D89-E581-425B-A309-328423668B5E}" srcOrd="0" destOrd="0" parTransId="{320E6FB8-3672-46FA-847B-6C2B32B15B57}" sibTransId="{7B7925DC-F1E3-449A-9DCC-642CFC9C6BF4}"/>
    <dgm:cxn modelId="{BE18E776-3B87-44A2-9617-15318D28910C}" type="presOf" srcId="{CECFC5B7-2D96-47EE-B0B1-E690659F5FEB}" destId="{81867D1F-5EC7-4DC8-9267-50A713FB8CAA}" srcOrd="0" destOrd="0" presId="urn:microsoft.com/office/officeart/2005/8/layout/hierarchy3"/>
    <dgm:cxn modelId="{638F227A-CD17-4D1C-B87D-9CA636D6A9B0}" type="presOf" srcId="{022D6FC2-A8ED-40FA-9986-DBB52BEAEDE0}" destId="{1BA9ED9B-2E69-4E1F-8E23-3A40AE44EAAF}" srcOrd="0" destOrd="0" presId="urn:microsoft.com/office/officeart/2005/8/layout/hierarchy3"/>
    <dgm:cxn modelId="{1B8C8A8F-DE4E-4FD6-B21A-A50A5DF4B393}" type="presOf" srcId="{4AECB93C-A0F6-4F10-A52B-5D37A7949378}" destId="{02F84D09-C2A3-4042-AAA6-9A17DA98A421}" srcOrd="0" destOrd="0" presId="urn:microsoft.com/office/officeart/2005/8/layout/hierarchy3"/>
    <dgm:cxn modelId="{60370498-3E77-4E0C-A0C1-CEA4C74B1899}" type="presOf" srcId="{613EA7E8-3799-470C-8CF1-064A5E212ABB}" destId="{28BFE1C8-CA45-480C-B95A-C7F9C4D3EE7E}" srcOrd="0" destOrd="0" presId="urn:microsoft.com/office/officeart/2005/8/layout/hierarchy3"/>
    <dgm:cxn modelId="{C54AEDA4-D26D-446F-B865-BF4241CFC156}" srcId="{50DFD405-96E8-4F1B-A026-1F81ECBD125F}" destId="{25C3F90C-5030-4D71-8D7A-55A844CF2D7B}" srcOrd="0" destOrd="0" parTransId="{4AECB93C-A0F6-4F10-A52B-5D37A7949378}" sibTransId="{4CD167BF-EB6C-4C45-AD4A-5147216FBD87}"/>
    <dgm:cxn modelId="{56E33BB0-AA58-4FAB-A168-0D84FB7C1B91}" type="presOf" srcId="{1A7C03A6-2307-42A4-B3A9-908920E87A47}" destId="{BB56C186-8982-4171-AB73-844014FD1DF8}" srcOrd="0" destOrd="0" presId="urn:microsoft.com/office/officeart/2005/8/layout/hierarchy3"/>
    <dgm:cxn modelId="{FF6ED8B2-DA5B-4521-B2BA-30EBE189840C}" srcId="{50DFD405-96E8-4F1B-A026-1F81ECBD125F}" destId="{4FFD9C2C-4A4A-4083-BA8D-65D31687D5FC}" srcOrd="1" destOrd="0" parTransId="{A908F667-F6A2-4747-AA1C-09628A6A87B7}" sibTransId="{B7F8CCD4-FB92-4B2E-B2FD-7BE3BCBD533B}"/>
    <dgm:cxn modelId="{2E7099BA-F0EC-4137-B1F3-637F6360483E}" type="presOf" srcId="{6BC0B217-D75D-4CB8-AD7F-C95B85F5E3BA}" destId="{A225528D-F854-4CA7-857F-A7973062E78F}" srcOrd="0" destOrd="0" presId="urn:microsoft.com/office/officeart/2005/8/layout/hierarchy3"/>
    <dgm:cxn modelId="{A42BCDC1-A1A6-4CBC-815A-8DB1051CA4A0}" type="presOf" srcId="{DEEFF12C-A16C-4BB8-9761-73321F42A253}" destId="{737B555B-818B-494F-AE32-01EE5C53488F}" srcOrd="0" destOrd="0" presId="urn:microsoft.com/office/officeart/2005/8/layout/hierarchy3"/>
    <dgm:cxn modelId="{0A1C4FC5-5348-4C6E-A1DD-B4A741BA5F8E}" srcId="{2DFCA645-82B9-4C81-B3FC-D31C96E642BF}" destId="{71DEDCF0-9D91-4153-B120-D72E1183698B}" srcOrd="2" destOrd="0" parTransId="{8F648913-21CA-432A-8FC9-3951D9A1938A}" sibTransId="{9757AF97-A2C3-457E-80D6-DEEFF2FB5778}"/>
    <dgm:cxn modelId="{7BD41FC7-DE0B-43C7-870C-3D6ED00A826E}" srcId="{71DEDCF0-9D91-4153-B120-D72E1183698B}" destId="{0FC755B1-0924-4CAF-BC05-D6E13E9239BF}" srcOrd="2" destOrd="0" parTransId="{79EC6695-5480-4E72-8D38-1E1B3705B38F}" sibTransId="{7C896B05-E870-4DA3-98AE-CA75A096C1E7}"/>
    <dgm:cxn modelId="{9050A2CF-8BE2-43C4-B513-5CBC709C2F52}" type="presOf" srcId="{50DFD405-96E8-4F1B-A026-1F81ECBD125F}" destId="{A213618F-A7B8-43A9-B3E1-71668B075613}" srcOrd="1" destOrd="0" presId="urn:microsoft.com/office/officeart/2005/8/layout/hierarchy3"/>
    <dgm:cxn modelId="{75928DDA-8EC4-42A9-AED4-EDAC6C8B9CDA}" srcId="{2DFCA645-82B9-4C81-B3FC-D31C96E642BF}" destId="{50DFD405-96E8-4F1B-A026-1F81ECBD125F}" srcOrd="3" destOrd="0" parTransId="{9593602B-2408-4C1D-B6DB-925B2AA43C43}" sibTransId="{AAF6D132-A7A7-4E24-8BD6-FB9FFA42A718}"/>
    <dgm:cxn modelId="{55A41CDC-F01F-4949-B25C-756EE58620F6}" srcId="{2DFCA645-82B9-4C81-B3FC-D31C96E642BF}" destId="{1A7C03A6-2307-42A4-B3A9-908920E87A47}" srcOrd="1" destOrd="0" parTransId="{F4A7F30C-3E74-4592-8A23-10CE2C4885AA}" sibTransId="{2C4769DB-90EA-486D-87D0-69EA1A831D7B}"/>
    <dgm:cxn modelId="{CBAF4EDD-00D5-4A00-8F87-C84CA3F75FA8}" type="presOf" srcId="{71DEDCF0-9D91-4153-B120-D72E1183698B}" destId="{34757E40-69E3-43D2-9618-D7CE4AD9B5E1}" srcOrd="1" destOrd="0" presId="urn:microsoft.com/office/officeart/2005/8/layout/hierarchy3"/>
    <dgm:cxn modelId="{7CCC22E4-B402-4903-9642-E8FD7CB6BE24}" type="presOf" srcId="{5E5F395F-11D0-4832-801B-881FA5F7E821}" destId="{92D4F1B5-7092-4521-8D57-2920AB81091E}" srcOrd="0" destOrd="0" presId="urn:microsoft.com/office/officeart/2005/8/layout/hierarchy3"/>
    <dgm:cxn modelId="{A8BA2AE4-3B4E-4418-A37F-CDF22ED4F38B}" type="presOf" srcId="{0F3E1D89-E581-425B-A309-328423668B5E}" destId="{E2A5275A-F358-4ADF-9339-3C8C9368CBD6}" srcOrd="0" destOrd="0" presId="urn:microsoft.com/office/officeart/2005/8/layout/hierarchy3"/>
    <dgm:cxn modelId="{56B7CAE5-CFFA-4408-8125-62B43782DB50}" type="presOf" srcId="{4FFD9C2C-4A4A-4083-BA8D-65D31687D5FC}" destId="{6DE0568A-3B3C-4210-BEBF-FA121EC88CB9}" srcOrd="0" destOrd="0" presId="urn:microsoft.com/office/officeart/2005/8/layout/hierarchy3"/>
    <dgm:cxn modelId="{AF4995F2-D51A-49F8-837F-157D2FC3C3A6}" type="presOf" srcId="{862AA543-47D9-4C63-9A20-249629EDFBA4}" destId="{291FC4A4-2BF7-4F78-81D0-1F1052F35FCA}" srcOrd="0" destOrd="0" presId="urn:microsoft.com/office/officeart/2005/8/layout/hierarchy3"/>
    <dgm:cxn modelId="{07F029F8-581F-4E6C-BE68-D43E5DC8F082}" type="presOf" srcId="{2DFCA645-82B9-4C81-B3FC-D31C96E642BF}" destId="{2B341417-3ED1-4DC0-B75C-717F009F8E7D}" srcOrd="0" destOrd="0" presId="urn:microsoft.com/office/officeart/2005/8/layout/hierarchy3"/>
    <dgm:cxn modelId="{F4115AF9-A412-4262-8365-E7F8DE82C7C9}" srcId="{1A7C03A6-2307-42A4-B3A9-908920E87A47}" destId="{862AA543-47D9-4C63-9A20-249629EDFBA4}" srcOrd="2" destOrd="0" parTransId="{32C898D6-EA01-4A40-8641-724BE5C2B115}" sibTransId="{3E8453AC-5C90-4CAD-BF38-6A5D07A85AA6}"/>
    <dgm:cxn modelId="{E3D102E3-2916-49B8-9C80-BB827A7A25AB}" type="presParOf" srcId="{2B341417-3ED1-4DC0-B75C-717F009F8E7D}" destId="{E62A04C6-2A4A-442B-BF5E-8FA335BE88A3}" srcOrd="0" destOrd="0" presId="urn:microsoft.com/office/officeart/2005/8/layout/hierarchy3"/>
    <dgm:cxn modelId="{6BC91B01-DF1F-4B42-9CAA-83B7B2E63FBD}" type="presParOf" srcId="{E62A04C6-2A4A-442B-BF5E-8FA335BE88A3}" destId="{1922C182-F340-466E-A683-685C22210CC3}" srcOrd="0" destOrd="0" presId="urn:microsoft.com/office/officeart/2005/8/layout/hierarchy3"/>
    <dgm:cxn modelId="{F2052142-3747-424E-BFB6-F22BE44F35B7}" type="presParOf" srcId="{1922C182-F340-466E-A683-685C22210CC3}" destId="{DC08FE6D-5C50-464A-B8DB-F62855123C36}" srcOrd="0" destOrd="0" presId="urn:microsoft.com/office/officeart/2005/8/layout/hierarchy3"/>
    <dgm:cxn modelId="{866DA67F-94C9-4FC6-808D-834D272925EA}" type="presParOf" srcId="{1922C182-F340-466E-A683-685C22210CC3}" destId="{E9507564-C158-4C65-B557-5CFF2715E473}" srcOrd="1" destOrd="0" presId="urn:microsoft.com/office/officeart/2005/8/layout/hierarchy3"/>
    <dgm:cxn modelId="{A7608681-34D7-4CFA-946C-0CF5D8AF8695}" type="presParOf" srcId="{E62A04C6-2A4A-442B-BF5E-8FA335BE88A3}" destId="{0C8E23E4-8F37-46FC-B909-69258222A1F9}" srcOrd="1" destOrd="0" presId="urn:microsoft.com/office/officeart/2005/8/layout/hierarchy3"/>
    <dgm:cxn modelId="{DF5A107E-1C66-4701-A2EE-CFE22C96B408}" type="presParOf" srcId="{0C8E23E4-8F37-46FC-B909-69258222A1F9}" destId="{80DB41DA-A3DC-4C01-840D-5727D30C97D0}" srcOrd="0" destOrd="0" presId="urn:microsoft.com/office/officeart/2005/8/layout/hierarchy3"/>
    <dgm:cxn modelId="{DB08551D-D883-4530-82AE-41E04481DD86}" type="presParOf" srcId="{0C8E23E4-8F37-46FC-B909-69258222A1F9}" destId="{92D4F1B5-7092-4521-8D57-2920AB81091E}" srcOrd="1" destOrd="0" presId="urn:microsoft.com/office/officeart/2005/8/layout/hierarchy3"/>
    <dgm:cxn modelId="{D5D7C4F0-CE11-45B1-AFC7-F4FCADE4902C}" type="presParOf" srcId="{0C8E23E4-8F37-46FC-B909-69258222A1F9}" destId="{C6165D34-1859-48A9-8CB6-D62FF41A07EF}" srcOrd="2" destOrd="0" presId="urn:microsoft.com/office/officeart/2005/8/layout/hierarchy3"/>
    <dgm:cxn modelId="{0E283EB7-E897-4715-B067-93D8FB735347}" type="presParOf" srcId="{0C8E23E4-8F37-46FC-B909-69258222A1F9}" destId="{53EBEB82-66CB-4BB7-9F91-DF0F61248A8D}" srcOrd="3" destOrd="0" presId="urn:microsoft.com/office/officeart/2005/8/layout/hierarchy3"/>
    <dgm:cxn modelId="{C0367BF5-CAFE-4A69-ACAA-13707EB0E488}" type="presParOf" srcId="{0C8E23E4-8F37-46FC-B909-69258222A1F9}" destId="{DB97EFAA-3FFF-4AFF-A67C-939526A35147}" srcOrd="4" destOrd="0" presId="urn:microsoft.com/office/officeart/2005/8/layout/hierarchy3"/>
    <dgm:cxn modelId="{58DC4F5D-668A-4979-B3F9-F5FA33B4DFEC}" type="presParOf" srcId="{0C8E23E4-8F37-46FC-B909-69258222A1F9}" destId="{81867D1F-5EC7-4DC8-9267-50A713FB8CAA}" srcOrd="5" destOrd="0" presId="urn:microsoft.com/office/officeart/2005/8/layout/hierarchy3"/>
    <dgm:cxn modelId="{52FDBC59-1365-46C1-BA31-BB3B86B990CC}" type="presParOf" srcId="{2B341417-3ED1-4DC0-B75C-717F009F8E7D}" destId="{5144C831-134C-4568-A5F4-797FEFBC15FB}" srcOrd="1" destOrd="0" presId="urn:microsoft.com/office/officeart/2005/8/layout/hierarchy3"/>
    <dgm:cxn modelId="{E4D0E061-AA99-45F2-8FAA-FB0679C7180F}" type="presParOf" srcId="{5144C831-134C-4568-A5F4-797FEFBC15FB}" destId="{05762248-B0C1-459B-8B2D-66342831DF52}" srcOrd="0" destOrd="0" presId="urn:microsoft.com/office/officeart/2005/8/layout/hierarchy3"/>
    <dgm:cxn modelId="{E2C30ADB-A70D-4BBC-99C3-5EB8B2D33E77}" type="presParOf" srcId="{05762248-B0C1-459B-8B2D-66342831DF52}" destId="{BB56C186-8982-4171-AB73-844014FD1DF8}" srcOrd="0" destOrd="0" presId="urn:microsoft.com/office/officeart/2005/8/layout/hierarchy3"/>
    <dgm:cxn modelId="{62EDE812-5087-402C-B1E0-117DE5CB6145}" type="presParOf" srcId="{05762248-B0C1-459B-8B2D-66342831DF52}" destId="{DEB5F03C-5EED-4125-85ED-76EEFD7DC4C0}" srcOrd="1" destOrd="0" presId="urn:microsoft.com/office/officeart/2005/8/layout/hierarchy3"/>
    <dgm:cxn modelId="{E57B015C-6E2D-4A9E-B482-A09130D5A091}" type="presParOf" srcId="{5144C831-134C-4568-A5F4-797FEFBC15FB}" destId="{44F7E944-18BD-41D5-8124-44A418DB0CB8}" srcOrd="1" destOrd="0" presId="urn:microsoft.com/office/officeart/2005/8/layout/hierarchy3"/>
    <dgm:cxn modelId="{830D70B7-3835-4733-84E5-24E9997F8410}" type="presParOf" srcId="{44F7E944-18BD-41D5-8124-44A418DB0CB8}" destId="{95F4A4CF-FB2A-4BF3-A056-3186DD5DE680}" srcOrd="0" destOrd="0" presId="urn:microsoft.com/office/officeart/2005/8/layout/hierarchy3"/>
    <dgm:cxn modelId="{A34159A7-B8EE-4629-AD92-C698B43C7C2F}" type="presParOf" srcId="{44F7E944-18BD-41D5-8124-44A418DB0CB8}" destId="{1BA9ED9B-2E69-4E1F-8E23-3A40AE44EAAF}" srcOrd="1" destOrd="0" presId="urn:microsoft.com/office/officeart/2005/8/layout/hierarchy3"/>
    <dgm:cxn modelId="{DCB3C31E-2856-48C7-83BB-BD0CF61FB144}" type="presParOf" srcId="{44F7E944-18BD-41D5-8124-44A418DB0CB8}" destId="{4654AB3A-BE22-40B5-870B-DCB9EE4F39B9}" srcOrd="2" destOrd="0" presId="urn:microsoft.com/office/officeart/2005/8/layout/hierarchy3"/>
    <dgm:cxn modelId="{63B16AC4-6AFF-479A-BDFA-149B1413C9DB}" type="presParOf" srcId="{44F7E944-18BD-41D5-8124-44A418DB0CB8}" destId="{28BFE1C8-CA45-480C-B95A-C7F9C4D3EE7E}" srcOrd="3" destOrd="0" presId="urn:microsoft.com/office/officeart/2005/8/layout/hierarchy3"/>
    <dgm:cxn modelId="{093C4D8A-9F84-4922-9CB1-C615B6F0F79C}" type="presParOf" srcId="{44F7E944-18BD-41D5-8124-44A418DB0CB8}" destId="{70101538-DD66-44B4-B7CC-9F756E31CA58}" srcOrd="4" destOrd="0" presId="urn:microsoft.com/office/officeart/2005/8/layout/hierarchy3"/>
    <dgm:cxn modelId="{4E5547D6-8395-4555-A6F9-2EC2FEE33293}" type="presParOf" srcId="{44F7E944-18BD-41D5-8124-44A418DB0CB8}" destId="{291FC4A4-2BF7-4F78-81D0-1F1052F35FCA}" srcOrd="5" destOrd="0" presId="urn:microsoft.com/office/officeart/2005/8/layout/hierarchy3"/>
    <dgm:cxn modelId="{FFEF60CB-CE16-4DC3-ADF8-24D369582260}" type="presParOf" srcId="{2B341417-3ED1-4DC0-B75C-717F009F8E7D}" destId="{38721A4F-7F5D-434E-B4A2-A63C84F7DDF9}" srcOrd="2" destOrd="0" presId="urn:microsoft.com/office/officeart/2005/8/layout/hierarchy3"/>
    <dgm:cxn modelId="{3F38D173-D8EB-43A2-9101-BE66602B7F17}" type="presParOf" srcId="{38721A4F-7F5D-434E-B4A2-A63C84F7DDF9}" destId="{340B05CD-3ED4-4674-976D-6777BC62AB27}" srcOrd="0" destOrd="0" presId="urn:microsoft.com/office/officeart/2005/8/layout/hierarchy3"/>
    <dgm:cxn modelId="{C691BBBD-F1EF-48DD-AD84-216964F76BDF}" type="presParOf" srcId="{340B05CD-3ED4-4674-976D-6777BC62AB27}" destId="{74CD2097-2551-49F1-BD1B-BD9246D072F7}" srcOrd="0" destOrd="0" presId="urn:microsoft.com/office/officeart/2005/8/layout/hierarchy3"/>
    <dgm:cxn modelId="{AD96AA27-A415-4958-A48F-C9F5AD61F76A}" type="presParOf" srcId="{340B05CD-3ED4-4674-976D-6777BC62AB27}" destId="{34757E40-69E3-43D2-9618-D7CE4AD9B5E1}" srcOrd="1" destOrd="0" presId="urn:microsoft.com/office/officeart/2005/8/layout/hierarchy3"/>
    <dgm:cxn modelId="{009DA128-9E81-4D30-AD18-964F8E2F4163}" type="presParOf" srcId="{38721A4F-7F5D-434E-B4A2-A63C84F7DDF9}" destId="{4372055F-3D04-4F9F-992D-155896A6F2E3}" srcOrd="1" destOrd="0" presId="urn:microsoft.com/office/officeart/2005/8/layout/hierarchy3"/>
    <dgm:cxn modelId="{0C124ADA-8992-47F0-9E57-C776159FA851}" type="presParOf" srcId="{4372055F-3D04-4F9F-992D-155896A6F2E3}" destId="{8FAD530B-820F-411E-A640-80E1AD59E1A0}" srcOrd="0" destOrd="0" presId="urn:microsoft.com/office/officeart/2005/8/layout/hierarchy3"/>
    <dgm:cxn modelId="{5EF18567-26C9-45EA-96BF-36D3C220AC51}" type="presParOf" srcId="{4372055F-3D04-4F9F-992D-155896A6F2E3}" destId="{E2A5275A-F358-4ADF-9339-3C8C9368CBD6}" srcOrd="1" destOrd="0" presId="urn:microsoft.com/office/officeart/2005/8/layout/hierarchy3"/>
    <dgm:cxn modelId="{B3776111-4FD4-4870-B6CE-D325791261B3}" type="presParOf" srcId="{4372055F-3D04-4F9F-992D-155896A6F2E3}" destId="{A225528D-F854-4CA7-857F-A7973062E78F}" srcOrd="2" destOrd="0" presId="urn:microsoft.com/office/officeart/2005/8/layout/hierarchy3"/>
    <dgm:cxn modelId="{216A6513-0B61-42ED-A5E2-F1628081E80B}" type="presParOf" srcId="{4372055F-3D04-4F9F-992D-155896A6F2E3}" destId="{E2E9F596-2264-42B8-B63F-46F8D17C645D}" srcOrd="3" destOrd="0" presId="urn:microsoft.com/office/officeart/2005/8/layout/hierarchy3"/>
    <dgm:cxn modelId="{32ACDA33-24D2-4FFD-B4EE-AE42269058E9}" type="presParOf" srcId="{4372055F-3D04-4F9F-992D-155896A6F2E3}" destId="{BB771FC1-D41E-4620-849C-7156B13208B5}" srcOrd="4" destOrd="0" presId="urn:microsoft.com/office/officeart/2005/8/layout/hierarchy3"/>
    <dgm:cxn modelId="{DD3487D0-ECE9-4474-B5D0-FA3FF7EFCCB3}" type="presParOf" srcId="{4372055F-3D04-4F9F-992D-155896A6F2E3}" destId="{02B64BCD-E651-4664-9655-F02F01BFA138}" srcOrd="5" destOrd="0" presId="urn:microsoft.com/office/officeart/2005/8/layout/hierarchy3"/>
    <dgm:cxn modelId="{E552114F-36B5-4684-B0B4-CFFF7A47787D}" type="presParOf" srcId="{2B341417-3ED1-4DC0-B75C-717F009F8E7D}" destId="{AAB713D3-3518-417A-A10F-6F1E66C338F8}" srcOrd="3" destOrd="0" presId="urn:microsoft.com/office/officeart/2005/8/layout/hierarchy3"/>
    <dgm:cxn modelId="{9E543F51-BBD3-4627-9802-F1047EFD90C8}" type="presParOf" srcId="{AAB713D3-3518-417A-A10F-6F1E66C338F8}" destId="{E932C781-4CDF-44BB-A2CF-D9C755359822}" srcOrd="0" destOrd="0" presId="urn:microsoft.com/office/officeart/2005/8/layout/hierarchy3"/>
    <dgm:cxn modelId="{D7BD3511-E60D-4388-9409-378D65621DD9}" type="presParOf" srcId="{E932C781-4CDF-44BB-A2CF-D9C755359822}" destId="{84E6F8C4-E0C1-4FA8-AC0B-2738962B2E99}" srcOrd="0" destOrd="0" presId="urn:microsoft.com/office/officeart/2005/8/layout/hierarchy3"/>
    <dgm:cxn modelId="{23CFA625-9560-4C01-BB7E-9C75089E4FF1}" type="presParOf" srcId="{E932C781-4CDF-44BB-A2CF-D9C755359822}" destId="{A213618F-A7B8-43A9-B3E1-71668B075613}" srcOrd="1" destOrd="0" presId="urn:microsoft.com/office/officeart/2005/8/layout/hierarchy3"/>
    <dgm:cxn modelId="{8B7AB500-74E7-4173-88C4-D3EC4672366D}" type="presParOf" srcId="{AAB713D3-3518-417A-A10F-6F1E66C338F8}" destId="{F5C2A146-3859-4A91-BC67-B783B8A107BF}" srcOrd="1" destOrd="0" presId="urn:microsoft.com/office/officeart/2005/8/layout/hierarchy3"/>
    <dgm:cxn modelId="{DF60E0CC-AB12-42A2-AF5D-372089651CD8}" type="presParOf" srcId="{F5C2A146-3859-4A91-BC67-B783B8A107BF}" destId="{02F84D09-C2A3-4042-AAA6-9A17DA98A421}" srcOrd="0" destOrd="0" presId="urn:microsoft.com/office/officeart/2005/8/layout/hierarchy3"/>
    <dgm:cxn modelId="{97B75C41-D89A-4A1B-A747-424BC7C1E0E6}" type="presParOf" srcId="{F5C2A146-3859-4A91-BC67-B783B8A107BF}" destId="{85706D1C-59CD-44AD-ADBC-EEE52F8DB698}" srcOrd="1" destOrd="0" presId="urn:microsoft.com/office/officeart/2005/8/layout/hierarchy3"/>
    <dgm:cxn modelId="{BAE73FDE-1083-4167-9000-EF22C8DC6CA1}" type="presParOf" srcId="{F5C2A146-3859-4A91-BC67-B783B8A107BF}" destId="{C6DECBA7-9737-455F-973C-B2E11CAA853E}" srcOrd="2" destOrd="0" presId="urn:microsoft.com/office/officeart/2005/8/layout/hierarchy3"/>
    <dgm:cxn modelId="{36A54A98-A723-422F-AC30-A20A64D9FA34}" type="presParOf" srcId="{F5C2A146-3859-4A91-BC67-B783B8A107BF}" destId="{6DE0568A-3B3C-4210-BEBF-FA121EC88CB9}" srcOrd="3" destOrd="0" presId="urn:microsoft.com/office/officeart/2005/8/layout/hierarchy3"/>
    <dgm:cxn modelId="{E5301925-61E8-4313-9F25-6C3A7DEF2AB7}" type="presParOf" srcId="{F5C2A146-3859-4A91-BC67-B783B8A107BF}" destId="{737B555B-818B-494F-AE32-01EE5C53488F}" srcOrd="4" destOrd="0" presId="urn:microsoft.com/office/officeart/2005/8/layout/hierarchy3"/>
    <dgm:cxn modelId="{C75F8B7B-3AB6-43C3-8DD7-AA389CDB4AF0}" type="presParOf" srcId="{F5C2A146-3859-4A91-BC67-B783B8A107BF}" destId="{5A7A4808-7963-4476-A98C-E95B0DB71DCE}"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8B615148-5452-468C-B1B0-B5D876ABE21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757BAB7B-51B5-45B3-B454-0CDC2D3AE987}">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While in edit mode, click the </a:t>
          </a:r>
          <a:r>
            <a:rPr lang="en-US" sz="1100" b="1" kern="1200" dirty="0"/>
            <a:t>View </a:t>
          </a:r>
          <a:r>
            <a:rPr lang="en-US" sz="1100" kern="1200" dirty="0"/>
            <a:t>tab within the ribbon, and then click </a:t>
          </a:r>
          <a:r>
            <a:rPr lang="en-US" sz="1100" b="1" kern="1200" dirty="0"/>
            <a:t>Notes </a:t>
          </a:r>
          <a:r>
            <a:rPr lang="EN-US" sz="1100" b="1" kern="1200" dirty="0"/>
            <a:t>Page</a:t>
          </a:r>
          <a:r>
            <a:rPr lang="en-US" sz="1100" kern="1200" dirty="0"/>
            <a:t> </a:t>
          </a:r>
          <a:endParaRPr lang="EN-US" sz="1100" b="1"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8FE6D-5C50-464A-B8DB-F62855123C36}">
      <dsp:nvSpPr>
        <dsp:cNvPr id="0" name=""/>
        <dsp:cNvSpPr/>
      </dsp:nvSpPr>
      <dsp:spPr>
        <a:xfrm>
          <a:off x="559061" y="1229"/>
          <a:ext cx="1604635" cy="8023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In what version is Full-Trust Code not supported?</a:t>
          </a:r>
          <a:endParaRPr lang="en-US" sz="1200" kern="1200" dirty="0"/>
        </a:p>
      </dsp:txBody>
      <dsp:txXfrm>
        <a:off x="582560" y="24728"/>
        <a:ext cx="1557637" cy="755319"/>
      </dsp:txXfrm>
    </dsp:sp>
    <dsp:sp modelId="{80DB41DA-A3DC-4C01-840D-5727D30C97D0}">
      <dsp:nvSpPr>
        <dsp:cNvPr id="0" name=""/>
        <dsp:cNvSpPr/>
      </dsp:nvSpPr>
      <dsp:spPr>
        <a:xfrm>
          <a:off x="719525"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D4F1B5-7092-4521-8D57-2920AB81091E}">
      <dsp:nvSpPr>
        <dsp:cNvPr id="0" name=""/>
        <dsp:cNvSpPr/>
      </dsp:nvSpPr>
      <dsp:spPr>
        <a:xfrm>
          <a:off x="879988" y="1004126"/>
          <a:ext cx="1283708" cy="802317"/>
        </a:xfrm>
        <a:prstGeom prst="roundRect">
          <a:avLst>
            <a:gd name="adj" fmla="val 10000"/>
          </a:avLst>
        </a:prstGeom>
        <a:solidFill>
          <a:srgbClr val="00B050">
            <a:alpha val="90000"/>
          </a:srgb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Online</a:t>
          </a:r>
          <a:endParaRPr lang="en-US" sz="1900" kern="1200" dirty="0"/>
        </a:p>
      </dsp:txBody>
      <dsp:txXfrm>
        <a:off x="903487" y="1027625"/>
        <a:ext cx="1236710" cy="755319"/>
      </dsp:txXfrm>
    </dsp:sp>
    <dsp:sp modelId="{C6165D34-1859-48A9-8CB6-D62FF41A07EF}">
      <dsp:nvSpPr>
        <dsp:cNvPr id="0" name=""/>
        <dsp:cNvSpPr/>
      </dsp:nvSpPr>
      <dsp:spPr>
        <a:xfrm>
          <a:off x="719525"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EBEB82-66CB-4BB7-9F91-DF0F61248A8D}">
      <dsp:nvSpPr>
        <dsp:cNvPr id="0" name=""/>
        <dsp:cNvSpPr/>
      </dsp:nvSpPr>
      <dsp:spPr>
        <a:xfrm>
          <a:off x="879988"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2013</a:t>
          </a:r>
          <a:endParaRPr lang="en-US" sz="1900" kern="1200" dirty="0"/>
        </a:p>
      </dsp:txBody>
      <dsp:txXfrm>
        <a:off x="903487" y="2030522"/>
        <a:ext cx="1236710" cy="755319"/>
      </dsp:txXfrm>
    </dsp:sp>
    <dsp:sp modelId="{DB97EFAA-3FFF-4AFF-A67C-939526A35147}">
      <dsp:nvSpPr>
        <dsp:cNvPr id="0" name=""/>
        <dsp:cNvSpPr/>
      </dsp:nvSpPr>
      <dsp:spPr>
        <a:xfrm>
          <a:off x="719525"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67D1F-5EC7-4DC8-9267-50A713FB8CAA}">
      <dsp:nvSpPr>
        <dsp:cNvPr id="0" name=""/>
        <dsp:cNvSpPr/>
      </dsp:nvSpPr>
      <dsp:spPr>
        <a:xfrm>
          <a:off x="879988"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2010</a:t>
          </a:r>
          <a:endParaRPr lang="en-US" sz="1900" kern="1200" dirty="0"/>
        </a:p>
      </dsp:txBody>
      <dsp:txXfrm>
        <a:off x="903487" y="3033419"/>
        <a:ext cx="1236710" cy="755319"/>
      </dsp:txXfrm>
    </dsp:sp>
    <dsp:sp modelId="{BB56C186-8982-4171-AB73-844014FD1DF8}">
      <dsp:nvSpPr>
        <dsp:cNvPr id="0" name=""/>
        <dsp:cNvSpPr/>
      </dsp:nvSpPr>
      <dsp:spPr>
        <a:xfrm>
          <a:off x="2564856" y="1229"/>
          <a:ext cx="1604635" cy="8023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Which version of SharePoint introduced CSOM?</a:t>
          </a:r>
          <a:endParaRPr lang="en-US" sz="1200" kern="1200" dirty="0"/>
        </a:p>
      </dsp:txBody>
      <dsp:txXfrm>
        <a:off x="2588355" y="24728"/>
        <a:ext cx="1557637" cy="755319"/>
      </dsp:txXfrm>
    </dsp:sp>
    <dsp:sp modelId="{95F4A4CF-FB2A-4BF3-A056-3186DD5DE680}">
      <dsp:nvSpPr>
        <dsp:cNvPr id="0" name=""/>
        <dsp:cNvSpPr/>
      </dsp:nvSpPr>
      <dsp:spPr>
        <a:xfrm>
          <a:off x="2725319"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A9ED9B-2E69-4E1F-8E23-3A40AE44EAAF}">
      <dsp:nvSpPr>
        <dsp:cNvPr id="0" name=""/>
        <dsp:cNvSpPr/>
      </dsp:nvSpPr>
      <dsp:spPr>
        <a:xfrm>
          <a:off x="2885783"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Online</a:t>
          </a:r>
          <a:endParaRPr lang="en-US" sz="1900" kern="1200" dirty="0"/>
        </a:p>
      </dsp:txBody>
      <dsp:txXfrm>
        <a:off x="2909282" y="1027625"/>
        <a:ext cx="1236710" cy="755319"/>
      </dsp:txXfrm>
    </dsp:sp>
    <dsp:sp modelId="{4654AB3A-BE22-40B5-870B-DCB9EE4F39B9}">
      <dsp:nvSpPr>
        <dsp:cNvPr id="0" name=""/>
        <dsp:cNvSpPr/>
      </dsp:nvSpPr>
      <dsp:spPr>
        <a:xfrm>
          <a:off x="2725319"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BFE1C8-CA45-480C-B95A-C7F9C4D3EE7E}">
      <dsp:nvSpPr>
        <dsp:cNvPr id="0" name=""/>
        <dsp:cNvSpPr/>
      </dsp:nvSpPr>
      <dsp:spPr>
        <a:xfrm>
          <a:off x="2885783"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2013</a:t>
          </a:r>
          <a:endParaRPr lang="en-US" sz="1900" kern="1200" dirty="0"/>
        </a:p>
      </dsp:txBody>
      <dsp:txXfrm>
        <a:off x="2909282" y="2030522"/>
        <a:ext cx="1236710" cy="755319"/>
      </dsp:txXfrm>
    </dsp:sp>
    <dsp:sp modelId="{70101538-DD66-44B4-B7CC-9F756E31CA58}">
      <dsp:nvSpPr>
        <dsp:cNvPr id="0" name=""/>
        <dsp:cNvSpPr/>
      </dsp:nvSpPr>
      <dsp:spPr>
        <a:xfrm>
          <a:off x="2725319"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FC4A4-2BF7-4F78-81D0-1F1052F35FCA}">
      <dsp:nvSpPr>
        <dsp:cNvPr id="0" name=""/>
        <dsp:cNvSpPr/>
      </dsp:nvSpPr>
      <dsp:spPr>
        <a:xfrm>
          <a:off x="2885783" y="3009920"/>
          <a:ext cx="1283708" cy="802317"/>
        </a:xfrm>
        <a:prstGeom prst="roundRect">
          <a:avLst>
            <a:gd name="adj" fmla="val 10000"/>
          </a:avLst>
        </a:prstGeom>
        <a:solidFill>
          <a:srgbClr val="00B050">
            <a:alpha val="90000"/>
          </a:srgb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2010</a:t>
          </a:r>
          <a:endParaRPr lang="en-US" sz="1900" kern="1200" dirty="0"/>
        </a:p>
      </dsp:txBody>
      <dsp:txXfrm>
        <a:off x="2909282" y="3033419"/>
        <a:ext cx="1236710" cy="755319"/>
      </dsp:txXfrm>
    </dsp:sp>
    <dsp:sp modelId="{74CD2097-2551-49F1-BD1B-BD9246D072F7}">
      <dsp:nvSpPr>
        <dsp:cNvPr id="0" name=""/>
        <dsp:cNvSpPr/>
      </dsp:nvSpPr>
      <dsp:spPr>
        <a:xfrm>
          <a:off x="4570650" y="1229"/>
          <a:ext cx="1604635" cy="8023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Which version of SharePoint introduced the Add-Ins?</a:t>
          </a:r>
          <a:endParaRPr lang="en-US" sz="1200" kern="1200" dirty="0"/>
        </a:p>
      </dsp:txBody>
      <dsp:txXfrm>
        <a:off x="4594149" y="24728"/>
        <a:ext cx="1557637" cy="755319"/>
      </dsp:txXfrm>
    </dsp:sp>
    <dsp:sp modelId="{8FAD530B-820F-411E-A640-80E1AD59E1A0}">
      <dsp:nvSpPr>
        <dsp:cNvPr id="0" name=""/>
        <dsp:cNvSpPr/>
      </dsp:nvSpPr>
      <dsp:spPr>
        <a:xfrm>
          <a:off x="4731113"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A5275A-F358-4ADF-9339-3C8C9368CBD6}">
      <dsp:nvSpPr>
        <dsp:cNvPr id="0" name=""/>
        <dsp:cNvSpPr/>
      </dsp:nvSpPr>
      <dsp:spPr>
        <a:xfrm>
          <a:off x="4891577"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Online</a:t>
          </a:r>
          <a:endParaRPr lang="en-US" sz="1900" kern="1200" dirty="0"/>
        </a:p>
      </dsp:txBody>
      <dsp:txXfrm>
        <a:off x="4915076" y="1027625"/>
        <a:ext cx="1236710" cy="755319"/>
      </dsp:txXfrm>
    </dsp:sp>
    <dsp:sp modelId="{A225528D-F854-4CA7-857F-A7973062E78F}">
      <dsp:nvSpPr>
        <dsp:cNvPr id="0" name=""/>
        <dsp:cNvSpPr/>
      </dsp:nvSpPr>
      <dsp:spPr>
        <a:xfrm>
          <a:off x="4731113"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E9F596-2264-42B8-B63F-46F8D17C645D}">
      <dsp:nvSpPr>
        <dsp:cNvPr id="0" name=""/>
        <dsp:cNvSpPr/>
      </dsp:nvSpPr>
      <dsp:spPr>
        <a:xfrm>
          <a:off x="4891577" y="2007023"/>
          <a:ext cx="1283708" cy="802317"/>
        </a:xfrm>
        <a:prstGeom prst="roundRect">
          <a:avLst>
            <a:gd name="adj" fmla="val 10000"/>
          </a:avLst>
        </a:prstGeom>
        <a:solidFill>
          <a:srgbClr val="00B050">
            <a:alpha val="90000"/>
          </a:srgb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2013</a:t>
          </a:r>
          <a:endParaRPr lang="en-US" sz="1900" kern="1200" dirty="0"/>
        </a:p>
      </dsp:txBody>
      <dsp:txXfrm>
        <a:off x="4915076" y="2030522"/>
        <a:ext cx="1236710" cy="755319"/>
      </dsp:txXfrm>
    </dsp:sp>
    <dsp:sp modelId="{BB771FC1-D41E-4620-849C-7156B13208B5}">
      <dsp:nvSpPr>
        <dsp:cNvPr id="0" name=""/>
        <dsp:cNvSpPr/>
      </dsp:nvSpPr>
      <dsp:spPr>
        <a:xfrm>
          <a:off x="4731113"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64BCD-E651-4664-9655-F02F01BFA138}">
      <dsp:nvSpPr>
        <dsp:cNvPr id="0" name=""/>
        <dsp:cNvSpPr/>
      </dsp:nvSpPr>
      <dsp:spPr>
        <a:xfrm>
          <a:off x="4891577"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2010</a:t>
          </a:r>
          <a:endParaRPr lang="en-US" sz="1900" kern="1200" dirty="0"/>
        </a:p>
      </dsp:txBody>
      <dsp:txXfrm>
        <a:off x="4915076" y="3033419"/>
        <a:ext cx="1236710" cy="755319"/>
      </dsp:txXfrm>
    </dsp:sp>
    <dsp:sp modelId="{FFA79B5A-B781-49B7-946B-253521CA6C52}">
      <dsp:nvSpPr>
        <dsp:cNvPr id="0" name=""/>
        <dsp:cNvSpPr/>
      </dsp:nvSpPr>
      <dsp:spPr>
        <a:xfrm>
          <a:off x="6576444" y="1229"/>
          <a:ext cx="1604635" cy="8023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Which versions of SharePoint support using </a:t>
          </a:r>
          <a:r>
            <a:rPr lang="en-US" sz="1200" kern="1200" dirty="0" err="1"/>
            <a:t>SPFx</a:t>
          </a:r>
          <a:r>
            <a:rPr lang="en-US" sz="1200" kern="1200" dirty="0"/>
            <a:t>?</a:t>
          </a:r>
        </a:p>
      </dsp:txBody>
      <dsp:txXfrm>
        <a:off x="6599943" y="24728"/>
        <a:ext cx="1557637" cy="755319"/>
      </dsp:txXfrm>
    </dsp:sp>
    <dsp:sp modelId="{8C42004B-1530-4F18-A471-A9D0C279DB7E}">
      <dsp:nvSpPr>
        <dsp:cNvPr id="0" name=""/>
        <dsp:cNvSpPr/>
      </dsp:nvSpPr>
      <dsp:spPr>
        <a:xfrm>
          <a:off x="6736908"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2E04F3-915D-4C55-A75B-D222487F6668}">
      <dsp:nvSpPr>
        <dsp:cNvPr id="0" name=""/>
        <dsp:cNvSpPr/>
      </dsp:nvSpPr>
      <dsp:spPr>
        <a:xfrm>
          <a:off x="6897371"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SharePoint 2013</a:t>
          </a:r>
        </a:p>
      </dsp:txBody>
      <dsp:txXfrm>
        <a:off x="6920870" y="1027625"/>
        <a:ext cx="1236710" cy="755319"/>
      </dsp:txXfrm>
    </dsp:sp>
    <dsp:sp modelId="{1D17FB90-6F89-4D11-8BCC-C553E3CA7851}">
      <dsp:nvSpPr>
        <dsp:cNvPr id="0" name=""/>
        <dsp:cNvSpPr/>
      </dsp:nvSpPr>
      <dsp:spPr>
        <a:xfrm>
          <a:off x="6736908"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4B8276-790A-426D-80E5-2F187C71696E}">
      <dsp:nvSpPr>
        <dsp:cNvPr id="0" name=""/>
        <dsp:cNvSpPr/>
      </dsp:nvSpPr>
      <dsp:spPr>
        <a:xfrm>
          <a:off x="6897371" y="2007023"/>
          <a:ext cx="1283708" cy="802317"/>
        </a:xfrm>
        <a:prstGeom prst="roundRect">
          <a:avLst>
            <a:gd name="adj" fmla="val 10000"/>
          </a:avLst>
        </a:prstGeom>
        <a:solidFill>
          <a:srgbClr val="19B861"/>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SharePoint 2016</a:t>
          </a:r>
        </a:p>
      </dsp:txBody>
      <dsp:txXfrm>
        <a:off x="6920870" y="2030522"/>
        <a:ext cx="1236710" cy="755319"/>
      </dsp:txXfrm>
    </dsp:sp>
    <dsp:sp modelId="{00CC0264-BC51-488E-8D3D-1CBC1D1B1D15}">
      <dsp:nvSpPr>
        <dsp:cNvPr id="0" name=""/>
        <dsp:cNvSpPr/>
      </dsp:nvSpPr>
      <dsp:spPr>
        <a:xfrm>
          <a:off x="6736908"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38F244-832C-4150-9F07-E9C6BF74ACB6}">
      <dsp:nvSpPr>
        <dsp:cNvPr id="0" name=""/>
        <dsp:cNvSpPr/>
      </dsp:nvSpPr>
      <dsp:spPr>
        <a:xfrm>
          <a:off x="6897371" y="3009920"/>
          <a:ext cx="1283708" cy="802317"/>
        </a:xfrm>
        <a:prstGeom prst="roundRect">
          <a:avLst>
            <a:gd name="adj" fmla="val 10000"/>
          </a:avLst>
        </a:prstGeom>
        <a:solidFill>
          <a:srgbClr val="19B861">
            <a:alpha val="90000"/>
          </a:srgb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SharePoint 2019</a:t>
          </a:r>
          <a:endParaRPr lang="en-US" sz="1900" kern="1200"/>
        </a:p>
      </dsp:txBody>
      <dsp:txXfrm>
        <a:off x="6920870" y="3033419"/>
        <a:ext cx="1236710" cy="7553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7909E-2D76-4A98-A8C2-FD972841FCB5}">
      <dsp:nvSpPr>
        <dsp:cNvPr id="0" name=""/>
        <dsp:cNvSpPr/>
      </dsp:nvSpPr>
      <dsp:spPr>
        <a:xfrm>
          <a:off x="0" y="86689"/>
          <a:ext cx="8534400" cy="69498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GB" sz="2700" kern="1200" dirty="0"/>
            <a:t>Add-In Model</a:t>
          </a:r>
          <a:endParaRPr lang="en-US" sz="2700" kern="1200" dirty="0"/>
        </a:p>
      </dsp:txBody>
      <dsp:txXfrm>
        <a:off x="33926" y="120615"/>
        <a:ext cx="8466548" cy="627128"/>
      </dsp:txXfrm>
    </dsp:sp>
    <dsp:sp modelId="{E6B8841F-5DA0-4E52-9CD9-6196F6D7B091}">
      <dsp:nvSpPr>
        <dsp:cNvPr id="0" name=""/>
        <dsp:cNvSpPr/>
      </dsp:nvSpPr>
      <dsp:spPr>
        <a:xfrm>
          <a:off x="0" y="781669"/>
          <a:ext cx="8534400" cy="3018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New development model introduced with SharePoint 2013 </a:t>
          </a:r>
          <a:endParaRPr lang="en-US" sz="2100" kern="1200" dirty="0"/>
        </a:p>
        <a:p>
          <a:pPr marL="228600" lvl="1" indent="-228600" algn="l" defTabSz="933450">
            <a:lnSpc>
              <a:spcPct val="90000"/>
            </a:lnSpc>
            <a:spcBef>
              <a:spcPct val="0"/>
            </a:spcBef>
            <a:spcAft>
              <a:spcPct val="20000"/>
            </a:spcAft>
            <a:buChar char="•"/>
          </a:pPr>
          <a:r>
            <a:rPr lang="en-US" sz="2100" kern="1200" baseline="0" dirty="0"/>
            <a:t>Little or no dependencies on other software on the device or platform where it is installed</a:t>
          </a:r>
          <a:endParaRPr lang="en-US" sz="2100" kern="1200" dirty="0"/>
        </a:p>
        <a:p>
          <a:pPr marL="228600" lvl="1" indent="-228600" algn="l" defTabSz="933450">
            <a:lnSpc>
              <a:spcPct val="90000"/>
            </a:lnSpc>
            <a:spcBef>
              <a:spcPct val="0"/>
            </a:spcBef>
            <a:spcAft>
              <a:spcPct val="20000"/>
            </a:spcAft>
            <a:buChar char="•"/>
          </a:pPr>
          <a:r>
            <a:rPr lang="en-US" sz="2100" kern="1200" baseline="0" dirty="0"/>
            <a:t>Can be installed/uninstalled simply and cleanly without downtime</a:t>
          </a:r>
          <a:endParaRPr lang="en-US" sz="2100" kern="1200" dirty="0"/>
        </a:p>
        <a:p>
          <a:pPr marL="228600" lvl="1" indent="-228600" algn="l" defTabSz="933450">
            <a:lnSpc>
              <a:spcPct val="90000"/>
            </a:lnSpc>
            <a:spcBef>
              <a:spcPct val="0"/>
            </a:spcBef>
            <a:spcAft>
              <a:spcPct val="20000"/>
            </a:spcAft>
            <a:buChar char="•"/>
          </a:pPr>
          <a:r>
            <a:rPr lang="en-US" sz="2100" kern="1200" baseline="0" dirty="0"/>
            <a:t>Installation and uninstallation is performed by end-users</a:t>
          </a:r>
          <a:endParaRPr lang="en-US" sz="2100" kern="1200" dirty="0"/>
        </a:p>
        <a:p>
          <a:pPr marL="228600" lvl="1" indent="-228600" algn="l" defTabSz="933450">
            <a:lnSpc>
              <a:spcPct val="90000"/>
            </a:lnSpc>
            <a:spcBef>
              <a:spcPct val="0"/>
            </a:spcBef>
            <a:spcAft>
              <a:spcPct val="20000"/>
            </a:spcAft>
            <a:buChar char="•"/>
          </a:pPr>
          <a:r>
            <a:rPr lang="en-US" sz="2100" kern="1200" baseline="0" dirty="0"/>
            <a:t>Everything in SharePoint 2013 &amp; 2016 is called an App or Add-In</a:t>
          </a:r>
          <a:endParaRPr lang="en-US" sz="2100" kern="1200" dirty="0"/>
        </a:p>
        <a:p>
          <a:pPr marL="228600" lvl="1" indent="-228600" algn="l" defTabSz="933450">
            <a:lnSpc>
              <a:spcPct val="90000"/>
            </a:lnSpc>
            <a:spcBef>
              <a:spcPct val="0"/>
            </a:spcBef>
            <a:spcAft>
              <a:spcPct val="20000"/>
            </a:spcAft>
            <a:buChar char="•"/>
          </a:pPr>
          <a:r>
            <a:rPr lang="en-US" sz="2100" kern="1200" baseline="0" dirty="0"/>
            <a:t>Add-Ins can be distributed through the SharePoint Store (public) or the Add-In Catalog (private)</a:t>
          </a:r>
          <a:endParaRPr lang="en-US" sz="2100" kern="1200" dirty="0"/>
        </a:p>
      </dsp:txBody>
      <dsp:txXfrm>
        <a:off x="0" y="781669"/>
        <a:ext cx="8534400" cy="30180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77909E-2D76-4A98-A8C2-FD972841FCB5}">
      <dsp:nvSpPr>
        <dsp:cNvPr id="0" name=""/>
        <dsp:cNvSpPr/>
      </dsp:nvSpPr>
      <dsp:spPr>
        <a:xfrm>
          <a:off x="0" y="78091"/>
          <a:ext cx="8534400" cy="658356"/>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GB" sz="2600" kern="1200" dirty="0"/>
            <a:t>SharePoint Framework (</a:t>
          </a:r>
          <a:r>
            <a:rPr lang="en-GB" sz="2600" kern="1200" dirty="0" err="1"/>
            <a:t>SPFx</a:t>
          </a:r>
          <a:r>
            <a:rPr lang="en-GB" sz="2600" kern="1200" dirty="0"/>
            <a:t>)</a:t>
          </a:r>
          <a:endParaRPr lang="en-US" sz="2600" kern="1200" dirty="0"/>
        </a:p>
      </dsp:txBody>
      <dsp:txXfrm>
        <a:off x="32138" y="110229"/>
        <a:ext cx="8470124" cy="594080"/>
      </dsp:txXfrm>
    </dsp:sp>
    <dsp:sp modelId="{E6B8841F-5DA0-4E52-9CD9-6196F6D7B091}">
      <dsp:nvSpPr>
        <dsp:cNvPr id="0" name=""/>
        <dsp:cNvSpPr/>
      </dsp:nvSpPr>
      <dsp:spPr>
        <a:xfrm>
          <a:off x="0" y="736448"/>
          <a:ext cx="8534400" cy="307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New development model introduced in SharePoint Online</a:t>
          </a:r>
          <a:endParaRPr lang="en-US" sz="2000" kern="1200" dirty="0"/>
        </a:p>
        <a:p>
          <a:pPr marL="228600" lvl="1" indent="-228600" algn="l" defTabSz="889000">
            <a:lnSpc>
              <a:spcPct val="90000"/>
            </a:lnSpc>
            <a:spcBef>
              <a:spcPct val="0"/>
            </a:spcBef>
            <a:spcAft>
              <a:spcPct val="20000"/>
            </a:spcAft>
            <a:buChar char="•"/>
          </a:pPr>
          <a:r>
            <a:rPr lang="en-US" sz="2000" kern="1200" dirty="0"/>
            <a:t>Also available in SharePoint Server 2016 since Feature Pack 2 (September 2017 CU) and available in SharePoint 2019</a:t>
          </a:r>
        </a:p>
        <a:p>
          <a:pPr marL="228600" lvl="1" indent="-228600" algn="l" defTabSz="889000">
            <a:lnSpc>
              <a:spcPct val="90000"/>
            </a:lnSpc>
            <a:spcBef>
              <a:spcPct val="0"/>
            </a:spcBef>
            <a:spcAft>
              <a:spcPct val="20000"/>
            </a:spcAft>
            <a:buChar char="•"/>
          </a:pPr>
          <a:r>
            <a:rPr lang="en-US" sz="2000" kern="1200" dirty="0"/>
            <a:t>Build Client-Side Web Parts for SharePoint Online and SharePoint On Premises (2016/2019)</a:t>
          </a:r>
        </a:p>
        <a:p>
          <a:pPr marL="228600" lvl="1" indent="-228600" algn="l" defTabSz="889000">
            <a:lnSpc>
              <a:spcPct val="90000"/>
            </a:lnSpc>
            <a:spcBef>
              <a:spcPct val="0"/>
            </a:spcBef>
            <a:spcAft>
              <a:spcPct val="20000"/>
            </a:spcAft>
            <a:buChar char="•"/>
          </a:pPr>
          <a:r>
            <a:rPr lang="en-US" sz="2000" kern="1200" dirty="0"/>
            <a:t>Build Extensions for SharePoint Online and SharePoint 2019</a:t>
          </a:r>
        </a:p>
        <a:p>
          <a:pPr marL="228600" lvl="1" indent="-228600" algn="l" defTabSz="889000">
            <a:lnSpc>
              <a:spcPct val="90000"/>
            </a:lnSpc>
            <a:spcBef>
              <a:spcPct val="0"/>
            </a:spcBef>
            <a:spcAft>
              <a:spcPct val="20000"/>
            </a:spcAft>
            <a:buChar char="•"/>
          </a:pPr>
          <a:r>
            <a:rPr lang="en-US" sz="2000" kern="1200" dirty="0"/>
            <a:t>Develop cross platform using open source web technologies and tools</a:t>
          </a:r>
        </a:p>
      </dsp:txBody>
      <dsp:txXfrm>
        <a:off x="0" y="736448"/>
        <a:ext cx="8534400" cy="30718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FCE9C-29F2-4873-9A68-DCFD7BD02FCA}">
      <dsp:nvSpPr>
        <dsp:cNvPr id="0" name=""/>
        <dsp:cNvSpPr/>
      </dsp:nvSpPr>
      <dsp:spPr>
        <a:xfrm>
          <a:off x="0" y="8226"/>
          <a:ext cx="8449519" cy="575012"/>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OAuth 2, JWT &amp; Bearer tokens</a:t>
          </a:r>
          <a:endParaRPr lang="en-US" sz="2200" kern="1200" dirty="0"/>
        </a:p>
      </dsp:txBody>
      <dsp:txXfrm>
        <a:off x="28070" y="36296"/>
        <a:ext cx="8393379" cy="518872"/>
      </dsp:txXfrm>
    </dsp:sp>
    <dsp:sp modelId="{5EDEE280-FA0C-4DF5-A3B7-BC13A74E560D}">
      <dsp:nvSpPr>
        <dsp:cNvPr id="0" name=""/>
        <dsp:cNvSpPr/>
      </dsp:nvSpPr>
      <dsp:spPr>
        <a:xfrm>
          <a:off x="0" y="591464"/>
          <a:ext cx="8449519" cy="18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27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t>OAuth enables users to provide specific permissions to an Add-In</a:t>
          </a:r>
          <a:endParaRPr lang="en-US" sz="1700" kern="1200" dirty="0"/>
        </a:p>
        <a:p>
          <a:pPr marL="171450" lvl="1" indent="-171450" algn="l" defTabSz="755650">
            <a:lnSpc>
              <a:spcPct val="90000"/>
            </a:lnSpc>
            <a:spcBef>
              <a:spcPct val="0"/>
            </a:spcBef>
            <a:spcAft>
              <a:spcPct val="20000"/>
            </a:spcAft>
            <a:buChar char="•"/>
          </a:pPr>
          <a:r>
            <a:rPr lang="en-US" sz="1700" kern="1200" baseline="0" dirty="0"/>
            <a:t>No username/password needs to be provided or stored</a:t>
          </a:r>
          <a:endParaRPr lang="en-US" sz="1700" kern="1200" dirty="0"/>
        </a:p>
        <a:p>
          <a:pPr marL="171450" lvl="1" indent="-171450" algn="l" defTabSz="755650">
            <a:lnSpc>
              <a:spcPct val="90000"/>
            </a:lnSpc>
            <a:spcBef>
              <a:spcPct val="0"/>
            </a:spcBef>
            <a:spcAft>
              <a:spcPct val="20000"/>
            </a:spcAft>
            <a:buChar char="•"/>
          </a:pPr>
          <a:r>
            <a:rPr lang="en-US" sz="1700" kern="1200" baseline="0" dirty="0"/>
            <a:t>Add-In can still perform actions as the user but can also elevate above the user</a:t>
          </a:r>
          <a:endParaRPr lang="en-US" sz="1700" kern="1200" dirty="0"/>
        </a:p>
        <a:p>
          <a:pPr marL="171450" lvl="1" indent="-171450" algn="l" defTabSz="755650">
            <a:lnSpc>
              <a:spcPct val="90000"/>
            </a:lnSpc>
            <a:spcBef>
              <a:spcPct val="0"/>
            </a:spcBef>
            <a:spcAft>
              <a:spcPct val="20000"/>
            </a:spcAft>
            <a:buChar char="•"/>
          </a:pPr>
          <a:r>
            <a:rPr lang="en-US" sz="1700" kern="1200" dirty="0"/>
            <a:t>Authentication passed to SharePoint via a JWT as the bearer token</a:t>
          </a:r>
        </a:p>
      </dsp:txBody>
      <dsp:txXfrm>
        <a:off x="0" y="591464"/>
        <a:ext cx="8449519" cy="181125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FCE9C-29F2-4873-9A68-DCFD7BD02FCA}">
      <dsp:nvSpPr>
        <dsp:cNvPr id="0" name=""/>
        <dsp:cNvSpPr/>
      </dsp:nvSpPr>
      <dsp:spPr>
        <a:xfrm>
          <a:off x="0" y="148871"/>
          <a:ext cx="8449519" cy="598012"/>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REST &amp; JSON</a:t>
          </a:r>
          <a:endParaRPr lang="en-US" sz="2300" kern="1200" dirty="0"/>
        </a:p>
      </dsp:txBody>
      <dsp:txXfrm>
        <a:off x="29193" y="178064"/>
        <a:ext cx="8391133" cy="539626"/>
      </dsp:txXfrm>
    </dsp:sp>
    <dsp:sp modelId="{5EDEE280-FA0C-4DF5-A3B7-BC13A74E560D}">
      <dsp:nvSpPr>
        <dsp:cNvPr id="0" name=""/>
        <dsp:cNvSpPr/>
      </dsp:nvSpPr>
      <dsp:spPr>
        <a:xfrm>
          <a:off x="0" y="895754"/>
          <a:ext cx="8449519"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27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Communication with SharePoint via RESTful services</a:t>
          </a:r>
          <a:endParaRPr lang="en-US" sz="1800" kern="1200" dirty="0"/>
        </a:p>
        <a:p>
          <a:pPr marL="171450" lvl="1" indent="-171450" algn="l" defTabSz="800100">
            <a:lnSpc>
              <a:spcPct val="90000"/>
            </a:lnSpc>
            <a:spcBef>
              <a:spcPct val="0"/>
            </a:spcBef>
            <a:spcAft>
              <a:spcPct val="20000"/>
            </a:spcAft>
            <a:buChar char="•"/>
          </a:pPr>
          <a:r>
            <a:rPr lang="en-US" sz="1800" kern="1200" dirty="0"/>
            <a:t>Use any library from any platform to work with SharePoint externally</a:t>
          </a:r>
        </a:p>
        <a:p>
          <a:pPr marL="171450" lvl="1" indent="-171450" algn="l" defTabSz="800100">
            <a:lnSpc>
              <a:spcPct val="90000"/>
            </a:lnSpc>
            <a:spcBef>
              <a:spcPct val="0"/>
            </a:spcBef>
            <a:spcAft>
              <a:spcPct val="20000"/>
            </a:spcAft>
            <a:buChar char="•"/>
          </a:pPr>
          <a:r>
            <a:rPr lang="en-US" sz="1800" kern="1200" dirty="0"/>
            <a:t>Host your code on any platform</a:t>
          </a:r>
        </a:p>
        <a:p>
          <a:pPr marL="171450" lvl="1" indent="-171450" algn="l" defTabSz="800100">
            <a:lnSpc>
              <a:spcPct val="90000"/>
            </a:lnSpc>
            <a:spcBef>
              <a:spcPct val="0"/>
            </a:spcBef>
            <a:spcAft>
              <a:spcPct val="20000"/>
            </a:spcAft>
            <a:buChar char="•"/>
          </a:pPr>
          <a:r>
            <a:rPr lang="en-US" sz="1800" kern="1200" dirty="0"/>
            <a:t>Write your code in any technology</a:t>
          </a:r>
        </a:p>
      </dsp:txBody>
      <dsp:txXfrm>
        <a:off x="0" y="895754"/>
        <a:ext cx="8449519" cy="150696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08EE4-E794-4D8A-BC47-8F819F95DDF5}">
      <dsp:nvSpPr>
        <dsp:cNvPr id="0" name=""/>
        <dsp:cNvSpPr/>
      </dsp:nvSpPr>
      <dsp:spPr>
        <a:xfrm>
          <a:off x="0" y="43773"/>
          <a:ext cx="8534400" cy="48906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Add-Ins and SharePoint Framework components connect to SharePoint using</a:t>
          </a:r>
          <a:endParaRPr lang="en-US" sz="1900" kern="1200" dirty="0"/>
        </a:p>
      </dsp:txBody>
      <dsp:txXfrm>
        <a:off x="23874" y="67647"/>
        <a:ext cx="8486652" cy="441312"/>
      </dsp:txXfrm>
    </dsp:sp>
    <dsp:sp modelId="{391F7D5D-D18C-4F81-9393-3A3F38C1B8E4}">
      <dsp:nvSpPr>
        <dsp:cNvPr id="0" name=""/>
        <dsp:cNvSpPr/>
      </dsp:nvSpPr>
      <dsp:spPr>
        <a:xfrm>
          <a:off x="0" y="532833"/>
          <a:ext cx="8534400" cy="560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baseline="0" dirty="0"/>
            <a:t>SharePoint Client Side Object Model (CSOM)</a:t>
          </a:r>
          <a:endParaRPr lang="en-US" sz="1500" kern="1200" dirty="0"/>
        </a:p>
        <a:p>
          <a:pPr marL="114300" lvl="1" indent="-114300" algn="l" defTabSz="666750">
            <a:lnSpc>
              <a:spcPct val="90000"/>
            </a:lnSpc>
            <a:spcBef>
              <a:spcPct val="0"/>
            </a:spcBef>
            <a:spcAft>
              <a:spcPct val="20000"/>
            </a:spcAft>
            <a:buChar char="•"/>
          </a:pPr>
          <a:r>
            <a:rPr lang="en-US" sz="1500" kern="1200" baseline="0" dirty="0"/>
            <a:t>SharePoint REST API</a:t>
          </a:r>
          <a:endParaRPr lang="en-US" sz="1500" kern="1200" dirty="0"/>
        </a:p>
      </dsp:txBody>
      <dsp:txXfrm>
        <a:off x="0" y="532833"/>
        <a:ext cx="8534400" cy="560452"/>
      </dsp:txXfrm>
    </dsp:sp>
    <dsp:sp modelId="{D7DAFB87-6341-4ED5-A730-090B77DCB837}">
      <dsp:nvSpPr>
        <dsp:cNvPr id="0" name=""/>
        <dsp:cNvSpPr/>
      </dsp:nvSpPr>
      <dsp:spPr>
        <a:xfrm>
          <a:off x="0" y="1093286"/>
          <a:ext cx="8534400" cy="48906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Main investments in 2016</a:t>
          </a:r>
          <a:endParaRPr lang="en-US" sz="1900" kern="1200" dirty="0"/>
        </a:p>
      </dsp:txBody>
      <dsp:txXfrm>
        <a:off x="23874" y="1117160"/>
        <a:ext cx="8486652" cy="441312"/>
      </dsp:txXfrm>
    </dsp:sp>
    <dsp:sp modelId="{C5EAF33E-B3A4-4376-B8A0-9EC9D2C5C1B3}">
      <dsp:nvSpPr>
        <dsp:cNvPr id="0" name=""/>
        <dsp:cNvSpPr/>
      </dsp:nvSpPr>
      <dsp:spPr>
        <a:xfrm>
          <a:off x="0" y="1582346"/>
          <a:ext cx="8534400" cy="1120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baseline="0" dirty="0"/>
            <a:t>SharePoint Framework v1.1.0</a:t>
          </a:r>
          <a:endParaRPr lang="en-US" sz="1500" kern="1200" dirty="0"/>
        </a:p>
        <a:p>
          <a:pPr marL="114300" lvl="1" indent="-114300" algn="l" defTabSz="666750">
            <a:lnSpc>
              <a:spcPct val="90000"/>
            </a:lnSpc>
            <a:spcBef>
              <a:spcPct val="0"/>
            </a:spcBef>
            <a:spcAft>
              <a:spcPct val="20000"/>
            </a:spcAft>
            <a:buChar char="•"/>
          </a:pPr>
          <a:r>
            <a:rPr lang="en-US" sz="1500" kern="1200" baseline="0" dirty="0"/>
            <a:t>Files API introduced</a:t>
          </a:r>
          <a:endParaRPr lang="en-US" sz="1500" kern="1200" dirty="0"/>
        </a:p>
        <a:p>
          <a:pPr marL="114300" lvl="1" indent="-114300" algn="l" defTabSz="666750">
            <a:lnSpc>
              <a:spcPct val="90000"/>
            </a:lnSpc>
            <a:spcBef>
              <a:spcPct val="0"/>
            </a:spcBef>
            <a:spcAft>
              <a:spcPct val="20000"/>
            </a:spcAft>
            <a:buChar char="•"/>
          </a:pPr>
          <a:r>
            <a:rPr lang="en-US" sz="1500" kern="1200" baseline="0" dirty="0"/>
            <a:t>Information Rights Management API</a:t>
          </a:r>
          <a:endParaRPr lang="en-US" sz="1500" kern="1200" dirty="0"/>
        </a:p>
        <a:p>
          <a:pPr marL="114300" lvl="1" indent="-114300" algn="l" defTabSz="666750">
            <a:lnSpc>
              <a:spcPct val="90000"/>
            </a:lnSpc>
            <a:spcBef>
              <a:spcPct val="0"/>
            </a:spcBef>
            <a:spcAft>
              <a:spcPct val="20000"/>
            </a:spcAft>
            <a:buChar char="•"/>
          </a:pPr>
          <a:r>
            <a:rPr lang="en-US" sz="1500" kern="1200" baseline="0" dirty="0"/>
            <a:t>Batching API Requests</a:t>
          </a:r>
          <a:endParaRPr lang="en-US" sz="1500" kern="1200" dirty="0"/>
        </a:p>
      </dsp:txBody>
      <dsp:txXfrm>
        <a:off x="0" y="1582346"/>
        <a:ext cx="8534400" cy="1120904"/>
      </dsp:txXfrm>
    </dsp:sp>
    <dsp:sp modelId="{8FCB5EEA-DFA8-44F2-8ACB-8BB8B12993BD}">
      <dsp:nvSpPr>
        <dsp:cNvPr id="0" name=""/>
        <dsp:cNvSpPr/>
      </dsp:nvSpPr>
      <dsp:spPr>
        <a:xfrm>
          <a:off x="0" y="2703251"/>
          <a:ext cx="8534400" cy="48906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Main investments in 2019</a:t>
          </a:r>
          <a:endParaRPr lang="en-US" sz="1900" kern="1200" dirty="0"/>
        </a:p>
      </dsp:txBody>
      <dsp:txXfrm>
        <a:off x="23874" y="2727125"/>
        <a:ext cx="8486652" cy="441312"/>
      </dsp:txXfrm>
    </dsp:sp>
    <dsp:sp modelId="{2151A72E-1570-4FC2-9B11-B2540EDCAD46}">
      <dsp:nvSpPr>
        <dsp:cNvPr id="0" name=""/>
        <dsp:cNvSpPr/>
      </dsp:nvSpPr>
      <dsp:spPr>
        <a:xfrm>
          <a:off x="0" y="3192311"/>
          <a:ext cx="8534400" cy="845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baseline="0" dirty="0" err="1"/>
            <a:t>WebHooks</a:t>
          </a:r>
          <a:endParaRPr lang="en-US" sz="1500" kern="1200" dirty="0"/>
        </a:p>
        <a:p>
          <a:pPr marL="114300" lvl="1" indent="-114300" algn="l" defTabSz="666750">
            <a:lnSpc>
              <a:spcPct val="90000"/>
            </a:lnSpc>
            <a:spcBef>
              <a:spcPct val="0"/>
            </a:spcBef>
            <a:spcAft>
              <a:spcPct val="20000"/>
            </a:spcAft>
            <a:buChar char="•"/>
          </a:pPr>
          <a:r>
            <a:rPr lang="en-US" sz="1500" kern="1200" baseline="0" dirty="0"/>
            <a:t>Modern Pages</a:t>
          </a:r>
          <a:endParaRPr lang="en-US" sz="1500" kern="1200" dirty="0"/>
        </a:p>
        <a:p>
          <a:pPr marL="114300" lvl="1" indent="-114300" algn="l" defTabSz="666750">
            <a:lnSpc>
              <a:spcPct val="90000"/>
            </a:lnSpc>
            <a:spcBef>
              <a:spcPct val="0"/>
            </a:spcBef>
            <a:spcAft>
              <a:spcPct val="20000"/>
            </a:spcAft>
            <a:buChar char="•"/>
          </a:pPr>
          <a:r>
            <a:rPr lang="en-US" sz="1500" kern="1200" dirty="0"/>
            <a:t>SharePoint Framework v1.4.1 adding extensions</a:t>
          </a:r>
        </a:p>
      </dsp:txBody>
      <dsp:txXfrm>
        <a:off x="0" y="3192311"/>
        <a:ext cx="8534400" cy="8455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D1AB-C0AE-45EA-B04C-F831EF79568E}">
      <dsp:nvSpPr>
        <dsp:cNvPr id="0" name=""/>
        <dsp:cNvSpPr/>
      </dsp:nvSpPr>
      <dsp:spPr>
        <a:xfrm>
          <a:off x="655510" y="0"/>
          <a:ext cx="7429120" cy="3494922"/>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423B6-8243-4D2D-81F3-9C2051BB5214}">
      <dsp:nvSpPr>
        <dsp:cNvPr id="0" name=""/>
        <dsp:cNvSpPr/>
      </dsp:nvSpPr>
      <dsp:spPr>
        <a:xfrm>
          <a:off x="4374" y="1048476"/>
          <a:ext cx="2103950" cy="1397968"/>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dirty="0"/>
            <a:t>Learn about the evolution of SharePoint &amp; Development</a:t>
          </a:r>
          <a:endParaRPr lang="en-US" sz="1500" kern="1200" dirty="0"/>
        </a:p>
      </dsp:txBody>
      <dsp:txXfrm>
        <a:off x="72617" y="1116719"/>
        <a:ext cx="1967464" cy="1261482"/>
      </dsp:txXfrm>
    </dsp:sp>
    <dsp:sp modelId="{5D09142E-B3F0-4FE5-AD32-F9348A3BB39E}">
      <dsp:nvSpPr>
        <dsp:cNvPr id="0" name=""/>
        <dsp:cNvSpPr/>
      </dsp:nvSpPr>
      <dsp:spPr>
        <a:xfrm>
          <a:off x="2213522" y="1048476"/>
          <a:ext cx="2103950" cy="1397968"/>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dirty="0"/>
            <a:t>Get an understanding of the role of the Add-In model</a:t>
          </a:r>
          <a:endParaRPr lang="en-US" sz="1500" kern="1200" dirty="0"/>
        </a:p>
      </dsp:txBody>
      <dsp:txXfrm>
        <a:off x="2281765" y="1116719"/>
        <a:ext cx="1967464" cy="1261482"/>
      </dsp:txXfrm>
    </dsp:sp>
    <dsp:sp modelId="{98BC4A99-08C3-43BA-A178-6EF7C1972C50}">
      <dsp:nvSpPr>
        <dsp:cNvPr id="0" name=""/>
        <dsp:cNvSpPr/>
      </dsp:nvSpPr>
      <dsp:spPr>
        <a:xfrm>
          <a:off x="4422669" y="1048476"/>
          <a:ext cx="2103950" cy="1397968"/>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dirty="0"/>
            <a:t>Understand the new concepts and features added to SharePoint code platform in SharePoint</a:t>
          </a:r>
          <a:endParaRPr lang="en-US" sz="1500" kern="1200" dirty="0"/>
        </a:p>
      </dsp:txBody>
      <dsp:txXfrm>
        <a:off x="4490912" y="1116719"/>
        <a:ext cx="1967464" cy="1261482"/>
      </dsp:txXfrm>
    </dsp:sp>
    <dsp:sp modelId="{7BBE34BC-A573-4EFE-9CE5-7C972AF3F50D}">
      <dsp:nvSpPr>
        <dsp:cNvPr id="0" name=""/>
        <dsp:cNvSpPr/>
      </dsp:nvSpPr>
      <dsp:spPr>
        <a:xfrm>
          <a:off x="6631817" y="1048476"/>
          <a:ext cx="2103950" cy="1397968"/>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baseline="0" dirty="0"/>
            <a:t>Be aware of the deprecated features in SharePoint</a:t>
          </a:r>
          <a:endParaRPr lang="en-US" sz="1500" kern="1200" dirty="0"/>
        </a:p>
      </dsp:txBody>
      <dsp:txXfrm>
        <a:off x="6700060" y="1116719"/>
        <a:ext cx="1967464" cy="12614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067C-89E3-4A4E-8F3A-A19FDD64BB96}">
      <dsp:nvSpPr>
        <dsp:cNvPr id="0" name=""/>
        <dsp:cNvSpPr/>
      </dsp:nvSpPr>
      <dsp:spPr>
        <a:xfrm>
          <a:off x="2836118" y="822"/>
          <a:ext cx="1363513" cy="681756"/>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Which platforms allow us to create </a:t>
          </a:r>
          <a:r>
            <a:rPr lang="en-GB" sz="1200" kern="1200" baseline="0" dirty="0" err="1"/>
            <a:t>SPFx</a:t>
          </a:r>
          <a:r>
            <a:rPr lang="en-GB" sz="1200" kern="1200" baseline="0" dirty="0"/>
            <a:t> Extensions?</a:t>
          </a:r>
          <a:endParaRPr lang="en-US" sz="1200" kern="1200" dirty="0"/>
        </a:p>
      </dsp:txBody>
      <dsp:txXfrm>
        <a:off x="2856086" y="20790"/>
        <a:ext cx="1323577" cy="641820"/>
      </dsp:txXfrm>
    </dsp:sp>
    <dsp:sp modelId="{097BC9F0-7DE9-459A-BA2C-E03DC6CD5297}">
      <dsp:nvSpPr>
        <dsp:cNvPr id="0" name=""/>
        <dsp:cNvSpPr/>
      </dsp:nvSpPr>
      <dsp:spPr>
        <a:xfrm>
          <a:off x="2972469" y="682579"/>
          <a:ext cx="136351" cy="511317"/>
        </a:xfrm>
        <a:custGeom>
          <a:avLst/>
          <a:gdLst/>
          <a:ahLst/>
          <a:cxnLst/>
          <a:rect l="0" t="0" r="0" b="0"/>
          <a:pathLst>
            <a:path>
              <a:moveTo>
                <a:pt x="0" y="0"/>
              </a:moveTo>
              <a:lnTo>
                <a:pt x="0" y="511317"/>
              </a:lnTo>
              <a:lnTo>
                <a:pt x="136351" y="511317"/>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2E7026-811A-4A8F-87DD-A420269ABE64}">
      <dsp:nvSpPr>
        <dsp:cNvPr id="0" name=""/>
        <dsp:cNvSpPr/>
      </dsp:nvSpPr>
      <dsp:spPr>
        <a:xfrm>
          <a:off x="3108821" y="853018"/>
          <a:ext cx="1090810" cy="681756"/>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SharePoint 2016</a:t>
          </a:r>
        </a:p>
      </dsp:txBody>
      <dsp:txXfrm>
        <a:off x="3128789" y="872986"/>
        <a:ext cx="1050874" cy="641820"/>
      </dsp:txXfrm>
    </dsp:sp>
    <dsp:sp modelId="{35DABFB1-F408-442A-9FFF-C567F39D3368}">
      <dsp:nvSpPr>
        <dsp:cNvPr id="0" name=""/>
        <dsp:cNvSpPr/>
      </dsp:nvSpPr>
      <dsp:spPr>
        <a:xfrm>
          <a:off x="2972469" y="682579"/>
          <a:ext cx="136351" cy="1363513"/>
        </a:xfrm>
        <a:custGeom>
          <a:avLst/>
          <a:gdLst/>
          <a:ahLst/>
          <a:cxnLst/>
          <a:rect l="0" t="0" r="0" b="0"/>
          <a:pathLst>
            <a:path>
              <a:moveTo>
                <a:pt x="0" y="0"/>
              </a:moveTo>
              <a:lnTo>
                <a:pt x="0" y="1363513"/>
              </a:lnTo>
              <a:lnTo>
                <a:pt x="136351" y="136351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6C84ED-ED5D-4078-A6F6-56B609850C61}">
      <dsp:nvSpPr>
        <dsp:cNvPr id="0" name=""/>
        <dsp:cNvSpPr/>
      </dsp:nvSpPr>
      <dsp:spPr>
        <a:xfrm>
          <a:off x="3108821" y="1705214"/>
          <a:ext cx="1090810" cy="681756"/>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SharePoint 2019</a:t>
          </a:r>
        </a:p>
      </dsp:txBody>
      <dsp:txXfrm>
        <a:off x="3128789" y="1725182"/>
        <a:ext cx="1050874" cy="641820"/>
      </dsp:txXfrm>
    </dsp:sp>
    <dsp:sp modelId="{2BB4592C-709C-40A0-B667-9F63C19807C7}">
      <dsp:nvSpPr>
        <dsp:cNvPr id="0" name=""/>
        <dsp:cNvSpPr/>
      </dsp:nvSpPr>
      <dsp:spPr>
        <a:xfrm>
          <a:off x="2972469" y="682579"/>
          <a:ext cx="136351" cy="2215709"/>
        </a:xfrm>
        <a:custGeom>
          <a:avLst/>
          <a:gdLst/>
          <a:ahLst/>
          <a:cxnLst/>
          <a:rect l="0" t="0" r="0" b="0"/>
          <a:pathLst>
            <a:path>
              <a:moveTo>
                <a:pt x="0" y="0"/>
              </a:moveTo>
              <a:lnTo>
                <a:pt x="0" y="2215709"/>
              </a:lnTo>
              <a:lnTo>
                <a:pt x="136351" y="2215709"/>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A469C0-1AA0-432F-A7B7-B07D7CE30132}">
      <dsp:nvSpPr>
        <dsp:cNvPr id="0" name=""/>
        <dsp:cNvSpPr/>
      </dsp:nvSpPr>
      <dsp:spPr>
        <a:xfrm>
          <a:off x="3108821" y="2557410"/>
          <a:ext cx="1090810" cy="681756"/>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SharePoint Online</a:t>
          </a:r>
        </a:p>
      </dsp:txBody>
      <dsp:txXfrm>
        <a:off x="3128789" y="2577378"/>
        <a:ext cx="1050874" cy="641820"/>
      </dsp:txXfrm>
    </dsp:sp>
    <dsp:sp modelId="{21AB9100-E547-43BA-8C86-7236712E4499}">
      <dsp:nvSpPr>
        <dsp:cNvPr id="0" name=""/>
        <dsp:cNvSpPr/>
      </dsp:nvSpPr>
      <dsp:spPr>
        <a:xfrm>
          <a:off x="4540510" y="822"/>
          <a:ext cx="1363513" cy="681756"/>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Which SharePoint version(s) allows using Webhooks?</a:t>
          </a:r>
          <a:endParaRPr lang="en-US" sz="1200" kern="1200" dirty="0"/>
        </a:p>
      </dsp:txBody>
      <dsp:txXfrm>
        <a:off x="4560478" y="20790"/>
        <a:ext cx="1323577" cy="641820"/>
      </dsp:txXfrm>
    </dsp:sp>
    <dsp:sp modelId="{C0BDB719-309A-454A-A7DF-A55776C27AC3}">
      <dsp:nvSpPr>
        <dsp:cNvPr id="0" name=""/>
        <dsp:cNvSpPr/>
      </dsp:nvSpPr>
      <dsp:spPr>
        <a:xfrm>
          <a:off x="4676861" y="682579"/>
          <a:ext cx="136351" cy="511317"/>
        </a:xfrm>
        <a:custGeom>
          <a:avLst/>
          <a:gdLst/>
          <a:ahLst/>
          <a:cxnLst/>
          <a:rect l="0" t="0" r="0" b="0"/>
          <a:pathLst>
            <a:path>
              <a:moveTo>
                <a:pt x="0" y="0"/>
              </a:moveTo>
              <a:lnTo>
                <a:pt x="0" y="511317"/>
              </a:lnTo>
              <a:lnTo>
                <a:pt x="136351" y="511317"/>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AF921-BAD9-47C2-96DB-5BEE77B19C88}">
      <dsp:nvSpPr>
        <dsp:cNvPr id="0" name=""/>
        <dsp:cNvSpPr/>
      </dsp:nvSpPr>
      <dsp:spPr>
        <a:xfrm>
          <a:off x="4813212" y="853018"/>
          <a:ext cx="1090810" cy="681756"/>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SharePoint 2013</a:t>
          </a:r>
          <a:endParaRPr lang="en-US" sz="1600" kern="1200" dirty="0"/>
        </a:p>
      </dsp:txBody>
      <dsp:txXfrm>
        <a:off x="4833180" y="872986"/>
        <a:ext cx="1050874" cy="641820"/>
      </dsp:txXfrm>
    </dsp:sp>
    <dsp:sp modelId="{253884D6-EA3A-4890-92B6-86F36EDBD21D}">
      <dsp:nvSpPr>
        <dsp:cNvPr id="0" name=""/>
        <dsp:cNvSpPr/>
      </dsp:nvSpPr>
      <dsp:spPr>
        <a:xfrm>
          <a:off x="4676861" y="682579"/>
          <a:ext cx="136351" cy="1363513"/>
        </a:xfrm>
        <a:custGeom>
          <a:avLst/>
          <a:gdLst/>
          <a:ahLst/>
          <a:cxnLst/>
          <a:rect l="0" t="0" r="0" b="0"/>
          <a:pathLst>
            <a:path>
              <a:moveTo>
                <a:pt x="0" y="0"/>
              </a:moveTo>
              <a:lnTo>
                <a:pt x="0" y="1363513"/>
              </a:lnTo>
              <a:lnTo>
                <a:pt x="136351" y="136351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D40D6-29B5-44A8-8339-FE2B03FE7025}">
      <dsp:nvSpPr>
        <dsp:cNvPr id="0" name=""/>
        <dsp:cNvSpPr/>
      </dsp:nvSpPr>
      <dsp:spPr>
        <a:xfrm>
          <a:off x="4813212" y="1705214"/>
          <a:ext cx="1090810" cy="681756"/>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SharePoint 2016</a:t>
          </a:r>
          <a:endParaRPr lang="en-US" sz="1600" kern="1200" dirty="0"/>
        </a:p>
      </dsp:txBody>
      <dsp:txXfrm>
        <a:off x="4833180" y="1725182"/>
        <a:ext cx="1050874" cy="641820"/>
      </dsp:txXfrm>
    </dsp:sp>
    <dsp:sp modelId="{542F8C70-5DC8-491C-95FE-FEFEF0068C4D}">
      <dsp:nvSpPr>
        <dsp:cNvPr id="0" name=""/>
        <dsp:cNvSpPr/>
      </dsp:nvSpPr>
      <dsp:spPr>
        <a:xfrm>
          <a:off x="4676861" y="682579"/>
          <a:ext cx="136351" cy="2215709"/>
        </a:xfrm>
        <a:custGeom>
          <a:avLst/>
          <a:gdLst/>
          <a:ahLst/>
          <a:cxnLst/>
          <a:rect l="0" t="0" r="0" b="0"/>
          <a:pathLst>
            <a:path>
              <a:moveTo>
                <a:pt x="0" y="0"/>
              </a:moveTo>
              <a:lnTo>
                <a:pt x="0" y="2215709"/>
              </a:lnTo>
              <a:lnTo>
                <a:pt x="136351" y="2215709"/>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1B04A1-70E8-4BF7-8D83-AA1C1B3A6452}">
      <dsp:nvSpPr>
        <dsp:cNvPr id="0" name=""/>
        <dsp:cNvSpPr/>
      </dsp:nvSpPr>
      <dsp:spPr>
        <a:xfrm>
          <a:off x="4813212" y="2557410"/>
          <a:ext cx="1090810" cy="681756"/>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SharePoint 2019</a:t>
          </a:r>
          <a:endParaRPr lang="en-US" sz="1600" kern="1200" dirty="0"/>
        </a:p>
      </dsp:txBody>
      <dsp:txXfrm>
        <a:off x="4833180" y="2577378"/>
        <a:ext cx="1050874" cy="64182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E067C-89E3-4A4E-8F3A-A19FDD64BB96}">
      <dsp:nvSpPr>
        <dsp:cNvPr id="0" name=""/>
        <dsp:cNvSpPr/>
      </dsp:nvSpPr>
      <dsp:spPr>
        <a:xfrm>
          <a:off x="2836118" y="822"/>
          <a:ext cx="1363513" cy="681756"/>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Which platforms allow us to create </a:t>
          </a:r>
          <a:r>
            <a:rPr lang="en-GB" sz="1200" kern="1200" baseline="0" dirty="0" err="1"/>
            <a:t>SPFx</a:t>
          </a:r>
          <a:r>
            <a:rPr lang="en-GB" sz="1200" kern="1200" baseline="0" dirty="0"/>
            <a:t> Extensions?</a:t>
          </a:r>
          <a:endParaRPr lang="en-US" sz="1200" kern="1200" dirty="0"/>
        </a:p>
      </dsp:txBody>
      <dsp:txXfrm>
        <a:off x="2856086" y="20790"/>
        <a:ext cx="1323577" cy="641820"/>
      </dsp:txXfrm>
    </dsp:sp>
    <dsp:sp modelId="{097BC9F0-7DE9-459A-BA2C-E03DC6CD5297}">
      <dsp:nvSpPr>
        <dsp:cNvPr id="0" name=""/>
        <dsp:cNvSpPr/>
      </dsp:nvSpPr>
      <dsp:spPr>
        <a:xfrm>
          <a:off x="2972469" y="682579"/>
          <a:ext cx="136351" cy="511317"/>
        </a:xfrm>
        <a:custGeom>
          <a:avLst/>
          <a:gdLst/>
          <a:ahLst/>
          <a:cxnLst/>
          <a:rect l="0" t="0" r="0" b="0"/>
          <a:pathLst>
            <a:path>
              <a:moveTo>
                <a:pt x="0" y="0"/>
              </a:moveTo>
              <a:lnTo>
                <a:pt x="0" y="511317"/>
              </a:lnTo>
              <a:lnTo>
                <a:pt x="136351" y="511317"/>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2E7026-811A-4A8F-87DD-A420269ABE64}">
      <dsp:nvSpPr>
        <dsp:cNvPr id="0" name=""/>
        <dsp:cNvSpPr/>
      </dsp:nvSpPr>
      <dsp:spPr>
        <a:xfrm>
          <a:off x="3108821" y="853018"/>
          <a:ext cx="1090810" cy="681756"/>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SharePoint 2016</a:t>
          </a:r>
        </a:p>
      </dsp:txBody>
      <dsp:txXfrm>
        <a:off x="3128789" y="872986"/>
        <a:ext cx="1050874" cy="641820"/>
      </dsp:txXfrm>
    </dsp:sp>
    <dsp:sp modelId="{35DABFB1-F408-442A-9FFF-C567F39D3368}">
      <dsp:nvSpPr>
        <dsp:cNvPr id="0" name=""/>
        <dsp:cNvSpPr/>
      </dsp:nvSpPr>
      <dsp:spPr>
        <a:xfrm>
          <a:off x="2972469" y="682579"/>
          <a:ext cx="136351" cy="1363513"/>
        </a:xfrm>
        <a:custGeom>
          <a:avLst/>
          <a:gdLst/>
          <a:ahLst/>
          <a:cxnLst/>
          <a:rect l="0" t="0" r="0" b="0"/>
          <a:pathLst>
            <a:path>
              <a:moveTo>
                <a:pt x="0" y="0"/>
              </a:moveTo>
              <a:lnTo>
                <a:pt x="0" y="1363513"/>
              </a:lnTo>
              <a:lnTo>
                <a:pt x="136351" y="136351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6C84ED-ED5D-4078-A6F6-56B609850C61}">
      <dsp:nvSpPr>
        <dsp:cNvPr id="0" name=""/>
        <dsp:cNvSpPr/>
      </dsp:nvSpPr>
      <dsp:spPr>
        <a:xfrm>
          <a:off x="3108821" y="1705214"/>
          <a:ext cx="1090810" cy="681756"/>
        </a:xfrm>
        <a:prstGeom prst="roundRect">
          <a:avLst>
            <a:gd name="adj" fmla="val 10000"/>
          </a:avLst>
        </a:prstGeom>
        <a:solidFill>
          <a:srgbClr val="00B050">
            <a:alpha val="90000"/>
          </a:srgb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SharePoint 2019</a:t>
          </a:r>
        </a:p>
      </dsp:txBody>
      <dsp:txXfrm>
        <a:off x="3128789" y="1725182"/>
        <a:ext cx="1050874" cy="641820"/>
      </dsp:txXfrm>
    </dsp:sp>
    <dsp:sp modelId="{2BB4592C-709C-40A0-B667-9F63C19807C7}">
      <dsp:nvSpPr>
        <dsp:cNvPr id="0" name=""/>
        <dsp:cNvSpPr/>
      </dsp:nvSpPr>
      <dsp:spPr>
        <a:xfrm>
          <a:off x="2972469" y="682579"/>
          <a:ext cx="136351" cy="2215709"/>
        </a:xfrm>
        <a:custGeom>
          <a:avLst/>
          <a:gdLst/>
          <a:ahLst/>
          <a:cxnLst/>
          <a:rect l="0" t="0" r="0" b="0"/>
          <a:pathLst>
            <a:path>
              <a:moveTo>
                <a:pt x="0" y="0"/>
              </a:moveTo>
              <a:lnTo>
                <a:pt x="0" y="2215709"/>
              </a:lnTo>
              <a:lnTo>
                <a:pt x="136351" y="2215709"/>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A469C0-1AA0-432F-A7B7-B07D7CE30132}">
      <dsp:nvSpPr>
        <dsp:cNvPr id="0" name=""/>
        <dsp:cNvSpPr/>
      </dsp:nvSpPr>
      <dsp:spPr>
        <a:xfrm>
          <a:off x="3108821" y="2557410"/>
          <a:ext cx="1090810" cy="681756"/>
        </a:xfrm>
        <a:prstGeom prst="roundRect">
          <a:avLst>
            <a:gd name="adj" fmla="val 10000"/>
          </a:avLst>
        </a:prstGeom>
        <a:solidFill>
          <a:srgbClr val="19B861">
            <a:alpha val="90000"/>
          </a:srgb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SharePoint Online</a:t>
          </a:r>
        </a:p>
      </dsp:txBody>
      <dsp:txXfrm>
        <a:off x="3128789" y="2577378"/>
        <a:ext cx="1050874" cy="641820"/>
      </dsp:txXfrm>
    </dsp:sp>
    <dsp:sp modelId="{21AB9100-E547-43BA-8C86-7236712E4499}">
      <dsp:nvSpPr>
        <dsp:cNvPr id="0" name=""/>
        <dsp:cNvSpPr/>
      </dsp:nvSpPr>
      <dsp:spPr>
        <a:xfrm>
          <a:off x="4540510" y="822"/>
          <a:ext cx="1363513" cy="681756"/>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Which SharePoint version(s) allows using Webhooks?</a:t>
          </a:r>
          <a:endParaRPr lang="en-US" sz="1200" kern="1200" dirty="0"/>
        </a:p>
      </dsp:txBody>
      <dsp:txXfrm>
        <a:off x="4560478" y="20790"/>
        <a:ext cx="1323577" cy="641820"/>
      </dsp:txXfrm>
    </dsp:sp>
    <dsp:sp modelId="{C0BDB719-309A-454A-A7DF-A55776C27AC3}">
      <dsp:nvSpPr>
        <dsp:cNvPr id="0" name=""/>
        <dsp:cNvSpPr/>
      </dsp:nvSpPr>
      <dsp:spPr>
        <a:xfrm>
          <a:off x="4676861" y="682579"/>
          <a:ext cx="136351" cy="511317"/>
        </a:xfrm>
        <a:custGeom>
          <a:avLst/>
          <a:gdLst/>
          <a:ahLst/>
          <a:cxnLst/>
          <a:rect l="0" t="0" r="0" b="0"/>
          <a:pathLst>
            <a:path>
              <a:moveTo>
                <a:pt x="0" y="0"/>
              </a:moveTo>
              <a:lnTo>
                <a:pt x="0" y="511317"/>
              </a:lnTo>
              <a:lnTo>
                <a:pt x="136351" y="511317"/>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AF921-BAD9-47C2-96DB-5BEE77B19C88}">
      <dsp:nvSpPr>
        <dsp:cNvPr id="0" name=""/>
        <dsp:cNvSpPr/>
      </dsp:nvSpPr>
      <dsp:spPr>
        <a:xfrm>
          <a:off x="4813212" y="853018"/>
          <a:ext cx="1090810" cy="681756"/>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SharePoint 2013</a:t>
          </a:r>
          <a:endParaRPr lang="en-US" sz="1600" kern="1200" dirty="0"/>
        </a:p>
      </dsp:txBody>
      <dsp:txXfrm>
        <a:off x="4833180" y="872986"/>
        <a:ext cx="1050874" cy="641820"/>
      </dsp:txXfrm>
    </dsp:sp>
    <dsp:sp modelId="{253884D6-EA3A-4890-92B6-86F36EDBD21D}">
      <dsp:nvSpPr>
        <dsp:cNvPr id="0" name=""/>
        <dsp:cNvSpPr/>
      </dsp:nvSpPr>
      <dsp:spPr>
        <a:xfrm>
          <a:off x="4676861" y="682579"/>
          <a:ext cx="136351" cy="1363513"/>
        </a:xfrm>
        <a:custGeom>
          <a:avLst/>
          <a:gdLst/>
          <a:ahLst/>
          <a:cxnLst/>
          <a:rect l="0" t="0" r="0" b="0"/>
          <a:pathLst>
            <a:path>
              <a:moveTo>
                <a:pt x="0" y="0"/>
              </a:moveTo>
              <a:lnTo>
                <a:pt x="0" y="1363513"/>
              </a:lnTo>
              <a:lnTo>
                <a:pt x="136351" y="136351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8D40D6-29B5-44A8-8339-FE2B03FE7025}">
      <dsp:nvSpPr>
        <dsp:cNvPr id="0" name=""/>
        <dsp:cNvSpPr/>
      </dsp:nvSpPr>
      <dsp:spPr>
        <a:xfrm>
          <a:off x="4813212" y="1705214"/>
          <a:ext cx="1090810" cy="681756"/>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SharePoint 2016</a:t>
          </a:r>
          <a:endParaRPr lang="en-US" sz="1600" kern="1200" dirty="0"/>
        </a:p>
      </dsp:txBody>
      <dsp:txXfrm>
        <a:off x="4833180" y="1725182"/>
        <a:ext cx="1050874" cy="641820"/>
      </dsp:txXfrm>
    </dsp:sp>
    <dsp:sp modelId="{542F8C70-5DC8-491C-95FE-FEFEF0068C4D}">
      <dsp:nvSpPr>
        <dsp:cNvPr id="0" name=""/>
        <dsp:cNvSpPr/>
      </dsp:nvSpPr>
      <dsp:spPr>
        <a:xfrm>
          <a:off x="4676861" y="682579"/>
          <a:ext cx="136351" cy="2215709"/>
        </a:xfrm>
        <a:custGeom>
          <a:avLst/>
          <a:gdLst/>
          <a:ahLst/>
          <a:cxnLst/>
          <a:rect l="0" t="0" r="0" b="0"/>
          <a:pathLst>
            <a:path>
              <a:moveTo>
                <a:pt x="0" y="0"/>
              </a:moveTo>
              <a:lnTo>
                <a:pt x="0" y="2215709"/>
              </a:lnTo>
              <a:lnTo>
                <a:pt x="136351" y="2215709"/>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1B04A1-70E8-4BF7-8D83-AA1C1B3A6452}">
      <dsp:nvSpPr>
        <dsp:cNvPr id="0" name=""/>
        <dsp:cNvSpPr/>
      </dsp:nvSpPr>
      <dsp:spPr>
        <a:xfrm>
          <a:off x="4813212" y="2557410"/>
          <a:ext cx="1090810" cy="681756"/>
        </a:xfrm>
        <a:prstGeom prst="roundRect">
          <a:avLst>
            <a:gd name="adj" fmla="val 10000"/>
          </a:avLst>
        </a:prstGeom>
        <a:solidFill>
          <a:srgbClr val="19B861">
            <a:alpha val="90000"/>
          </a:srgb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baseline="0" dirty="0"/>
            <a:t>SharePoint 2019</a:t>
          </a:r>
          <a:endParaRPr lang="en-US" sz="1600" kern="1200" dirty="0"/>
        </a:p>
      </dsp:txBody>
      <dsp:txXfrm>
        <a:off x="4833180" y="2577378"/>
        <a:ext cx="1050874" cy="64182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B2FE2-8A8C-4B9E-A6B3-CB9D4295C0D2}">
      <dsp:nvSpPr>
        <dsp:cNvPr id="0" name=""/>
        <dsp:cNvSpPr/>
      </dsp:nvSpPr>
      <dsp:spPr>
        <a:xfrm>
          <a:off x="0" y="84123"/>
          <a:ext cx="8517623" cy="72072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Workflow</a:t>
          </a:r>
        </a:p>
      </dsp:txBody>
      <dsp:txXfrm>
        <a:off x="35183" y="119306"/>
        <a:ext cx="8447257" cy="650354"/>
      </dsp:txXfrm>
    </dsp:sp>
    <dsp:sp modelId="{A1A658AD-FECA-4300-B6BF-D9E1589F5EC2}">
      <dsp:nvSpPr>
        <dsp:cNvPr id="0" name=""/>
        <dsp:cNvSpPr/>
      </dsp:nvSpPr>
      <dsp:spPr>
        <a:xfrm>
          <a:off x="0" y="804843"/>
          <a:ext cx="8517623" cy="266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43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a:t>SharePoint 2013 Workflows utilizing Workflow Manager</a:t>
          </a:r>
        </a:p>
        <a:p>
          <a:pPr marL="228600" lvl="1" indent="-228600" algn="l" defTabSz="977900">
            <a:lnSpc>
              <a:spcPct val="90000"/>
            </a:lnSpc>
            <a:spcBef>
              <a:spcPct val="0"/>
            </a:spcBef>
            <a:spcAft>
              <a:spcPct val="20000"/>
            </a:spcAft>
            <a:buChar char="•"/>
          </a:pPr>
          <a:r>
            <a:rPr lang="en-US" sz="2200" kern="1200" dirty="0"/>
            <a:t>SharePoint 2010 Workflows Engine is still present in SharePoint</a:t>
          </a:r>
        </a:p>
        <a:p>
          <a:pPr marL="228600" lvl="1" indent="-228600" algn="l" defTabSz="977900">
            <a:lnSpc>
              <a:spcPct val="90000"/>
            </a:lnSpc>
            <a:spcBef>
              <a:spcPct val="0"/>
            </a:spcBef>
            <a:spcAft>
              <a:spcPct val="20000"/>
            </a:spcAft>
            <a:buChar char="•"/>
          </a:pPr>
          <a:r>
            <a:rPr lang="en-US" sz="2200" kern="1200" noProof="0" dirty="0"/>
            <a:t>Custom functionality can be added to a workflow by hosting it as a webservice outside of SharePoint and calling it from a SharePoint 2013 Workflow</a:t>
          </a:r>
        </a:p>
        <a:p>
          <a:pPr marL="228600" lvl="1" indent="-228600" algn="l" defTabSz="977900">
            <a:lnSpc>
              <a:spcPct val="90000"/>
            </a:lnSpc>
            <a:spcBef>
              <a:spcPct val="0"/>
            </a:spcBef>
            <a:spcAft>
              <a:spcPct val="20000"/>
            </a:spcAft>
            <a:buChar char="•"/>
          </a:pPr>
          <a:r>
            <a:rPr lang="en-US" sz="2200" kern="1200" noProof="0" dirty="0"/>
            <a:t>Microsoft Flow can be utilized in a hybrid setup through the On-Premises Data Gateway</a:t>
          </a:r>
        </a:p>
      </dsp:txBody>
      <dsp:txXfrm>
        <a:off x="0" y="804843"/>
        <a:ext cx="8517623" cy="266616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535D0-7726-41B5-8A61-03DED4A4B996}">
      <dsp:nvSpPr>
        <dsp:cNvPr id="0" name=""/>
        <dsp:cNvSpPr/>
      </dsp:nvSpPr>
      <dsp:spPr>
        <a:xfrm>
          <a:off x="0" y="69009"/>
          <a:ext cx="4827271" cy="54054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Improvement in SharePoint 2019</a:t>
          </a:r>
        </a:p>
      </dsp:txBody>
      <dsp:txXfrm>
        <a:off x="26387" y="95396"/>
        <a:ext cx="4774497" cy="487766"/>
      </dsp:txXfrm>
    </dsp:sp>
    <dsp:sp modelId="{177413E7-4BFF-4F0A-8D53-6A20F49C47A3}">
      <dsp:nvSpPr>
        <dsp:cNvPr id="0" name=""/>
        <dsp:cNvSpPr/>
      </dsp:nvSpPr>
      <dsp:spPr>
        <a:xfrm>
          <a:off x="0" y="609549"/>
          <a:ext cx="4827271"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6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Modern Search Experience</a:t>
          </a:r>
        </a:p>
      </dsp:txBody>
      <dsp:txXfrm>
        <a:off x="0" y="609549"/>
        <a:ext cx="4827271" cy="347760"/>
      </dsp:txXfrm>
    </dsp:sp>
    <dsp:sp modelId="{3919C074-3FF0-4EBF-A289-B342A83FA9D3}">
      <dsp:nvSpPr>
        <dsp:cNvPr id="0" name=""/>
        <dsp:cNvSpPr/>
      </dsp:nvSpPr>
      <dsp:spPr>
        <a:xfrm>
          <a:off x="0" y="957309"/>
          <a:ext cx="4827271" cy="54054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Inherited from SharePoint 2016</a:t>
          </a:r>
          <a:endParaRPr lang="en-US" sz="2100" kern="1200" dirty="0"/>
        </a:p>
      </dsp:txBody>
      <dsp:txXfrm>
        <a:off x="26387" y="983696"/>
        <a:ext cx="4774497" cy="487766"/>
      </dsp:txXfrm>
    </dsp:sp>
    <dsp:sp modelId="{6ED4C3EE-8522-4AF9-A991-AF379347C7FE}">
      <dsp:nvSpPr>
        <dsp:cNvPr id="0" name=""/>
        <dsp:cNvSpPr/>
      </dsp:nvSpPr>
      <dsp:spPr>
        <a:xfrm>
          <a:off x="0" y="1497849"/>
          <a:ext cx="4827271"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6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dirty="0"/>
            <a:t>500 million items per Search Service Application</a:t>
          </a:r>
          <a:endParaRPr lang="en-US" sz="1600" kern="1200" dirty="0"/>
        </a:p>
      </dsp:txBody>
      <dsp:txXfrm>
        <a:off x="0" y="1497849"/>
        <a:ext cx="4827271" cy="347760"/>
      </dsp:txXfrm>
    </dsp:sp>
    <dsp:sp modelId="{FC225295-EF07-4E1F-A8AA-CF243CB1E8B5}">
      <dsp:nvSpPr>
        <dsp:cNvPr id="0" name=""/>
        <dsp:cNvSpPr/>
      </dsp:nvSpPr>
      <dsp:spPr>
        <a:xfrm>
          <a:off x="0" y="1845609"/>
          <a:ext cx="4827271" cy="54054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Inherited from SharePoint 2013</a:t>
          </a:r>
          <a:endParaRPr lang="en-US" sz="2100" kern="1200" dirty="0"/>
        </a:p>
      </dsp:txBody>
      <dsp:txXfrm>
        <a:off x="26387" y="1871996"/>
        <a:ext cx="4774497" cy="487766"/>
      </dsp:txXfrm>
    </dsp:sp>
    <dsp:sp modelId="{8F0564EE-BB8D-4486-80DD-25DBAA31282E}">
      <dsp:nvSpPr>
        <dsp:cNvPr id="0" name=""/>
        <dsp:cNvSpPr/>
      </dsp:nvSpPr>
      <dsp:spPr>
        <a:xfrm>
          <a:off x="0" y="2386148"/>
          <a:ext cx="4827271" cy="143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26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Personalized search results based on history</a:t>
          </a:r>
          <a:endParaRPr lang="en-US" sz="1600" kern="1200"/>
        </a:p>
        <a:p>
          <a:pPr marL="171450" lvl="1" indent="-171450" algn="l" defTabSz="711200">
            <a:lnSpc>
              <a:spcPct val="90000"/>
            </a:lnSpc>
            <a:spcBef>
              <a:spcPct val="0"/>
            </a:spcBef>
            <a:spcAft>
              <a:spcPct val="20000"/>
            </a:spcAft>
            <a:buChar char="•"/>
          </a:pPr>
          <a:r>
            <a:rPr lang="en-US" sz="1600" kern="1200" baseline="0" dirty="0"/>
            <a:t>Keyword Query Language main option for building queries</a:t>
          </a:r>
          <a:endParaRPr lang="en-US" sz="1600" kern="1200" dirty="0"/>
        </a:p>
        <a:p>
          <a:pPr marL="171450" lvl="1" indent="-171450" algn="l" defTabSz="711200">
            <a:lnSpc>
              <a:spcPct val="90000"/>
            </a:lnSpc>
            <a:spcBef>
              <a:spcPct val="0"/>
            </a:spcBef>
            <a:spcAft>
              <a:spcPct val="20000"/>
            </a:spcAft>
            <a:buChar char="•"/>
          </a:pPr>
          <a:r>
            <a:rPr lang="en-US" sz="1600" kern="1200" baseline="0"/>
            <a:t>APIs to leverage search results externally</a:t>
          </a:r>
          <a:endParaRPr lang="en-US" sz="1600" kern="1200"/>
        </a:p>
        <a:p>
          <a:pPr marL="171450" lvl="1" indent="-171450" algn="l" defTabSz="711200">
            <a:lnSpc>
              <a:spcPct val="90000"/>
            </a:lnSpc>
            <a:spcBef>
              <a:spcPct val="0"/>
            </a:spcBef>
            <a:spcAft>
              <a:spcPct val="20000"/>
            </a:spcAft>
            <a:buChar char="•"/>
          </a:pPr>
          <a:r>
            <a:rPr lang="en-US" sz="1600" kern="1200" baseline="0"/>
            <a:t>Continuous crawl for SharePoint content sources</a:t>
          </a:r>
          <a:endParaRPr lang="en-US" sz="1600" kern="1200"/>
        </a:p>
      </dsp:txBody>
      <dsp:txXfrm>
        <a:off x="0" y="2386148"/>
        <a:ext cx="4827271" cy="143450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E629C-255E-442F-83A6-40B12B678A82}">
      <dsp:nvSpPr>
        <dsp:cNvPr id="0" name=""/>
        <dsp:cNvSpPr/>
      </dsp:nvSpPr>
      <dsp:spPr>
        <a:xfrm>
          <a:off x="1449933" y="1411"/>
          <a:ext cx="1668650" cy="834325"/>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How many Search Items per Service Application </a:t>
          </a:r>
          <a:endParaRPr lang="en-US" sz="1500" kern="1200" dirty="0"/>
        </a:p>
      </dsp:txBody>
      <dsp:txXfrm>
        <a:off x="1474370" y="25848"/>
        <a:ext cx="1619776" cy="785451"/>
      </dsp:txXfrm>
    </dsp:sp>
    <dsp:sp modelId="{0CDE15AE-8AF9-4A92-BF22-C165DECE4454}">
      <dsp:nvSpPr>
        <dsp:cNvPr id="0" name=""/>
        <dsp:cNvSpPr/>
      </dsp:nvSpPr>
      <dsp:spPr>
        <a:xfrm>
          <a:off x="1616798" y="835737"/>
          <a:ext cx="166865" cy="625743"/>
        </a:xfrm>
        <a:custGeom>
          <a:avLst/>
          <a:gdLst/>
          <a:ahLst/>
          <a:cxnLst/>
          <a:rect l="0" t="0" r="0" b="0"/>
          <a:pathLst>
            <a:path>
              <a:moveTo>
                <a:pt x="0" y="0"/>
              </a:moveTo>
              <a:lnTo>
                <a:pt x="0" y="625743"/>
              </a:lnTo>
              <a:lnTo>
                <a:pt x="166865" y="62574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5EB237-1716-477B-ABCF-05F7DA97B107}">
      <dsp:nvSpPr>
        <dsp:cNvPr id="0" name=""/>
        <dsp:cNvSpPr/>
      </dsp:nvSpPr>
      <dsp:spPr>
        <a:xfrm>
          <a:off x="1783663" y="1044318"/>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500 Million Items</a:t>
          </a:r>
          <a:endParaRPr lang="en-US" sz="1400" kern="1200" dirty="0"/>
        </a:p>
      </dsp:txBody>
      <dsp:txXfrm>
        <a:off x="1808100" y="1068755"/>
        <a:ext cx="1286046" cy="785451"/>
      </dsp:txXfrm>
    </dsp:sp>
    <dsp:sp modelId="{3CDC1801-E9A6-4578-9BE1-410C6C54CE60}">
      <dsp:nvSpPr>
        <dsp:cNvPr id="0" name=""/>
        <dsp:cNvSpPr/>
      </dsp:nvSpPr>
      <dsp:spPr>
        <a:xfrm>
          <a:off x="1616798" y="835737"/>
          <a:ext cx="166865" cy="1668650"/>
        </a:xfrm>
        <a:custGeom>
          <a:avLst/>
          <a:gdLst/>
          <a:ahLst/>
          <a:cxnLst/>
          <a:rect l="0" t="0" r="0" b="0"/>
          <a:pathLst>
            <a:path>
              <a:moveTo>
                <a:pt x="0" y="0"/>
              </a:moveTo>
              <a:lnTo>
                <a:pt x="0" y="1668650"/>
              </a:lnTo>
              <a:lnTo>
                <a:pt x="166865" y="1668650"/>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5A0130-7DB6-4FE3-9D5D-9ABD0390DE8F}">
      <dsp:nvSpPr>
        <dsp:cNvPr id="0" name=""/>
        <dsp:cNvSpPr/>
      </dsp:nvSpPr>
      <dsp:spPr>
        <a:xfrm>
          <a:off x="1783663" y="2087224"/>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250 Million Items</a:t>
          </a:r>
          <a:endParaRPr lang="en-US" sz="1400" kern="1200" dirty="0"/>
        </a:p>
      </dsp:txBody>
      <dsp:txXfrm>
        <a:off x="1808100" y="2111661"/>
        <a:ext cx="1286046" cy="785451"/>
      </dsp:txXfrm>
    </dsp:sp>
    <dsp:sp modelId="{C4B0409C-0613-43C2-9AFF-E6C0D6C37C80}">
      <dsp:nvSpPr>
        <dsp:cNvPr id="0" name=""/>
        <dsp:cNvSpPr/>
      </dsp:nvSpPr>
      <dsp:spPr>
        <a:xfrm>
          <a:off x="1616798" y="835737"/>
          <a:ext cx="166865" cy="2711556"/>
        </a:xfrm>
        <a:custGeom>
          <a:avLst/>
          <a:gdLst/>
          <a:ahLst/>
          <a:cxnLst/>
          <a:rect l="0" t="0" r="0" b="0"/>
          <a:pathLst>
            <a:path>
              <a:moveTo>
                <a:pt x="0" y="0"/>
              </a:moveTo>
              <a:lnTo>
                <a:pt x="0" y="2711556"/>
              </a:lnTo>
              <a:lnTo>
                <a:pt x="166865" y="2711556"/>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08689F-B935-4015-9792-3EFD9EAAF03D}">
      <dsp:nvSpPr>
        <dsp:cNvPr id="0" name=""/>
        <dsp:cNvSpPr/>
      </dsp:nvSpPr>
      <dsp:spPr>
        <a:xfrm>
          <a:off x="1783663" y="3130130"/>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1 Billion Items</a:t>
          </a:r>
          <a:endParaRPr lang="en-US" sz="1400" kern="1200" dirty="0"/>
        </a:p>
      </dsp:txBody>
      <dsp:txXfrm>
        <a:off x="1808100" y="3154567"/>
        <a:ext cx="1286046" cy="785451"/>
      </dsp:txXfrm>
    </dsp:sp>
    <dsp:sp modelId="{18E48457-C86D-4364-8F01-E09397612DC3}">
      <dsp:nvSpPr>
        <dsp:cNvPr id="0" name=""/>
        <dsp:cNvSpPr/>
      </dsp:nvSpPr>
      <dsp:spPr>
        <a:xfrm>
          <a:off x="3535745" y="1411"/>
          <a:ext cx="1668650" cy="834325"/>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Mobile View </a:t>
          </a:r>
          <a:br>
            <a:rPr lang="en-GB" sz="1500" kern="1200" dirty="0"/>
          </a:br>
          <a:r>
            <a:rPr lang="en-GB" sz="1500" kern="1200" dirty="0"/>
            <a:t>allows for</a:t>
          </a:r>
          <a:endParaRPr lang="en-US" sz="1500" kern="1200" dirty="0"/>
        </a:p>
      </dsp:txBody>
      <dsp:txXfrm>
        <a:off x="3560182" y="25848"/>
        <a:ext cx="1619776" cy="785451"/>
      </dsp:txXfrm>
    </dsp:sp>
    <dsp:sp modelId="{4CF74A84-EF2E-4EA8-9D00-34B7AFDACE63}">
      <dsp:nvSpPr>
        <dsp:cNvPr id="0" name=""/>
        <dsp:cNvSpPr/>
      </dsp:nvSpPr>
      <dsp:spPr>
        <a:xfrm>
          <a:off x="3702610" y="835737"/>
          <a:ext cx="166865" cy="625743"/>
        </a:xfrm>
        <a:custGeom>
          <a:avLst/>
          <a:gdLst/>
          <a:ahLst/>
          <a:cxnLst/>
          <a:rect l="0" t="0" r="0" b="0"/>
          <a:pathLst>
            <a:path>
              <a:moveTo>
                <a:pt x="0" y="0"/>
              </a:moveTo>
              <a:lnTo>
                <a:pt x="0" y="625743"/>
              </a:lnTo>
              <a:lnTo>
                <a:pt x="166865" y="62574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E9D90F-03B1-48DC-ABE6-92FA6EA616BF}">
      <dsp:nvSpPr>
        <dsp:cNvPr id="0" name=""/>
        <dsp:cNvSpPr/>
      </dsp:nvSpPr>
      <dsp:spPr>
        <a:xfrm>
          <a:off x="3869475" y="1044318"/>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Faster Page Load</a:t>
          </a:r>
          <a:endParaRPr lang="en-US" sz="1400" kern="1200" dirty="0"/>
        </a:p>
      </dsp:txBody>
      <dsp:txXfrm>
        <a:off x="3893912" y="1068755"/>
        <a:ext cx="1286046" cy="785451"/>
      </dsp:txXfrm>
    </dsp:sp>
    <dsp:sp modelId="{AE92DF8B-FE47-4E29-AE80-7CC76591A92B}">
      <dsp:nvSpPr>
        <dsp:cNvPr id="0" name=""/>
        <dsp:cNvSpPr/>
      </dsp:nvSpPr>
      <dsp:spPr>
        <a:xfrm>
          <a:off x="3702610" y="835737"/>
          <a:ext cx="166865" cy="1668650"/>
        </a:xfrm>
        <a:custGeom>
          <a:avLst/>
          <a:gdLst/>
          <a:ahLst/>
          <a:cxnLst/>
          <a:rect l="0" t="0" r="0" b="0"/>
          <a:pathLst>
            <a:path>
              <a:moveTo>
                <a:pt x="0" y="0"/>
              </a:moveTo>
              <a:lnTo>
                <a:pt x="0" y="1668650"/>
              </a:lnTo>
              <a:lnTo>
                <a:pt x="166865" y="1668650"/>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B74C1F-6D41-4C1B-AABA-6A0F493AEABC}">
      <dsp:nvSpPr>
        <dsp:cNvPr id="0" name=""/>
        <dsp:cNvSpPr/>
      </dsp:nvSpPr>
      <dsp:spPr>
        <a:xfrm>
          <a:off x="3869475" y="2087224"/>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Better Experience on Smaller Screens</a:t>
          </a:r>
          <a:endParaRPr lang="en-US" sz="1400" kern="1200" dirty="0"/>
        </a:p>
      </dsp:txBody>
      <dsp:txXfrm>
        <a:off x="3893912" y="2111661"/>
        <a:ext cx="1286046" cy="785451"/>
      </dsp:txXfrm>
    </dsp:sp>
    <dsp:sp modelId="{7E75FE37-085E-4229-A049-2D8777C8DB52}">
      <dsp:nvSpPr>
        <dsp:cNvPr id="0" name=""/>
        <dsp:cNvSpPr/>
      </dsp:nvSpPr>
      <dsp:spPr>
        <a:xfrm>
          <a:off x="3702610" y="835737"/>
          <a:ext cx="166865" cy="2711556"/>
        </a:xfrm>
        <a:custGeom>
          <a:avLst/>
          <a:gdLst/>
          <a:ahLst/>
          <a:cxnLst/>
          <a:rect l="0" t="0" r="0" b="0"/>
          <a:pathLst>
            <a:path>
              <a:moveTo>
                <a:pt x="0" y="0"/>
              </a:moveTo>
              <a:lnTo>
                <a:pt x="0" y="2711556"/>
              </a:lnTo>
              <a:lnTo>
                <a:pt x="166865" y="2711556"/>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30664A-09E4-40A6-9B9D-6AF6E6F2E14C}">
      <dsp:nvSpPr>
        <dsp:cNvPr id="0" name=""/>
        <dsp:cNvSpPr/>
      </dsp:nvSpPr>
      <dsp:spPr>
        <a:xfrm>
          <a:off x="3869475" y="3130130"/>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Fast Page Navigation</a:t>
          </a:r>
          <a:endParaRPr lang="en-US" sz="1400" kern="1200" dirty="0"/>
        </a:p>
      </dsp:txBody>
      <dsp:txXfrm>
        <a:off x="3893912" y="3154567"/>
        <a:ext cx="1286046" cy="785451"/>
      </dsp:txXfrm>
    </dsp:sp>
    <dsp:sp modelId="{8FF2D1EB-ED31-4A82-B899-DB2CD96D0623}">
      <dsp:nvSpPr>
        <dsp:cNvPr id="0" name=""/>
        <dsp:cNvSpPr/>
      </dsp:nvSpPr>
      <dsp:spPr>
        <a:xfrm>
          <a:off x="5621558" y="1411"/>
          <a:ext cx="1668650" cy="834325"/>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Which Workflow engines exist</a:t>
          </a:r>
          <a:endParaRPr lang="en-US" sz="1500" kern="1200" dirty="0"/>
        </a:p>
      </dsp:txBody>
      <dsp:txXfrm>
        <a:off x="5645995" y="25848"/>
        <a:ext cx="1619776" cy="785451"/>
      </dsp:txXfrm>
    </dsp:sp>
    <dsp:sp modelId="{CD1907BA-765E-438F-9C22-F143E1B758C4}">
      <dsp:nvSpPr>
        <dsp:cNvPr id="0" name=""/>
        <dsp:cNvSpPr/>
      </dsp:nvSpPr>
      <dsp:spPr>
        <a:xfrm>
          <a:off x="5788423" y="835737"/>
          <a:ext cx="166865" cy="625743"/>
        </a:xfrm>
        <a:custGeom>
          <a:avLst/>
          <a:gdLst/>
          <a:ahLst/>
          <a:cxnLst/>
          <a:rect l="0" t="0" r="0" b="0"/>
          <a:pathLst>
            <a:path>
              <a:moveTo>
                <a:pt x="0" y="0"/>
              </a:moveTo>
              <a:lnTo>
                <a:pt x="0" y="625743"/>
              </a:lnTo>
              <a:lnTo>
                <a:pt x="166865" y="62574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BA24D6-78AF-4A9A-8E4D-06F5A51C6456}">
      <dsp:nvSpPr>
        <dsp:cNvPr id="0" name=""/>
        <dsp:cNvSpPr/>
      </dsp:nvSpPr>
      <dsp:spPr>
        <a:xfrm>
          <a:off x="5955288" y="1044318"/>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SharePoint 2010</a:t>
          </a:r>
          <a:endParaRPr lang="en-US" sz="1400" kern="1200" dirty="0"/>
        </a:p>
      </dsp:txBody>
      <dsp:txXfrm>
        <a:off x="5979725" y="1068755"/>
        <a:ext cx="1286046" cy="785451"/>
      </dsp:txXfrm>
    </dsp:sp>
    <dsp:sp modelId="{0771552A-5959-44A1-8D5C-5EECDC18A759}">
      <dsp:nvSpPr>
        <dsp:cNvPr id="0" name=""/>
        <dsp:cNvSpPr/>
      </dsp:nvSpPr>
      <dsp:spPr>
        <a:xfrm>
          <a:off x="5788423" y="835737"/>
          <a:ext cx="166865" cy="1668650"/>
        </a:xfrm>
        <a:custGeom>
          <a:avLst/>
          <a:gdLst/>
          <a:ahLst/>
          <a:cxnLst/>
          <a:rect l="0" t="0" r="0" b="0"/>
          <a:pathLst>
            <a:path>
              <a:moveTo>
                <a:pt x="0" y="0"/>
              </a:moveTo>
              <a:lnTo>
                <a:pt x="0" y="1668650"/>
              </a:lnTo>
              <a:lnTo>
                <a:pt x="166865" y="1668650"/>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AA64D0-AA97-4B45-BFA1-A04E6A4638A6}">
      <dsp:nvSpPr>
        <dsp:cNvPr id="0" name=""/>
        <dsp:cNvSpPr/>
      </dsp:nvSpPr>
      <dsp:spPr>
        <a:xfrm>
          <a:off x="5955288" y="2087224"/>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SharePoint 2013</a:t>
          </a:r>
          <a:endParaRPr lang="en-US" sz="1400" kern="1200" dirty="0"/>
        </a:p>
      </dsp:txBody>
      <dsp:txXfrm>
        <a:off x="5979725" y="2111661"/>
        <a:ext cx="1286046" cy="785451"/>
      </dsp:txXfrm>
    </dsp:sp>
    <dsp:sp modelId="{9E33BF2D-5DD2-4EEC-AA26-807C873C03BD}">
      <dsp:nvSpPr>
        <dsp:cNvPr id="0" name=""/>
        <dsp:cNvSpPr/>
      </dsp:nvSpPr>
      <dsp:spPr>
        <a:xfrm>
          <a:off x="5788423" y="835737"/>
          <a:ext cx="166865" cy="2711556"/>
        </a:xfrm>
        <a:custGeom>
          <a:avLst/>
          <a:gdLst/>
          <a:ahLst/>
          <a:cxnLst/>
          <a:rect l="0" t="0" r="0" b="0"/>
          <a:pathLst>
            <a:path>
              <a:moveTo>
                <a:pt x="0" y="0"/>
              </a:moveTo>
              <a:lnTo>
                <a:pt x="0" y="2711556"/>
              </a:lnTo>
              <a:lnTo>
                <a:pt x="166865" y="2711556"/>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D57EE3-D81A-4170-8FA9-127693AA849F}">
      <dsp:nvSpPr>
        <dsp:cNvPr id="0" name=""/>
        <dsp:cNvSpPr/>
      </dsp:nvSpPr>
      <dsp:spPr>
        <a:xfrm>
          <a:off x="5955288" y="3130130"/>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SharePoint 2019</a:t>
          </a:r>
          <a:endParaRPr lang="en-US" sz="1400" kern="1200" dirty="0"/>
        </a:p>
      </dsp:txBody>
      <dsp:txXfrm>
        <a:off x="5979725" y="3154567"/>
        <a:ext cx="1286046" cy="78545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E629C-255E-442F-83A6-40B12B678A82}">
      <dsp:nvSpPr>
        <dsp:cNvPr id="0" name=""/>
        <dsp:cNvSpPr/>
      </dsp:nvSpPr>
      <dsp:spPr>
        <a:xfrm>
          <a:off x="1449933" y="1411"/>
          <a:ext cx="1668650" cy="834325"/>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How many Search Items per Service Application </a:t>
          </a:r>
          <a:endParaRPr lang="en-US" sz="1500" kern="1200" dirty="0"/>
        </a:p>
      </dsp:txBody>
      <dsp:txXfrm>
        <a:off x="1474370" y="25848"/>
        <a:ext cx="1619776" cy="785451"/>
      </dsp:txXfrm>
    </dsp:sp>
    <dsp:sp modelId="{0CDE15AE-8AF9-4A92-BF22-C165DECE4454}">
      <dsp:nvSpPr>
        <dsp:cNvPr id="0" name=""/>
        <dsp:cNvSpPr/>
      </dsp:nvSpPr>
      <dsp:spPr>
        <a:xfrm>
          <a:off x="1616798" y="835737"/>
          <a:ext cx="166865" cy="625743"/>
        </a:xfrm>
        <a:custGeom>
          <a:avLst/>
          <a:gdLst/>
          <a:ahLst/>
          <a:cxnLst/>
          <a:rect l="0" t="0" r="0" b="0"/>
          <a:pathLst>
            <a:path>
              <a:moveTo>
                <a:pt x="0" y="0"/>
              </a:moveTo>
              <a:lnTo>
                <a:pt x="0" y="625743"/>
              </a:lnTo>
              <a:lnTo>
                <a:pt x="166865" y="62574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5EB237-1716-477B-ABCF-05F7DA97B107}">
      <dsp:nvSpPr>
        <dsp:cNvPr id="0" name=""/>
        <dsp:cNvSpPr/>
      </dsp:nvSpPr>
      <dsp:spPr>
        <a:xfrm>
          <a:off x="1783663" y="1044318"/>
          <a:ext cx="1334920" cy="834325"/>
        </a:xfrm>
        <a:prstGeom prst="roundRect">
          <a:avLst>
            <a:gd name="adj" fmla="val 10000"/>
          </a:avLst>
        </a:prstGeom>
        <a:solidFill>
          <a:srgbClr val="00B050">
            <a:alpha val="90000"/>
          </a:srgb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500 Million Items</a:t>
          </a:r>
          <a:endParaRPr lang="en-US" sz="1400" kern="1200" dirty="0"/>
        </a:p>
      </dsp:txBody>
      <dsp:txXfrm>
        <a:off x="1808100" y="1068755"/>
        <a:ext cx="1286046" cy="785451"/>
      </dsp:txXfrm>
    </dsp:sp>
    <dsp:sp modelId="{3CDC1801-E9A6-4578-9BE1-410C6C54CE60}">
      <dsp:nvSpPr>
        <dsp:cNvPr id="0" name=""/>
        <dsp:cNvSpPr/>
      </dsp:nvSpPr>
      <dsp:spPr>
        <a:xfrm>
          <a:off x="1616798" y="835737"/>
          <a:ext cx="166865" cy="1668650"/>
        </a:xfrm>
        <a:custGeom>
          <a:avLst/>
          <a:gdLst/>
          <a:ahLst/>
          <a:cxnLst/>
          <a:rect l="0" t="0" r="0" b="0"/>
          <a:pathLst>
            <a:path>
              <a:moveTo>
                <a:pt x="0" y="0"/>
              </a:moveTo>
              <a:lnTo>
                <a:pt x="0" y="1668650"/>
              </a:lnTo>
              <a:lnTo>
                <a:pt x="166865" y="1668650"/>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5A0130-7DB6-4FE3-9D5D-9ABD0390DE8F}">
      <dsp:nvSpPr>
        <dsp:cNvPr id="0" name=""/>
        <dsp:cNvSpPr/>
      </dsp:nvSpPr>
      <dsp:spPr>
        <a:xfrm>
          <a:off x="1783663" y="2087224"/>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250 Million Items</a:t>
          </a:r>
          <a:endParaRPr lang="en-US" sz="1400" kern="1200" dirty="0"/>
        </a:p>
      </dsp:txBody>
      <dsp:txXfrm>
        <a:off x="1808100" y="2111661"/>
        <a:ext cx="1286046" cy="785451"/>
      </dsp:txXfrm>
    </dsp:sp>
    <dsp:sp modelId="{C4B0409C-0613-43C2-9AFF-E6C0D6C37C80}">
      <dsp:nvSpPr>
        <dsp:cNvPr id="0" name=""/>
        <dsp:cNvSpPr/>
      </dsp:nvSpPr>
      <dsp:spPr>
        <a:xfrm>
          <a:off x="1616798" y="835737"/>
          <a:ext cx="166865" cy="2711556"/>
        </a:xfrm>
        <a:custGeom>
          <a:avLst/>
          <a:gdLst/>
          <a:ahLst/>
          <a:cxnLst/>
          <a:rect l="0" t="0" r="0" b="0"/>
          <a:pathLst>
            <a:path>
              <a:moveTo>
                <a:pt x="0" y="0"/>
              </a:moveTo>
              <a:lnTo>
                <a:pt x="0" y="2711556"/>
              </a:lnTo>
              <a:lnTo>
                <a:pt x="166865" y="2711556"/>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08689F-B935-4015-9792-3EFD9EAAF03D}">
      <dsp:nvSpPr>
        <dsp:cNvPr id="0" name=""/>
        <dsp:cNvSpPr/>
      </dsp:nvSpPr>
      <dsp:spPr>
        <a:xfrm>
          <a:off x="1783663" y="3130130"/>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1 Billion Items</a:t>
          </a:r>
          <a:endParaRPr lang="en-US" sz="1400" kern="1200" dirty="0"/>
        </a:p>
      </dsp:txBody>
      <dsp:txXfrm>
        <a:off x="1808100" y="3154567"/>
        <a:ext cx="1286046" cy="785451"/>
      </dsp:txXfrm>
    </dsp:sp>
    <dsp:sp modelId="{18E48457-C86D-4364-8F01-E09397612DC3}">
      <dsp:nvSpPr>
        <dsp:cNvPr id="0" name=""/>
        <dsp:cNvSpPr/>
      </dsp:nvSpPr>
      <dsp:spPr>
        <a:xfrm>
          <a:off x="3535745" y="1411"/>
          <a:ext cx="1668650" cy="834325"/>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Mobile View</a:t>
          </a:r>
          <a:br>
            <a:rPr lang="en-GB" sz="1500" kern="1200" dirty="0"/>
          </a:br>
          <a:r>
            <a:rPr lang="en-GB" sz="1500" kern="1200" dirty="0"/>
            <a:t>allows for</a:t>
          </a:r>
          <a:endParaRPr lang="en-US" sz="1500" kern="1200" dirty="0"/>
        </a:p>
      </dsp:txBody>
      <dsp:txXfrm>
        <a:off x="3560182" y="25848"/>
        <a:ext cx="1619776" cy="785451"/>
      </dsp:txXfrm>
    </dsp:sp>
    <dsp:sp modelId="{4CF74A84-EF2E-4EA8-9D00-34B7AFDACE63}">
      <dsp:nvSpPr>
        <dsp:cNvPr id="0" name=""/>
        <dsp:cNvSpPr/>
      </dsp:nvSpPr>
      <dsp:spPr>
        <a:xfrm>
          <a:off x="3702610" y="835737"/>
          <a:ext cx="166865" cy="625743"/>
        </a:xfrm>
        <a:custGeom>
          <a:avLst/>
          <a:gdLst/>
          <a:ahLst/>
          <a:cxnLst/>
          <a:rect l="0" t="0" r="0" b="0"/>
          <a:pathLst>
            <a:path>
              <a:moveTo>
                <a:pt x="0" y="0"/>
              </a:moveTo>
              <a:lnTo>
                <a:pt x="0" y="625743"/>
              </a:lnTo>
              <a:lnTo>
                <a:pt x="166865" y="62574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E9D90F-03B1-48DC-ABE6-92FA6EA616BF}">
      <dsp:nvSpPr>
        <dsp:cNvPr id="0" name=""/>
        <dsp:cNvSpPr/>
      </dsp:nvSpPr>
      <dsp:spPr>
        <a:xfrm>
          <a:off x="3869475" y="1044318"/>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Faster Page Load</a:t>
          </a:r>
          <a:endParaRPr lang="en-US" sz="1400" kern="1200" dirty="0"/>
        </a:p>
      </dsp:txBody>
      <dsp:txXfrm>
        <a:off x="3893912" y="1068755"/>
        <a:ext cx="1286046" cy="785451"/>
      </dsp:txXfrm>
    </dsp:sp>
    <dsp:sp modelId="{AE92DF8B-FE47-4E29-AE80-7CC76591A92B}">
      <dsp:nvSpPr>
        <dsp:cNvPr id="0" name=""/>
        <dsp:cNvSpPr/>
      </dsp:nvSpPr>
      <dsp:spPr>
        <a:xfrm>
          <a:off x="3702610" y="835737"/>
          <a:ext cx="166865" cy="1668650"/>
        </a:xfrm>
        <a:custGeom>
          <a:avLst/>
          <a:gdLst/>
          <a:ahLst/>
          <a:cxnLst/>
          <a:rect l="0" t="0" r="0" b="0"/>
          <a:pathLst>
            <a:path>
              <a:moveTo>
                <a:pt x="0" y="0"/>
              </a:moveTo>
              <a:lnTo>
                <a:pt x="0" y="1668650"/>
              </a:lnTo>
              <a:lnTo>
                <a:pt x="166865" y="1668650"/>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B74C1F-6D41-4C1B-AABA-6A0F493AEABC}">
      <dsp:nvSpPr>
        <dsp:cNvPr id="0" name=""/>
        <dsp:cNvSpPr/>
      </dsp:nvSpPr>
      <dsp:spPr>
        <a:xfrm>
          <a:off x="3869475" y="2087224"/>
          <a:ext cx="1334920" cy="834325"/>
        </a:xfrm>
        <a:prstGeom prst="roundRect">
          <a:avLst>
            <a:gd name="adj" fmla="val 10000"/>
          </a:avLst>
        </a:prstGeom>
        <a:solidFill>
          <a:srgbClr val="00B050">
            <a:alpha val="90000"/>
          </a:srgb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Better Experience on Smaller Screens</a:t>
          </a:r>
          <a:endParaRPr lang="en-US" sz="1400" kern="1200" dirty="0"/>
        </a:p>
      </dsp:txBody>
      <dsp:txXfrm>
        <a:off x="3893912" y="2111661"/>
        <a:ext cx="1286046" cy="785451"/>
      </dsp:txXfrm>
    </dsp:sp>
    <dsp:sp modelId="{7E75FE37-085E-4229-A049-2D8777C8DB52}">
      <dsp:nvSpPr>
        <dsp:cNvPr id="0" name=""/>
        <dsp:cNvSpPr/>
      </dsp:nvSpPr>
      <dsp:spPr>
        <a:xfrm>
          <a:off x="3702610" y="835737"/>
          <a:ext cx="166865" cy="2711556"/>
        </a:xfrm>
        <a:custGeom>
          <a:avLst/>
          <a:gdLst/>
          <a:ahLst/>
          <a:cxnLst/>
          <a:rect l="0" t="0" r="0" b="0"/>
          <a:pathLst>
            <a:path>
              <a:moveTo>
                <a:pt x="0" y="0"/>
              </a:moveTo>
              <a:lnTo>
                <a:pt x="0" y="2711556"/>
              </a:lnTo>
              <a:lnTo>
                <a:pt x="166865" y="2711556"/>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30664A-09E4-40A6-9B9D-6AF6E6F2E14C}">
      <dsp:nvSpPr>
        <dsp:cNvPr id="0" name=""/>
        <dsp:cNvSpPr/>
      </dsp:nvSpPr>
      <dsp:spPr>
        <a:xfrm>
          <a:off x="3869475" y="3130130"/>
          <a:ext cx="1334920" cy="834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t>Fast Page Navigation</a:t>
          </a:r>
          <a:endParaRPr lang="en-US" sz="1400" kern="1200" dirty="0"/>
        </a:p>
      </dsp:txBody>
      <dsp:txXfrm>
        <a:off x="3893912" y="3154567"/>
        <a:ext cx="1286046" cy="785451"/>
      </dsp:txXfrm>
    </dsp:sp>
    <dsp:sp modelId="{8FF2D1EB-ED31-4A82-B899-DB2CD96D0623}">
      <dsp:nvSpPr>
        <dsp:cNvPr id="0" name=""/>
        <dsp:cNvSpPr/>
      </dsp:nvSpPr>
      <dsp:spPr>
        <a:xfrm>
          <a:off x="5621558" y="1411"/>
          <a:ext cx="1668650" cy="834325"/>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Which Workflow engines exist</a:t>
          </a:r>
          <a:endParaRPr lang="en-US" sz="1500" kern="1200" dirty="0"/>
        </a:p>
      </dsp:txBody>
      <dsp:txXfrm>
        <a:off x="5645995" y="25848"/>
        <a:ext cx="1619776" cy="785451"/>
      </dsp:txXfrm>
    </dsp:sp>
    <dsp:sp modelId="{CD1907BA-765E-438F-9C22-F143E1B758C4}">
      <dsp:nvSpPr>
        <dsp:cNvPr id="0" name=""/>
        <dsp:cNvSpPr/>
      </dsp:nvSpPr>
      <dsp:spPr>
        <a:xfrm>
          <a:off x="5788423" y="835737"/>
          <a:ext cx="166865" cy="625743"/>
        </a:xfrm>
        <a:custGeom>
          <a:avLst/>
          <a:gdLst/>
          <a:ahLst/>
          <a:cxnLst/>
          <a:rect l="0" t="0" r="0" b="0"/>
          <a:pathLst>
            <a:path>
              <a:moveTo>
                <a:pt x="0" y="0"/>
              </a:moveTo>
              <a:lnTo>
                <a:pt x="0" y="625743"/>
              </a:lnTo>
              <a:lnTo>
                <a:pt x="166865" y="625743"/>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BA24D6-78AF-4A9A-8E4D-06F5A51C6456}">
      <dsp:nvSpPr>
        <dsp:cNvPr id="0" name=""/>
        <dsp:cNvSpPr/>
      </dsp:nvSpPr>
      <dsp:spPr>
        <a:xfrm>
          <a:off x="5955288" y="1044318"/>
          <a:ext cx="1334920" cy="834325"/>
        </a:xfrm>
        <a:prstGeom prst="roundRect">
          <a:avLst>
            <a:gd name="adj" fmla="val 10000"/>
          </a:avLst>
        </a:prstGeom>
        <a:solidFill>
          <a:srgbClr val="00B050">
            <a:alpha val="90000"/>
          </a:srgbClr>
        </a:solidFill>
        <a:ln w="10795" cap="flat" cmpd="sng" algn="ctr">
          <a:solidFill>
            <a:srgbClr val="0078D7">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505050">
                  <a:hueOff val="0"/>
                  <a:satOff val="0"/>
                  <a:lumOff val="0"/>
                  <a:alphaOff val="0"/>
                </a:srgbClr>
              </a:solidFill>
              <a:latin typeface="Segoe UI"/>
              <a:ea typeface="+mn-ea"/>
              <a:cs typeface="+mn-cs"/>
            </a:rPr>
            <a:t>SharePoint</a:t>
          </a:r>
          <a:r>
            <a:rPr lang="en-GB" sz="1400" kern="1200" dirty="0"/>
            <a:t> 2010</a:t>
          </a:r>
          <a:endParaRPr lang="en-US" sz="1400" kern="1200" dirty="0"/>
        </a:p>
      </dsp:txBody>
      <dsp:txXfrm>
        <a:off x="5979725" y="1068755"/>
        <a:ext cx="1286046" cy="785451"/>
      </dsp:txXfrm>
    </dsp:sp>
    <dsp:sp modelId="{0771552A-5959-44A1-8D5C-5EECDC18A759}">
      <dsp:nvSpPr>
        <dsp:cNvPr id="0" name=""/>
        <dsp:cNvSpPr/>
      </dsp:nvSpPr>
      <dsp:spPr>
        <a:xfrm>
          <a:off x="5788423" y="835737"/>
          <a:ext cx="166865" cy="1668650"/>
        </a:xfrm>
        <a:custGeom>
          <a:avLst/>
          <a:gdLst/>
          <a:ahLst/>
          <a:cxnLst/>
          <a:rect l="0" t="0" r="0" b="0"/>
          <a:pathLst>
            <a:path>
              <a:moveTo>
                <a:pt x="0" y="0"/>
              </a:moveTo>
              <a:lnTo>
                <a:pt x="0" y="1668650"/>
              </a:lnTo>
              <a:lnTo>
                <a:pt x="166865" y="1668650"/>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AA64D0-AA97-4B45-BFA1-A04E6A4638A6}">
      <dsp:nvSpPr>
        <dsp:cNvPr id="0" name=""/>
        <dsp:cNvSpPr/>
      </dsp:nvSpPr>
      <dsp:spPr>
        <a:xfrm>
          <a:off x="5955288" y="2087224"/>
          <a:ext cx="1334920" cy="834325"/>
        </a:xfrm>
        <a:prstGeom prst="roundRect">
          <a:avLst>
            <a:gd name="adj" fmla="val 10000"/>
          </a:avLst>
        </a:prstGeom>
        <a:solidFill>
          <a:srgbClr val="00B050">
            <a:alpha val="90000"/>
          </a:srgbClr>
        </a:solidFill>
        <a:ln w="10795" cap="flat" cmpd="sng" algn="ctr">
          <a:solidFill>
            <a:srgbClr val="0078D7">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505050">
                  <a:hueOff val="0"/>
                  <a:satOff val="0"/>
                  <a:lumOff val="0"/>
                  <a:alphaOff val="0"/>
                </a:srgbClr>
              </a:solidFill>
              <a:latin typeface="Segoe UI"/>
              <a:ea typeface="+mn-ea"/>
              <a:cs typeface="+mn-cs"/>
            </a:rPr>
            <a:t>SharePoint 2013</a:t>
          </a:r>
          <a:endParaRPr lang="en-US" sz="1400" kern="1200" dirty="0">
            <a:solidFill>
              <a:srgbClr val="505050">
                <a:hueOff val="0"/>
                <a:satOff val="0"/>
                <a:lumOff val="0"/>
                <a:alphaOff val="0"/>
              </a:srgbClr>
            </a:solidFill>
            <a:latin typeface="Segoe UI"/>
            <a:ea typeface="+mn-ea"/>
            <a:cs typeface="+mn-cs"/>
          </a:endParaRPr>
        </a:p>
      </dsp:txBody>
      <dsp:txXfrm>
        <a:off x="5979725" y="2111661"/>
        <a:ext cx="1286046" cy="785451"/>
      </dsp:txXfrm>
    </dsp:sp>
    <dsp:sp modelId="{9E33BF2D-5DD2-4EEC-AA26-807C873C03BD}">
      <dsp:nvSpPr>
        <dsp:cNvPr id="0" name=""/>
        <dsp:cNvSpPr/>
      </dsp:nvSpPr>
      <dsp:spPr>
        <a:xfrm>
          <a:off x="5788423" y="835737"/>
          <a:ext cx="166865" cy="2711556"/>
        </a:xfrm>
        <a:custGeom>
          <a:avLst/>
          <a:gdLst/>
          <a:ahLst/>
          <a:cxnLst/>
          <a:rect l="0" t="0" r="0" b="0"/>
          <a:pathLst>
            <a:path>
              <a:moveTo>
                <a:pt x="0" y="0"/>
              </a:moveTo>
              <a:lnTo>
                <a:pt x="0" y="2711556"/>
              </a:lnTo>
              <a:lnTo>
                <a:pt x="166865" y="2711556"/>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D57EE3-D81A-4170-8FA9-127693AA849F}">
      <dsp:nvSpPr>
        <dsp:cNvPr id="0" name=""/>
        <dsp:cNvSpPr/>
      </dsp:nvSpPr>
      <dsp:spPr>
        <a:xfrm>
          <a:off x="5955288" y="3130130"/>
          <a:ext cx="1334920" cy="834325"/>
        </a:xfrm>
        <a:prstGeom prst="roundRect">
          <a:avLst>
            <a:gd name="adj" fmla="val 10000"/>
          </a:avLst>
        </a:prstGeom>
        <a:solidFill>
          <a:srgbClr val="FFFFFF">
            <a:alpha val="90000"/>
            <a:hueOff val="0"/>
            <a:satOff val="0"/>
            <a:lumOff val="0"/>
            <a:alphaOff val="0"/>
          </a:srgbClr>
        </a:solidFill>
        <a:ln w="10795" cap="flat" cmpd="sng" algn="ctr">
          <a:solidFill>
            <a:srgbClr val="0078D7">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rgbClr val="505050">
                  <a:hueOff val="0"/>
                  <a:satOff val="0"/>
                  <a:lumOff val="0"/>
                  <a:alphaOff val="0"/>
                </a:srgbClr>
              </a:solidFill>
              <a:latin typeface="Segoe UI"/>
              <a:ea typeface="+mn-ea"/>
              <a:cs typeface="+mn-cs"/>
            </a:rPr>
            <a:t>SharePoint 2019</a:t>
          </a:r>
          <a:endParaRPr lang="en-US" sz="1400" kern="1200" dirty="0">
            <a:solidFill>
              <a:srgbClr val="505050">
                <a:hueOff val="0"/>
                <a:satOff val="0"/>
                <a:lumOff val="0"/>
                <a:alphaOff val="0"/>
              </a:srgbClr>
            </a:solidFill>
            <a:latin typeface="Segoe UI"/>
            <a:ea typeface="+mn-ea"/>
            <a:cs typeface="+mn-cs"/>
          </a:endParaRPr>
        </a:p>
      </dsp:txBody>
      <dsp:txXfrm>
        <a:off x="5979725" y="3154567"/>
        <a:ext cx="1286046" cy="7854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391D5-263F-4D34-A840-2A41D391A79C}">
      <dsp:nvSpPr>
        <dsp:cNvPr id="0" name=""/>
        <dsp:cNvSpPr/>
      </dsp:nvSpPr>
      <dsp:spPr>
        <a:xfrm>
          <a:off x="0" y="195762"/>
          <a:ext cx="4522471" cy="2429975"/>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0994" tIns="687324" rIns="350994"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Farm Solutions </a:t>
          </a:r>
          <a:endParaRPr lang="en-US" sz="1900" kern="1200" dirty="0"/>
        </a:p>
        <a:p>
          <a:pPr marL="171450" lvl="1" indent="-171450" algn="l" defTabSz="844550">
            <a:lnSpc>
              <a:spcPct val="90000"/>
            </a:lnSpc>
            <a:spcBef>
              <a:spcPct val="0"/>
            </a:spcBef>
            <a:spcAft>
              <a:spcPct val="15000"/>
            </a:spcAft>
            <a:buChar char="•"/>
          </a:pPr>
          <a:r>
            <a:rPr lang="en-US" sz="1900" kern="1200" baseline="0" dirty="0"/>
            <a:t>Custom code runs in process</a:t>
          </a:r>
          <a:endParaRPr lang="en-US" sz="1900" kern="1200" dirty="0"/>
        </a:p>
        <a:p>
          <a:pPr marL="171450" lvl="1" indent="-171450" algn="l" defTabSz="844550">
            <a:lnSpc>
              <a:spcPct val="90000"/>
            </a:lnSpc>
            <a:spcBef>
              <a:spcPct val="0"/>
            </a:spcBef>
            <a:spcAft>
              <a:spcPct val="15000"/>
            </a:spcAft>
            <a:buChar char="•"/>
          </a:pPr>
          <a:r>
            <a:rPr lang="en-US" sz="1900" kern="1200" baseline="0" dirty="0"/>
            <a:t>High risk for faulty code</a:t>
          </a:r>
          <a:endParaRPr lang="en-US" sz="1900" kern="1200" dirty="0"/>
        </a:p>
        <a:p>
          <a:pPr marL="171450" lvl="1" indent="-171450" algn="l" defTabSz="844550">
            <a:lnSpc>
              <a:spcPct val="90000"/>
            </a:lnSpc>
            <a:spcBef>
              <a:spcPct val="0"/>
            </a:spcBef>
            <a:spcAft>
              <a:spcPct val="15000"/>
            </a:spcAft>
            <a:buChar char="•"/>
          </a:pPr>
          <a:r>
            <a:rPr lang="en-US" sz="1900" kern="1200" baseline="0" dirty="0"/>
            <a:t>Remote calls via SOAP web services and WCF endpoints</a:t>
          </a:r>
          <a:endParaRPr lang="en-US" sz="1900" kern="1200" dirty="0"/>
        </a:p>
      </dsp:txBody>
      <dsp:txXfrm>
        <a:off x="0" y="195762"/>
        <a:ext cx="4522471" cy="2429975"/>
      </dsp:txXfrm>
    </dsp:sp>
    <dsp:sp modelId="{144D0339-5DE3-45F1-9A22-297F5E1FE481}">
      <dsp:nvSpPr>
        <dsp:cNvPr id="0" name=""/>
        <dsp:cNvSpPr/>
      </dsp:nvSpPr>
      <dsp:spPr>
        <a:xfrm>
          <a:off x="179071" y="0"/>
          <a:ext cx="3165729" cy="705948"/>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9657" tIns="0" rIns="119657" bIns="0" numCol="1" spcCol="1270" anchor="ctr" anchorCtr="0">
          <a:noAutofit/>
        </a:bodyPr>
        <a:lstStyle/>
        <a:p>
          <a:pPr marL="0" lvl="0" indent="0" algn="l" defTabSz="844550">
            <a:lnSpc>
              <a:spcPct val="90000"/>
            </a:lnSpc>
            <a:spcBef>
              <a:spcPct val="0"/>
            </a:spcBef>
            <a:spcAft>
              <a:spcPct val="35000"/>
            </a:spcAft>
            <a:buNone/>
          </a:pPr>
          <a:r>
            <a:rPr lang="en-US" sz="1900" kern="1200" baseline="0" dirty="0"/>
            <a:t>Microsoft Office SharePoint Server 2007</a:t>
          </a:r>
          <a:endParaRPr lang="en-US" sz="1900" kern="1200" dirty="0"/>
        </a:p>
      </dsp:txBody>
      <dsp:txXfrm>
        <a:off x="213533" y="34462"/>
        <a:ext cx="3096805" cy="63702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B34D6-6889-47B7-A039-68F21D359EB9}">
      <dsp:nvSpPr>
        <dsp:cNvPr id="0" name=""/>
        <dsp:cNvSpPr/>
      </dsp:nvSpPr>
      <dsp:spPr>
        <a:xfrm>
          <a:off x="0" y="179227"/>
          <a:ext cx="5208271" cy="48906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Team Sites</a:t>
          </a:r>
          <a:endParaRPr lang="EN-US" sz="1900" kern="1200" dirty="0"/>
        </a:p>
      </dsp:txBody>
      <dsp:txXfrm>
        <a:off x="23874" y="203101"/>
        <a:ext cx="5160523" cy="441312"/>
      </dsp:txXfrm>
    </dsp:sp>
    <dsp:sp modelId="{BCA8D493-CA02-4F41-9D24-71162ECF8D69}">
      <dsp:nvSpPr>
        <dsp:cNvPr id="0" name=""/>
        <dsp:cNvSpPr/>
      </dsp:nvSpPr>
      <dsp:spPr>
        <a:xfrm>
          <a:off x="0" y="668287"/>
          <a:ext cx="5208271"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6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baseline="0" dirty="0"/>
            <a:t>Easy access to sharing content to collaborate</a:t>
          </a:r>
          <a:endParaRPr lang="EN-US" sz="1500" kern="1200" dirty="0"/>
        </a:p>
        <a:p>
          <a:pPr marL="114300" lvl="1" indent="-114300" algn="l" defTabSz="666750">
            <a:lnSpc>
              <a:spcPct val="90000"/>
            </a:lnSpc>
            <a:spcBef>
              <a:spcPct val="0"/>
            </a:spcBef>
            <a:spcAft>
              <a:spcPct val="20000"/>
            </a:spcAft>
            <a:buChar char="•"/>
          </a:pPr>
          <a:r>
            <a:rPr lang="en-US" sz="1500" kern="1200" dirty="0"/>
            <a:t>Self service site provisioning through SharePoint home to allow for easily starting to collaborate</a:t>
          </a:r>
          <a:endParaRPr lang="EN-US" sz="1500" kern="1200" dirty="0"/>
        </a:p>
      </dsp:txBody>
      <dsp:txXfrm>
        <a:off x="0" y="668287"/>
        <a:ext cx="5208271" cy="786599"/>
      </dsp:txXfrm>
    </dsp:sp>
    <dsp:sp modelId="{929E6DC6-6CEE-48B4-90DB-29F670D0A1D4}">
      <dsp:nvSpPr>
        <dsp:cNvPr id="0" name=""/>
        <dsp:cNvSpPr/>
      </dsp:nvSpPr>
      <dsp:spPr>
        <a:xfrm>
          <a:off x="0" y="1454887"/>
          <a:ext cx="5208271" cy="48906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OneDrive for Business personal file storage</a:t>
          </a:r>
          <a:endParaRPr lang="EN-US" sz="1900" kern="1200" dirty="0"/>
        </a:p>
      </dsp:txBody>
      <dsp:txXfrm>
        <a:off x="23874" y="1478761"/>
        <a:ext cx="5160523" cy="441312"/>
      </dsp:txXfrm>
    </dsp:sp>
    <dsp:sp modelId="{F5552AD5-D2D1-406F-A8CC-4A961351F036}">
      <dsp:nvSpPr>
        <dsp:cNvPr id="0" name=""/>
        <dsp:cNvSpPr/>
      </dsp:nvSpPr>
      <dsp:spPr>
        <a:xfrm>
          <a:off x="0" y="1943947"/>
          <a:ext cx="5208271" cy="10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6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baseline="0" dirty="0"/>
            <a:t>Redirects directly to storage library, there’s no shared </a:t>
          </a:r>
          <a:r>
            <a:rPr lang="EN-US" sz="1500" kern="1200" baseline="0" dirty="0" err="1"/>
            <a:t>MySite</a:t>
          </a:r>
          <a:r>
            <a:rPr lang="EN-US" sz="1500" kern="1200" baseline="0" dirty="0"/>
            <a:t> Host anymore</a:t>
          </a:r>
          <a:endParaRPr lang="EN-US" sz="1500" kern="1200" dirty="0"/>
        </a:p>
        <a:p>
          <a:pPr marL="114300" lvl="1" indent="-114300" algn="l" defTabSz="666750">
            <a:lnSpc>
              <a:spcPct val="90000"/>
            </a:lnSpc>
            <a:spcBef>
              <a:spcPct val="0"/>
            </a:spcBef>
            <a:spcAft>
              <a:spcPct val="20000"/>
            </a:spcAft>
            <a:buChar char="•"/>
          </a:pPr>
          <a:r>
            <a:rPr lang="EN-US" sz="1500" kern="1200" baseline="0" dirty="0"/>
            <a:t>Fast provisioning engine</a:t>
          </a:r>
          <a:endParaRPr lang="EN-US" sz="1500" kern="1200"/>
        </a:p>
        <a:p>
          <a:pPr marL="114300" lvl="1" indent="-114300" algn="l" defTabSz="666750">
            <a:lnSpc>
              <a:spcPct val="90000"/>
            </a:lnSpc>
            <a:spcBef>
              <a:spcPct val="0"/>
            </a:spcBef>
            <a:spcAft>
              <a:spcPct val="20000"/>
            </a:spcAft>
            <a:buChar char="•"/>
          </a:pPr>
          <a:r>
            <a:rPr lang="EN-US" sz="1500" kern="1200" baseline="0" dirty="0"/>
            <a:t>Uses the OneDrive Sync Client to allow offline file usage</a:t>
          </a:r>
          <a:endParaRPr lang="EN-US" sz="1500" kern="1200" dirty="0"/>
        </a:p>
      </dsp:txBody>
      <dsp:txXfrm>
        <a:off x="0" y="1943947"/>
        <a:ext cx="5208271" cy="1061910"/>
      </dsp:txXfrm>
    </dsp:sp>
    <dsp:sp modelId="{7C626490-A928-4CA9-8B84-63F1DB4194A6}">
      <dsp:nvSpPr>
        <dsp:cNvPr id="0" name=""/>
        <dsp:cNvSpPr/>
      </dsp:nvSpPr>
      <dsp:spPr>
        <a:xfrm>
          <a:off x="0" y="3005857"/>
          <a:ext cx="5208271" cy="48906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baseline="0" dirty="0"/>
            <a:t>Commenting</a:t>
          </a:r>
          <a:endParaRPr lang="EN-US" sz="1900" kern="1200" dirty="0"/>
        </a:p>
      </dsp:txBody>
      <dsp:txXfrm>
        <a:off x="23874" y="3029731"/>
        <a:ext cx="5160523" cy="441312"/>
      </dsp:txXfrm>
    </dsp:sp>
    <dsp:sp modelId="{A09FCC29-E3B0-46E5-8EA3-3256D53FF108}">
      <dsp:nvSpPr>
        <dsp:cNvPr id="0" name=""/>
        <dsp:cNvSpPr/>
      </dsp:nvSpPr>
      <dsp:spPr>
        <a:xfrm>
          <a:off x="0" y="3494917"/>
          <a:ext cx="5208271"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63"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Only available in SharePoint Online</a:t>
          </a:r>
          <a:endParaRPr lang="EN-US" sz="1500" kern="1200" dirty="0"/>
        </a:p>
      </dsp:txBody>
      <dsp:txXfrm>
        <a:off x="0" y="3494917"/>
        <a:ext cx="5208271" cy="31464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98C16-9E20-457B-80AD-5133E81D2E27}">
      <dsp:nvSpPr>
        <dsp:cNvPr id="0" name=""/>
        <dsp:cNvSpPr/>
      </dsp:nvSpPr>
      <dsp:spPr>
        <a:xfrm>
          <a:off x="56284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BC670-A377-4A2A-9269-9D723701636F}">
      <dsp:nvSpPr>
        <dsp:cNvPr id="0" name=""/>
        <dsp:cNvSpPr/>
      </dsp:nvSpPr>
      <dsp:spPr>
        <a:xfrm>
          <a:off x="56284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Add-in model</a:t>
          </a:r>
        </a:p>
      </dsp:txBody>
      <dsp:txXfrm>
        <a:off x="562847" y="807425"/>
        <a:ext cx="1169246" cy="433790"/>
      </dsp:txXfrm>
    </dsp:sp>
    <dsp:sp modelId="{58BA0391-F3FC-4935-A56B-9A59A5EC2662}">
      <dsp:nvSpPr>
        <dsp:cNvPr id="0" name=""/>
        <dsp:cNvSpPr/>
      </dsp:nvSpPr>
      <dsp:spPr>
        <a:xfrm>
          <a:off x="184906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B24B5-23B9-4489-B9A6-AD6925CE9B74}">
      <dsp:nvSpPr>
        <dsp:cNvPr id="0" name=""/>
        <dsp:cNvSpPr/>
      </dsp:nvSpPr>
      <dsp:spPr>
        <a:xfrm>
          <a:off x="184906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SharePoint Framework</a:t>
          </a:r>
        </a:p>
      </dsp:txBody>
      <dsp:txXfrm>
        <a:off x="1849067" y="807425"/>
        <a:ext cx="1169246" cy="433790"/>
      </dsp:txXfrm>
    </dsp:sp>
    <dsp:sp modelId="{685FA9C8-37A5-46C9-B2D3-CB1B2258ABCF}">
      <dsp:nvSpPr>
        <dsp:cNvPr id="0" name=""/>
        <dsp:cNvSpPr/>
      </dsp:nvSpPr>
      <dsp:spPr>
        <a:xfrm>
          <a:off x="313528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F26AE4-2C85-416C-BE8B-BB018E41A6F1}">
      <dsp:nvSpPr>
        <dsp:cNvPr id="0" name=""/>
        <dsp:cNvSpPr/>
      </dsp:nvSpPr>
      <dsp:spPr>
        <a:xfrm>
          <a:off x="313528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Standards</a:t>
          </a:r>
        </a:p>
      </dsp:txBody>
      <dsp:txXfrm>
        <a:off x="3135287" y="807425"/>
        <a:ext cx="1169246" cy="433790"/>
      </dsp:txXfrm>
    </dsp:sp>
    <dsp:sp modelId="{F3A18A4A-1B97-4C71-A1F8-1501DCB41355}">
      <dsp:nvSpPr>
        <dsp:cNvPr id="0" name=""/>
        <dsp:cNvSpPr/>
      </dsp:nvSpPr>
      <dsp:spPr>
        <a:xfrm>
          <a:off x="4421507" y="1814"/>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C52D48-0A56-479B-9B8B-177743EA049E}">
      <dsp:nvSpPr>
        <dsp:cNvPr id="0" name=""/>
        <dsp:cNvSpPr/>
      </dsp:nvSpPr>
      <dsp:spPr>
        <a:xfrm>
          <a:off x="442150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Core Platform</a:t>
          </a:r>
        </a:p>
      </dsp:txBody>
      <dsp:txXfrm>
        <a:off x="4421507" y="807425"/>
        <a:ext cx="1169246" cy="433790"/>
      </dsp:txXfrm>
    </dsp:sp>
    <dsp:sp modelId="{2805C9C9-8125-4545-9EE9-485637178F89}">
      <dsp:nvSpPr>
        <dsp:cNvPr id="0" name=""/>
        <dsp:cNvSpPr/>
      </dsp:nvSpPr>
      <dsp:spPr>
        <a:xfrm>
          <a:off x="5707727" y="1814"/>
          <a:ext cx="1169246" cy="805610"/>
        </a:xfrm>
        <a:prstGeom prst="roundRect">
          <a:avLst/>
        </a:prstGeom>
        <a:solidFill>
          <a:srgbClr val="0078D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EECD7-50D6-423F-A558-E282F9DE736E}">
      <dsp:nvSpPr>
        <dsp:cNvPr id="0" name=""/>
        <dsp:cNvSpPr/>
      </dsp:nvSpPr>
      <dsp:spPr>
        <a:xfrm>
          <a:off x="5707727" y="807425"/>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Workflow</a:t>
          </a:r>
        </a:p>
      </dsp:txBody>
      <dsp:txXfrm>
        <a:off x="5707727" y="807425"/>
        <a:ext cx="1169246" cy="433790"/>
      </dsp:txXfrm>
    </dsp:sp>
    <dsp:sp modelId="{BA0DD4FC-5F8E-43AB-870F-D8486CBC6307}">
      <dsp:nvSpPr>
        <dsp:cNvPr id="0" name=""/>
        <dsp:cNvSpPr/>
      </dsp:nvSpPr>
      <dsp:spPr>
        <a:xfrm>
          <a:off x="56284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5D2-9076-4388-A641-9B0BCA7E4EB3}">
      <dsp:nvSpPr>
        <dsp:cNvPr id="0" name=""/>
        <dsp:cNvSpPr/>
      </dsp:nvSpPr>
      <dsp:spPr>
        <a:xfrm>
          <a:off x="56284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Search</a:t>
          </a:r>
        </a:p>
      </dsp:txBody>
      <dsp:txXfrm>
        <a:off x="562847" y="2163751"/>
        <a:ext cx="1169246" cy="433790"/>
      </dsp:txXfrm>
    </dsp:sp>
    <dsp:sp modelId="{5C25C960-ECC9-4C4B-9434-32627DD5B5D2}">
      <dsp:nvSpPr>
        <dsp:cNvPr id="0" name=""/>
        <dsp:cNvSpPr/>
      </dsp:nvSpPr>
      <dsp:spPr>
        <a:xfrm>
          <a:off x="184906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550ED-97BB-4B3F-9B10-997317EC38D3}">
      <dsp:nvSpPr>
        <dsp:cNvPr id="0" name=""/>
        <dsp:cNvSpPr/>
      </dsp:nvSpPr>
      <dsp:spPr>
        <a:xfrm>
          <a:off x="184906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Mobility</a:t>
          </a:r>
        </a:p>
      </dsp:txBody>
      <dsp:txXfrm>
        <a:off x="1849067" y="2163751"/>
        <a:ext cx="1169246" cy="433790"/>
      </dsp:txXfrm>
    </dsp:sp>
    <dsp:sp modelId="{846B0BC5-0E75-4AB4-BEC8-733017D47C11}">
      <dsp:nvSpPr>
        <dsp:cNvPr id="0" name=""/>
        <dsp:cNvSpPr/>
      </dsp:nvSpPr>
      <dsp:spPr>
        <a:xfrm>
          <a:off x="313528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BA4E1A-580C-49F5-9BA5-4DF4028E1F29}">
      <dsp:nvSpPr>
        <dsp:cNvPr id="0" name=""/>
        <dsp:cNvSpPr/>
      </dsp:nvSpPr>
      <dsp:spPr>
        <a:xfrm>
          <a:off x="313528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Web Content Management</a:t>
          </a:r>
        </a:p>
      </dsp:txBody>
      <dsp:txXfrm>
        <a:off x="3135287" y="2163751"/>
        <a:ext cx="1169246" cy="433790"/>
      </dsp:txXfrm>
    </dsp:sp>
    <dsp:sp modelId="{78C6F90B-6927-45D9-9558-89FDA69C8888}">
      <dsp:nvSpPr>
        <dsp:cNvPr id="0" name=""/>
        <dsp:cNvSpPr/>
      </dsp:nvSpPr>
      <dsp:spPr>
        <a:xfrm>
          <a:off x="4421507" y="1358140"/>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210CBA-DFD1-4E2F-B3EC-50ED980CCE52}">
      <dsp:nvSpPr>
        <dsp:cNvPr id="0" name=""/>
        <dsp:cNvSpPr/>
      </dsp:nvSpPr>
      <dsp:spPr>
        <a:xfrm>
          <a:off x="442150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Social</a:t>
          </a:r>
        </a:p>
      </dsp:txBody>
      <dsp:txXfrm>
        <a:off x="4421507" y="2163751"/>
        <a:ext cx="1169246" cy="433790"/>
      </dsp:txXfrm>
    </dsp:sp>
    <dsp:sp modelId="{5EB76E9C-952D-4B11-B6B1-21E12BCB4B8B}">
      <dsp:nvSpPr>
        <dsp:cNvPr id="0" name=""/>
        <dsp:cNvSpPr/>
      </dsp:nvSpPr>
      <dsp:spPr>
        <a:xfrm>
          <a:off x="5707727" y="1358140"/>
          <a:ext cx="1169246" cy="805610"/>
        </a:xfrm>
        <a:prstGeom prst="roundRect">
          <a:avLst/>
        </a:prstGeom>
        <a:solidFill>
          <a:schemeClr val="bg1">
            <a:lumMod val="7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E27B5-7A0F-4DC4-BA1F-F73CB5A24AC8}">
      <dsp:nvSpPr>
        <dsp:cNvPr id="0" name=""/>
        <dsp:cNvSpPr/>
      </dsp:nvSpPr>
      <dsp:spPr>
        <a:xfrm>
          <a:off x="5707727" y="2163751"/>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Service Applications</a:t>
          </a:r>
        </a:p>
      </dsp:txBody>
      <dsp:txXfrm>
        <a:off x="5707727" y="2163751"/>
        <a:ext cx="1169246" cy="433790"/>
      </dsp:txXfrm>
    </dsp:sp>
    <dsp:sp modelId="{8A98F5CC-AED1-4F02-A698-922D6CEF7151}">
      <dsp:nvSpPr>
        <dsp:cNvPr id="0" name=""/>
        <dsp:cNvSpPr/>
      </dsp:nvSpPr>
      <dsp:spPr>
        <a:xfrm>
          <a:off x="3135287" y="2714466"/>
          <a:ext cx="1169246" cy="805610"/>
        </a:xfrm>
        <a:prstGeom prst="roundRect">
          <a:avLst/>
        </a:prstGeom>
        <a:solidFill>
          <a:schemeClr val="accent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B71CEA-EAF4-432D-B373-B9F569DBA6DB}">
      <dsp:nvSpPr>
        <dsp:cNvPr id="0" name=""/>
        <dsp:cNvSpPr/>
      </dsp:nvSpPr>
      <dsp:spPr>
        <a:xfrm>
          <a:off x="3135287" y="3520076"/>
          <a:ext cx="1169246" cy="433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0" numCol="1" spcCol="1270" anchor="t" anchorCtr="0">
          <a:noAutofit/>
        </a:bodyPr>
        <a:lstStyle/>
        <a:p>
          <a:pPr marL="0" lvl="0" indent="0" algn="ctr" defTabSz="488950">
            <a:lnSpc>
              <a:spcPct val="90000"/>
            </a:lnSpc>
            <a:spcBef>
              <a:spcPct val="0"/>
            </a:spcBef>
            <a:spcAft>
              <a:spcPct val="35000"/>
            </a:spcAft>
            <a:buNone/>
          </a:pPr>
          <a:r>
            <a:rPr lang="en-US" sz="1100" kern="1200" dirty="0"/>
            <a:t>Deprecated</a:t>
          </a:r>
        </a:p>
      </dsp:txBody>
      <dsp:txXfrm>
        <a:off x="3135287" y="3520076"/>
        <a:ext cx="1169246" cy="43379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5EE1E-EE1D-4C41-8BC4-A592AC889C68}">
      <dsp:nvSpPr>
        <dsp:cNvPr id="0" name=""/>
        <dsp:cNvSpPr/>
      </dsp:nvSpPr>
      <dsp:spPr>
        <a:xfrm>
          <a:off x="0" y="16068"/>
          <a:ext cx="8740142" cy="24572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Deprecated Service Applications</a:t>
          </a:r>
        </a:p>
      </dsp:txBody>
      <dsp:txXfrm>
        <a:off x="11995" y="28063"/>
        <a:ext cx="8716152" cy="221730"/>
      </dsp:txXfrm>
    </dsp:sp>
    <dsp:sp modelId="{BFD361AE-CCCB-4C7F-82BF-C4F069BA1009}">
      <dsp:nvSpPr>
        <dsp:cNvPr id="0" name=""/>
        <dsp:cNvSpPr/>
      </dsp:nvSpPr>
      <dsp:spPr>
        <a:xfrm>
          <a:off x="0" y="261788"/>
          <a:ext cx="8740142" cy="147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50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Access Services 2010 and 2013</a:t>
          </a:r>
        </a:p>
        <a:p>
          <a:pPr marL="171450" lvl="1" indent="-171450" algn="l" defTabSz="711200">
            <a:lnSpc>
              <a:spcPct val="90000"/>
            </a:lnSpc>
            <a:spcBef>
              <a:spcPct val="0"/>
            </a:spcBef>
            <a:spcAft>
              <a:spcPct val="20000"/>
            </a:spcAft>
            <a:buChar char="•"/>
          </a:pPr>
          <a:r>
            <a:rPr lang="en-US" sz="1600" kern="1200" dirty="0"/>
            <a:t>InfoPath</a:t>
          </a:r>
        </a:p>
        <a:p>
          <a:pPr marL="171450" lvl="1" indent="-171450" algn="l" defTabSz="711200">
            <a:lnSpc>
              <a:spcPct val="90000"/>
            </a:lnSpc>
            <a:spcBef>
              <a:spcPct val="0"/>
            </a:spcBef>
            <a:spcAft>
              <a:spcPct val="20000"/>
            </a:spcAft>
            <a:buChar char="•"/>
          </a:pPr>
          <a:r>
            <a:rPr lang="en-US" sz="1600" kern="1200" dirty="0"/>
            <a:t>Machine Translations</a:t>
          </a:r>
        </a:p>
        <a:p>
          <a:pPr marL="171450" lvl="1" indent="-171450" algn="l" defTabSz="711200">
            <a:lnSpc>
              <a:spcPct val="90000"/>
            </a:lnSpc>
            <a:spcBef>
              <a:spcPct val="0"/>
            </a:spcBef>
            <a:spcAft>
              <a:spcPct val="20000"/>
            </a:spcAft>
            <a:buChar char="•"/>
          </a:pPr>
          <a:r>
            <a:rPr lang="en-US" sz="1600" kern="1200" dirty="0"/>
            <a:t>Performance Point</a:t>
          </a:r>
        </a:p>
        <a:p>
          <a:pPr marL="171450" lvl="1" indent="-171450" algn="l" defTabSz="711200">
            <a:lnSpc>
              <a:spcPct val="90000"/>
            </a:lnSpc>
            <a:spcBef>
              <a:spcPct val="0"/>
            </a:spcBef>
            <a:spcAft>
              <a:spcPct val="20000"/>
            </a:spcAft>
            <a:buChar char="•"/>
          </a:pPr>
          <a:r>
            <a:rPr lang="en-US" sz="1600" kern="1200" dirty="0"/>
            <a:t>Site Mailbox</a:t>
          </a:r>
        </a:p>
      </dsp:txBody>
      <dsp:txXfrm>
        <a:off x="0" y="261788"/>
        <a:ext cx="8740142" cy="1477980"/>
      </dsp:txXfrm>
    </dsp:sp>
    <dsp:sp modelId="{085B7D50-B6AF-4CDB-9917-C206B5EA7BB3}">
      <dsp:nvSpPr>
        <dsp:cNvPr id="0" name=""/>
        <dsp:cNvSpPr/>
      </dsp:nvSpPr>
      <dsp:spPr>
        <a:xfrm>
          <a:off x="0" y="1739768"/>
          <a:ext cx="8740142" cy="276997"/>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Removed Service Applications</a:t>
          </a:r>
          <a:endParaRPr lang="en-US" sz="1600" kern="1200" dirty="0"/>
        </a:p>
      </dsp:txBody>
      <dsp:txXfrm>
        <a:off x="13522" y="1753290"/>
        <a:ext cx="8713098" cy="249953"/>
      </dsp:txXfrm>
    </dsp:sp>
    <dsp:sp modelId="{1A65648D-4C2A-4D13-90B4-7F2930AF2F93}">
      <dsp:nvSpPr>
        <dsp:cNvPr id="0" name=""/>
        <dsp:cNvSpPr/>
      </dsp:nvSpPr>
      <dsp:spPr>
        <a:xfrm>
          <a:off x="0" y="2016765"/>
          <a:ext cx="8740142" cy="147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50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nl-NL" sz="1600" kern="1200" baseline="0" dirty="0"/>
            <a:t>Duet Enterprise</a:t>
          </a:r>
          <a:endParaRPr lang="en-US" sz="1600" kern="1200" dirty="0"/>
        </a:p>
        <a:p>
          <a:pPr marL="171450" lvl="1" indent="-171450" algn="l" defTabSz="711200">
            <a:lnSpc>
              <a:spcPct val="90000"/>
            </a:lnSpc>
            <a:spcBef>
              <a:spcPct val="0"/>
            </a:spcBef>
            <a:spcAft>
              <a:spcPct val="20000"/>
            </a:spcAft>
            <a:buChar char="•"/>
          </a:pPr>
          <a:r>
            <a:rPr lang="nl-NL" sz="1600" kern="1200" baseline="0" dirty="0"/>
            <a:t>Excel Services</a:t>
          </a:r>
          <a:endParaRPr lang="en-US" sz="1600" kern="1200" dirty="0"/>
        </a:p>
        <a:p>
          <a:pPr marL="171450" lvl="1" indent="-171450" algn="l" defTabSz="711200">
            <a:lnSpc>
              <a:spcPct val="90000"/>
            </a:lnSpc>
            <a:spcBef>
              <a:spcPct val="0"/>
            </a:spcBef>
            <a:spcAft>
              <a:spcPct val="20000"/>
            </a:spcAft>
            <a:buChar char="•"/>
          </a:pPr>
          <a:r>
            <a:rPr lang="nl-NL" sz="1600" kern="1200" baseline="0" dirty="0"/>
            <a:t>Work Management Service</a:t>
          </a:r>
          <a:endParaRPr lang="en-US" sz="1600" kern="1200" dirty="0"/>
        </a:p>
        <a:p>
          <a:pPr marL="171450" lvl="1" indent="-171450" algn="l" defTabSz="711200">
            <a:lnSpc>
              <a:spcPct val="90000"/>
            </a:lnSpc>
            <a:spcBef>
              <a:spcPct val="0"/>
            </a:spcBef>
            <a:spcAft>
              <a:spcPct val="20000"/>
            </a:spcAft>
            <a:buChar char="•"/>
          </a:pPr>
          <a:r>
            <a:rPr lang="en-US" sz="1600" kern="1200" dirty="0"/>
            <a:t>Code Based Sandboxed Solutions</a:t>
          </a:r>
        </a:p>
        <a:p>
          <a:pPr marL="171450" lvl="1" indent="-171450" algn="l" defTabSz="711200">
            <a:lnSpc>
              <a:spcPct val="90000"/>
            </a:lnSpc>
            <a:spcBef>
              <a:spcPct val="0"/>
            </a:spcBef>
            <a:spcAft>
              <a:spcPct val="20000"/>
            </a:spcAft>
            <a:buChar char="•"/>
          </a:pPr>
          <a:r>
            <a:rPr lang="en-US" sz="1600" kern="1200" dirty="0"/>
            <a:t>Multi-Tenancy</a:t>
          </a:r>
        </a:p>
      </dsp:txBody>
      <dsp:txXfrm>
        <a:off x="0" y="2016765"/>
        <a:ext cx="8740142" cy="1477980"/>
      </dsp:txXfrm>
    </dsp:sp>
    <dsp:sp modelId="{DAF6EF0D-DB04-4961-96EC-901414148F76}">
      <dsp:nvSpPr>
        <dsp:cNvPr id="0" name=""/>
        <dsp:cNvSpPr/>
      </dsp:nvSpPr>
      <dsp:spPr>
        <a:xfrm>
          <a:off x="0" y="3494745"/>
          <a:ext cx="8740142" cy="291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Infrastructural improvements</a:t>
          </a:r>
          <a:endParaRPr lang="en-US" sz="1600" kern="1200" dirty="0"/>
        </a:p>
      </dsp:txBody>
      <dsp:txXfrm>
        <a:off x="14210" y="3508955"/>
        <a:ext cx="8711722" cy="262681"/>
      </dsp:txXfrm>
    </dsp:sp>
    <dsp:sp modelId="{9B101784-1652-4A04-9395-10AAF42DA67F}">
      <dsp:nvSpPr>
        <dsp:cNvPr id="0" name=""/>
        <dsp:cNvSpPr/>
      </dsp:nvSpPr>
      <dsp:spPr>
        <a:xfrm>
          <a:off x="0" y="3785847"/>
          <a:ext cx="8740142"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50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dirty="0"/>
            <a:t>New </a:t>
          </a:r>
          <a:r>
            <a:rPr lang="en-US" sz="1600" kern="1200" baseline="0" dirty="0" err="1"/>
            <a:t>MinRoles</a:t>
          </a:r>
          <a:r>
            <a:rPr lang="en-US" sz="1600" kern="1200" baseline="0" dirty="0"/>
            <a:t> v2 enforces services running on proper instances</a:t>
          </a:r>
          <a:endParaRPr lang="en-US" sz="1600" kern="1200" dirty="0"/>
        </a:p>
      </dsp:txBody>
      <dsp:txXfrm>
        <a:off x="0" y="3785847"/>
        <a:ext cx="8740142" cy="34776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58215-86BB-40FE-8B98-7FA6F11B7BA5}">
      <dsp:nvSpPr>
        <dsp:cNvPr id="0" name=""/>
        <dsp:cNvSpPr/>
      </dsp:nvSpPr>
      <dsp:spPr>
        <a:xfrm>
          <a:off x="0" y="432796"/>
          <a:ext cx="8740142" cy="649687"/>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12420" rIns="67833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.NET Framework 4.7.2</a:t>
          </a:r>
        </a:p>
      </dsp:txBody>
      <dsp:txXfrm>
        <a:off x="0" y="432796"/>
        <a:ext cx="8740142" cy="649687"/>
      </dsp:txXfrm>
    </dsp:sp>
    <dsp:sp modelId="{55610E4F-B991-4E92-AABA-C7BB88F76D7A}">
      <dsp:nvSpPr>
        <dsp:cNvPr id="0" name=""/>
        <dsp:cNvSpPr/>
      </dsp:nvSpPr>
      <dsp:spPr>
        <a:xfrm>
          <a:off x="437007" y="211396"/>
          <a:ext cx="6118099" cy="44280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66750">
            <a:lnSpc>
              <a:spcPct val="90000"/>
            </a:lnSpc>
            <a:spcBef>
              <a:spcPct val="0"/>
            </a:spcBef>
            <a:spcAft>
              <a:spcPct val="35000"/>
            </a:spcAft>
            <a:buNone/>
          </a:pPr>
          <a:r>
            <a:rPr lang="en-US" sz="1500" kern="1200" dirty="0"/>
            <a:t>Which .NET Framework version is SharePoint 2019 based upon?</a:t>
          </a:r>
        </a:p>
      </dsp:txBody>
      <dsp:txXfrm>
        <a:off x="458623" y="233012"/>
        <a:ext cx="6074867" cy="399568"/>
      </dsp:txXfrm>
    </dsp:sp>
    <dsp:sp modelId="{403620E2-D058-493B-BA94-E4C8F937373B}">
      <dsp:nvSpPr>
        <dsp:cNvPr id="0" name=""/>
        <dsp:cNvSpPr/>
      </dsp:nvSpPr>
      <dsp:spPr>
        <a:xfrm>
          <a:off x="0" y="1384883"/>
          <a:ext cx="8740142" cy="649687"/>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12420" rIns="67833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SharePoint 2019</a:t>
          </a:r>
        </a:p>
      </dsp:txBody>
      <dsp:txXfrm>
        <a:off x="0" y="1384883"/>
        <a:ext cx="8740142" cy="649687"/>
      </dsp:txXfrm>
    </dsp:sp>
    <dsp:sp modelId="{C2499C28-71B8-4B61-80B2-250BB513F398}">
      <dsp:nvSpPr>
        <dsp:cNvPr id="0" name=""/>
        <dsp:cNvSpPr/>
      </dsp:nvSpPr>
      <dsp:spPr>
        <a:xfrm>
          <a:off x="437007" y="1163483"/>
          <a:ext cx="6118099" cy="44280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66750">
            <a:lnSpc>
              <a:spcPct val="90000"/>
            </a:lnSpc>
            <a:spcBef>
              <a:spcPct val="0"/>
            </a:spcBef>
            <a:spcAft>
              <a:spcPct val="35000"/>
            </a:spcAft>
            <a:buNone/>
          </a:pPr>
          <a:r>
            <a:rPr lang="en-US" sz="1500" kern="1200" dirty="0"/>
            <a:t>Which SharePoint on-premises version introduced webhooks?</a:t>
          </a:r>
        </a:p>
      </dsp:txBody>
      <dsp:txXfrm>
        <a:off x="458623" y="1185099"/>
        <a:ext cx="6074867" cy="399568"/>
      </dsp:txXfrm>
    </dsp:sp>
    <dsp:sp modelId="{47C490C9-1095-4A01-9920-B3A54BF42F72}">
      <dsp:nvSpPr>
        <dsp:cNvPr id="0" name=""/>
        <dsp:cNvSpPr/>
      </dsp:nvSpPr>
      <dsp:spPr>
        <a:xfrm>
          <a:off x="0" y="2331513"/>
          <a:ext cx="8740142" cy="1417500"/>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12420" rIns="67833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SharePoint 2010 Workflows</a:t>
          </a:r>
          <a:endParaRPr lang="en-US" sz="1500" kern="1200" dirty="0"/>
        </a:p>
        <a:p>
          <a:pPr marL="114300" lvl="1" indent="-114300" algn="l" defTabSz="666750">
            <a:lnSpc>
              <a:spcPct val="90000"/>
            </a:lnSpc>
            <a:spcBef>
              <a:spcPct val="0"/>
            </a:spcBef>
            <a:spcAft>
              <a:spcPct val="15000"/>
            </a:spcAft>
            <a:buChar char="•"/>
          </a:pPr>
          <a:r>
            <a:rPr lang="en-US" sz="1500" kern="1200" dirty="0"/>
            <a:t>SharePoint 2013 Workflows</a:t>
          </a:r>
        </a:p>
        <a:p>
          <a:pPr marL="114300" lvl="1" indent="-114300" algn="l" defTabSz="666750">
            <a:lnSpc>
              <a:spcPct val="90000"/>
            </a:lnSpc>
            <a:spcBef>
              <a:spcPct val="0"/>
            </a:spcBef>
            <a:spcAft>
              <a:spcPct val="15000"/>
            </a:spcAft>
            <a:buChar char="•"/>
          </a:pPr>
          <a:r>
            <a:rPr lang="en-US" sz="1500" kern="1200" dirty="0"/>
            <a:t>Microsoft Power Automate (using the Data Gateway Connector if having SharePoint on-premises)</a:t>
          </a:r>
        </a:p>
      </dsp:txBody>
      <dsp:txXfrm>
        <a:off x="0" y="2331513"/>
        <a:ext cx="8740142" cy="1417500"/>
      </dsp:txXfrm>
    </dsp:sp>
    <dsp:sp modelId="{B51D9CEC-26DB-43D5-B597-A4979139E0CD}">
      <dsp:nvSpPr>
        <dsp:cNvPr id="0" name=""/>
        <dsp:cNvSpPr/>
      </dsp:nvSpPr>
      <dsp:spPr>
        <a:xfrm>
          <a:off x="437007" y="2115571"/>
          <a:ext cx="6118099" cy="44280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66750">
            <a:lnSpc>
              <a:spcPct val="90000"/>
            </a:lnSpc>
            <a:spcBef>
              <a:spcPct val="0"/>
            </a:spcBef>
            <a:spcAft>
              <a:spcPct val="35000"/>
            </a:spcAft>
            <a:buNone/>
          </a:pPr>
          <a:r>
            <a:rPr lang="en-US" sz="1500" kern="1200" dirty="0"/>
            <a:t>Which three workflow engines can you use within SharePoint?</a:t>
          </a:r>
        </a:p>
      </dsp:txBody>
      <dsp:txXfrm>
        <a:off x="458623" y="2137187"/>
        <a:ext cx="6074867" cy="39956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0971A-22D8-4D17-945E-B74F65F99FAA}">
      <dsp:nvSpPr>
        <dsp:cNvPr id="0" name=""/>
        <dsp:cNvSpPr/>
      </dsp:nvSpPr>
      <dsp:spPr>
        <a:xfrm>
          <a:off x="655510" y="0"/>
          <a:ext cx="7429120" cy="3443763"/>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9F1F64-790F-4EF4-BCAD-378EFAAD5549}">
      <dsp:nvSpPr>
        <dsp:cNvPr id="0" name=""/>
        <dsp:cNvSpPr/>
      </dsp:nvSpPr>
      <dsp:spPr>
        <a:xfrm>
          <a:off x="9388" y="1033128"/>
          <a:ext cx="2813233" cy="1377505"/>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nl-NL" sz="1700" kern="1200" baseline="0" dirty="0"/>
            <a:t>The </a:t>
          </a:r>
          <a:r>
            <a:rPr lang="nl-NL" sz="1700" kern="1200" baseline="0" dirty="0" err="1"/>
            <a:t>Add</a:t>
          </a:r>
          <a:r>
            <a:rPr lang="nl-NL" sz="1700" kern="1200" baseline="0" dirty="0"/>
            <a:t>-In </a:t>
          </a:r>
          <a:r>
            <a:rPr lang="nl-NL" sz="1700" kern="1200" baseline="0" dirty="0" err="1"/>
            <a:t>and</a:t>
          </a:r>
          <a:r>
            <a:rPr lang="nl-NL" sz="1700" kern="1200" baseline="0" dirty="0"/>
            <a:t> </a:t>
          </a:r>
          <a:r>
            <a:rPr lang="nl-NL" sz="1700" kern="1200" baseline="0" dirty="0" err="1"/>
            <a:t>SPFx</a:t>
          </a:r>
          <a:r>
            <a:rPr lang="nl-NL" sz="1700" kern="1200" baseline="0" dirty="0"/>
            <a:t> </a:t>
          </a:r>
          <a:r>
            <a:rPr lang="nl-NL" sz="1700" kern="1200" baseline="0" dirty="0" err="1"/>
            <a:t>Models</a:t>
          </a:r>
          <a:r>
            <a:rPr lang="nl-NL" sz="1700" kern="1200" baseline="0" dirty="0"/>
            <a:t> are the </a:t>
          </a:r>
          <a:r>
            <a:rPr lang="en-US" sz="1700" kern="1200" baseline="0" dirty="0"/>
            <a:t>preferred</a:t>
          </a:r>
          <a:r>
            <a:rPr lang="nl-NL" sz="1700" kern="1200" baseline="0" dirty="0"/>
            <a:t> options for customizing SharePoint</a:t>
          </a:r>
          <a:endParaRPr lang="en-US" sz="1700" kern="1200" dirty="0"/>
        </a:p>
      </dsp:txBody>
      <dsp:txXfrm>
        <a:off x="76632" y="1100372"/>
        <a:ext cx="2678745" cy="1243017"/>
      </dsp:txXfrm>
    </dsp:sp>
    <dsp:sp modelId="{E256EDBD-1885-4BF2-ABF5-65000C4704F1}">
      <dsp:nvSpPr>
        <dsp:cNvPr id="0" name=""/>
        <dsp:cNvSpPr/>
      </dsp:nvSpPr>
      <dsp:spPr>
        <a:xfrm>
          <a:off x="2963454" y="1033128"/>
          <a:ext cx="2813233" cy="1377505"/>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nl-NL" sz="1700" kern="1200" baseline="0" dirty="0"/>
            <a:t>Visual Studio is </a:t>
          </a:r>
          <a:r>
            <a:rPr lang="nl-NL" sz="1700" kern="1200" baseline="0" dirty="0" err="1"/>
            <a:t>the</a:t>
          </a:r>
          <a:r>
            <a:rPr lang="nl-NL" sz="1700" kern="1200" baseline="0" dirty="0"/>
            <a:t> </a:t>
          </a:r>
          <a:r>
            <a:rPr lang="nl-NL" sz="1700" kern="1200" baseline="0" dirty="0" err="1"/>
            <a:t>only</a:t>
          </a:r>
          <a:r>
            <a:rPr lang="nl-NL" sz="1700" kern="1200" baseline="0" dirty="0"/>
            <a:t> tool </a:t>
          </a:r>
          <a:r>
            <a:rPr lang="nl-NL" sz="1700" kern="1200" baseline="0" dirty="0" err="1"/>
            <a:t>that</a:t>
          </a:r>
          <a:r>
            <a:rPr lang="nl-NL" sz="1700" kern="1200" baseline="0" dirty="0"/>
            <a:t> </a:t>
          </a:r>
          <a:r>
            <a:rPr lang="nl-NL" sz="1700" kern="1200" baseline="0" dirty="0" err="1"/>
            <a:t>allows</a:t>
          </a:r>
          <a:r>
            <a:rPr lang="nl-NL" sz="1700" kern="1200" baseline="0" dirty="0"/>
            <a:t> </a:t>
          </a:r>
          <a:r>
            <a:rPr lang="nl-NL" sz="1700" kern="1200" baseline="0" dirty="0" err="1"/>
            <a:t>creation</a:t>
          </a:r>
          <a:r>
            <a:rPr lang="nl-NL" sz="1700" kern="1200" baseline="0" dirty="0"/>
            <a:t> of </a:t>
          </a:r>
          <a:r>
            <a:rPr lang="nl-NL" sz="1700" kern="1200" baseline="0" dirty="0" err="1"/>
            <a:t>Add</a:t>
          </a:r>
          <a:r>
            <a:rPr lang="nl-NL" sz="1700" kern="1200" baseline="0" dirty="0"/>
            <a:t>-Ins for SharePoint</a:t>
          </a:r>
          <a:endParaRPr lang="en-US" sz="1700" kern="1200" dirty="0"/>
        </a:p>
      </dsp:txBody>
      <dsp:txXfrm>
        <a:off x="3030698" y="1100372"/>
        <a:ext cx="2678745" cy="1243017"/>
      </dsp:txXfrm>
    </dsp:sp>
    <dsp:sp modelId="{1B405791-2C09-4945-A1A7-7F6E91BA3145}">
      <dsp:nvSpPr>
        <dsp:cNvPr id="0" name=""/>
        <dsp:cNvSpPr/>
      </dsp:nvSpPr>
      <dsp:spPr>
        <a:xfrm>
          <a:off x="5917519" y="1033128"/>
          <a:ext cx="2813233" cy="1377505"/>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nl-NL" sz="1700" kern="1200" baseline="0" dirty="0"/>
            <a:t>SharePoint 2010 &amp; 2013 </a:t>
          </a:r>
          <a:r>
            <a:rPr lang="nl-NL" sz="1700" kern="1200" baseline="0" dirty="0" err="1"/>
            <a:t>workflows</a:t>
          </a:r>
          <a:r>
            <a:rPr lang="nl-NL" sz="1700" kern="1200" baseline="0" dirty="0"/>
            <a:t> </a:t>
          </a:r>
          <a:r>
            <a:rPr lang="nl-NL" sz="1700" kern="1200" baseline="0" dirty="0" err="1"/>
            <a:t>along</a:t>
          </a:r>
          <a:r>
            <a:rPr lang="nl-NL" sz="1700" kern="1200" baseline="0" dirty="0"/>
            <a:t> </a:t>
          </a:r>
          <a:r>
            <a:rPr lang="nl-NL" sz="1700" kern="1200" baseline="0" dirty="0" err="1"/>
            <a:t>with</a:t>
          </a:r>
          <a:r>
            <a:rPr lang="nl-NL" sz="1700" kern="1200" baseline="0" dirty="0"/>
            <a:t> Microsoft Power </a:t>
          </a:r>
          <a:r>
            <a:rPr lang="nl-NL" sz="1700" kern="1200" baseline="0" dirty="0" err="1"/>
            <a:t>Automate</a:t>
          </a:r>
          <a:r>
            <a:rPr lang="nl-NL" sz="1700" kern="1200" baseline="0" dirty="0"/>
            <a:t> </a:t>
          </a:r>
          <a:r>
            <a:rPr lang="nl-NL" sz="1700" kern="1200" baseline="0" dirty="0" err="1"/>
            <a:t>can</a:t>
          </a:r>
          <a:r>
            <a:rPr lang="nl-NL" sz="1700" kern="1200" baseline="0" dirty="0"/>
            <a:t> </a:t>
          </a:r>
          <a:r>
            <a:rPr lang="nl-NL" sz="1700" kern="1200" baseline="0" dirty="0" err="1"/>
            <a:t>be</a:t>
          </a:r>
          <a:r>
            <a:rPr lang="nl-NL" sz="1700" kern="1200" baseline="0" dirty="0"/>
            <a:t> </a:t>
          </a:r>
          <a:r>
            <a:rPr lang="nl-NL" sz="1700" kern="1200" baseline="0" dirty="0" err="1"/>
            <a:t>used</a:t>
          </a:r>
          <a:r>
            <a:rPr lang="nl-NL" sz="1700" kern="1200" baseline="0" dirty="0"/>
            <a:t> in SharePoint</a:t>
          </a:r>
          <a:endParaRPr lang="en-US" sz="1700" kern="1200" dirty="0"/>
        </a:p>
      </dsp:txBody>
      <dsp:txXfrm>
        <a:off x="5984763" y="1100372"/>
        <a:ext cx="2678745" cy="12430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6BB30-F963-4AE3-8709-79D0CCF80013}">
      <dsp:nvSpPr>
        <dsp:cNvPr id="0" name=""/>
        <dsp:cNvSpPr/>
      </dsp:nvSpPr>
      <dsp:spPr>
        <a:xfrm>
          <a:off x="0" y="373868"/>
          <a:ext cx="4370071" cy="3293844"/>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9166" tIns="395732" rIns="33916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Farm Solutions or Sandboxed Solutions</a:t>
          </a:r>
          <a:endParaRPr lang="en-US" sz="1900" kern="1200" dirty="0"/>
        </a:p>
        <a:p>
          <a:pPr marL="171450" lvl="1" indent="-171450" algn="l" defTabSz="844550">
            <a:lnSpc>
              <a:spcPct val="90000"/>
            </a:lnSpc>
            <a:spcBef>
              <a:spcPct val="0"/>
            </a:spcBef>
            <a:spcAft>
              <a:spcPct val="15000"/>
            </a:spcAft>
            <a:buChar char="•"/>
          </a:pPr>
          <a:r>
            <a:rPr lang="en-US" sz="1900" kern="1200" baseline="0" dirty="0"/>
            <a:t>Custom code runs in process or in sandboxed process</a:t>
          </a:r>
          <a:endParaRPr lang="en-US" sz="1900" kern="1200" dirty="0"/>
        </a:p>
        <a:p>
          <a:pPr marL="171450" lvl="1" indent="-171450" algn="l" defTabSz="844550">
            <a:lnSpc>
              <a:spcPct val="90000"/>
            </a:lnSpc>
            <a:spcBef>
              <a:spcPct val="0"/>
            </a:spcBef>
            <a:spcAft>
              <a:spcPct val="15000"/>
            </a:spcAft>
            <a:buChar char="•"/>
          </a:pPr>
          <a:r>
            <a:rPr lang="en-US" sz="1900" kern="1200" baseline="0" dirty="0"/>
            <a:t>Still high risk for faulty code</a:t>
          </a:r>
          <a:endParaRPr lang="en-US" sz="1900" kern="1200" dirty="0"/>
        </a:p>
        <a:p>
          <a:pPr marL="171450" lvl="1" indent="-171450" algn="l" defTabSz="844550">
            <a:lnSpc>
              <a:spcPct val="90000"/>
            </a:lnSpc>
            <a:spcBef>
              <a:spcPct val="0"/>
            </a:spcBef>
            <a:spcAft>
              <a:spcPct val="15000"/>
            </a:spcAft>
            <a:buChar char="•"/>
          </a:pPr>
          <a:r>
            <a:rPr lang="en-US" sz="1900" kern="1200" baseline="0" dirty="0"/>
            <a:t>Remote calls via SOAP web services, WCF endpoints or CSOM/JSOM</a:t>
          </a:r>
          <a:endParaRPr lang="en-US" sz="1900" kern="1200" dirty="0"/>
        </a:p>
      </dsp:txBody>
      <dsp:txXfrm>
        <a:off x="0" y="373868"/>
        <a:ext cx="4370071" cy="3293844"/>
      </dsp:txXfrm>
    </dsp:sp>
    <dsp:sp modelId="{6A7202DB-43EB-437E-A78F-34E939087D1A}">
      <dsp:nvSpPr>
        <dsp:cNvPr id="0" name=""/>
        <dsp:cNvSpPr/>
      </dsp:nvSpPr>
      <dsp:spPr>
        <a:xfrm>
          <a:off x="218503" y="93428"/>
          <a:ext cx="3059049" cy="56088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25" tIns="0" rIns="115625" bIns="0" numCol="1" spcCol="1270" anchor="ctr" anchorCtr="0">
          <a:noAutofit/>
        </a:bodyPr>
        <a:lstStyle/>
        <a:p>
          <a:pPr marL="0" lvl="0" indent="0" algn="l" defTabSz="844550">
            <a:lnSpc>
              <a:spcPct val="90000"/>
            </a:lnSpc>
            <a:spcBef>
              <a:spcPct val="0"/>
            </a:spcBef>
            <a:spcAft>
              <a:spcPct val="35000"/>
            </a:spcAft>
            <a:buNone/>
          </a:pPr>
          <a:r>
            <a:rPr lang="en-US" sz="1900" kern="1200" baseline="0" dirty="0"/>
            <a:t>SharePoint 2010</a:t>
          </a:r>
          <a:endParaRPr lang="en-US" sz="1900" kern="1200" dirty="0"/>
        </a:p>
      </dsp:txBody>
      <dsp:txXfrm>
        <a:off x="245883" y="120808"/>
        <a:ext cx="3004289"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F4488-A269-42E1-9994-2F87013F48F6}">
      <dsp:nvSpPr>
        <dsp:cNvPr id="0" name=""/>
        <dsp:cNvSpPr/>
      </dsp:nvSpPr>
      <dsp:spPr>
        <a:xfrm>
          <a:off x="0" y="373461"/>
          <a:ext cx="4370071" cy="3174451"/>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9166" tIns="395732" rIns="33916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Add-In is the preferred model</a:t>
          </a:r>
          <a:endParaRPr lang="en-US" sz="1900" kern="1200" dirty="0"/>
        </a:p>
        <a:p>
          <a:pPr marL="171450" lvl="1" indent="-171450" algn="l" defTabSz="844550">
            <a:lnSpc>
              <a:spcPct val="90000"/>
            </a:lnSpc>
            <a:spcBef>
              <a:spcPct val="0"/>
            </a:spcBef>
            <a:spcAft>
              <a:spcPct val="15000"/>
            </a:spcAft>
            <a:buChar char="•"/>
          </a:pPr>
          <a:r>
            <a:rPr lang="en-US" sz="1900" kern="1200" baseline="0" dirty="0"/>
            <a:t>New REST endpoints introduced</a:t>
          </a:r>
          <a:endParaRPr lang="en-US" sz="1900" kern="1200" dirty="0"/>
        </a:p>
        <a:p>
          <a:pPr marL="171450" lvl="1" indent="-171450" algn="l" defTabSz="844550">
            <a:lnSpc>
              <a:spcPct val="90000"/>
            </a:lnSpc>
            <a:spcBef>
              <a:spcPct val="0"/>
            </a:spcBef>
            <a:spcAft>
              <a:spcPct val="15000"/>
            </a:spcAft>
            <a:buChar char="•"/>
          </a:pPr>
          <a:r>
            <a:rPr lang="en-US" sz="1900" kern="1200" baseline="0" dirty="0"/>
            <a:t>CSOM capabilities enhanced</a:t>
          </a:r>
          <a:endParaRPr lang="en-US" sz="1900" kern="1200" dirty="0"/>
        </a:p>
        <a:p>
          <a:pPr marL="171450" lvl="1" indent="-171450" algn="l" defTabSz="844550">
            <a:lnSpc>
              <a:spcPct val="90000"/>
            </a:lnSpc>
            <a:spcBef>
              <a:spcPct val="0"/>
            </a:spcBef>
            <a:spcAft>
              <a:spcPct val="15000"/>
            </a:spcAft>
            <a:buChar char="•"/>
          </a:pPr>
          <a:r>
            <a:rPr lang="en-US" sz="1900" kern="1200" baseline="0" dirty="0"/>
            <a:t>Protection against faulty code</a:t>
          </a:r>
          <a:endParaRPr lang="en-US" sz="1900" kern="1200" dirty="0"/>
        </a:p>
        <a:p>
          <a:pPr marL="171450" lvl="1" indent="-171450" algn="l" defTabSz="844550">
            <a:lnSpc>
              <a:spcPct val="90000"/>
            </a:lnSpc>
            <a:spcBef>
              <a:spcPct val="0"/>
            </a:spcBef>
            <a:spcAft>
              <a:spcPct val="15000"/>
            </a:spcAft>
            <a:buChar char="•"/>
          </a:pPr>
          <a:r>
            <a:rPr lang="en-US" sz="1900" kern="1200" baseline="0" dirty="0"/>
            <a:t>Farm Solutions and Sandboxed solutions still possible</a:t>
          </a:r>
          <a:endParaRPr lang="en-US" sz="1900" kern="1200" dirty="0"/>
        </a:p>
      </dsp:txBody>
      <dsp:txXfrm>
        <a:off x="0" y="373461"/>
        <a:ext cx="4370071" cy="3174451"/>
      </dsp:txXfrm>
    </dsp:sp>
    <dsp:sp modelId="{C3E29AB5-B15F-4E88-9755-CDCD10634B9D}">
      <dsp:nvSpPr>
        <dsp:cNvPr id="0" name=""/>
        <dsp:cNvSpPr/>
      </dsp:nvSpPr>
      <dsp:spPr>
        <a:xfrm>
          <a:off x="218503" y="92973"/>
          <a:ext cx="3059049" cy="56088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25" tIns="0" rIns="115625" bIns="0" numCol="1" spcCol="1270" anchor="ctr" anchorCtr="0">
          <a:noAutofit/>
        </a:bodyPr>
        <a:lstStyle/>
        <a:p>
          <a:pPr marL="0" lvl="0" indent="0" algn="l" defTabSz="844550">
            <a:lnSpc>
              <a:spcPct val="90000"/>
            </a:lnSpc>
            <a:spcBef>
              <a:spcPct val="0"/>
            </a:spcBef>
            <a:spcAft>
              <a:spcPct val="35000"/>
            </a:spcAft>
            <a:buNone/>
          </a:pPr>
          <a:r>
            <a:rPr lang="en-US" sz="1900" kern="1200" baseline="0" dirty="0"/>
            <a:t>SharePoint 2013</a:t>
          </a:r>
          <a:endParaRPr lang="en-US" sz="1900" kern="1200" dirty="0"/>
        </a:p>
      </dsp:txBody>
      <dsp:txXfrm>
        <a:off x="245883" y="120353"/>
        <a:ext cx="3004289"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D5A21-94A7-42BE-B705-F6ADBEE76F7C}">
      <dsp:nvSpPr>
        <dsp:cNvPr id="0" name=""/>
        <dsp:cNvSpPr/>
      </dsp:nvSpPr>
      <dsp:spPr>
        <a:xfrm>
          <a:off x="0" y="368289"/>
          <a:ext cx="4370072" cy="275310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9166" tIns="395732" rIns="33916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Extended API for Add-ins</a:t>
          </a:r>
          <a:endParaRPr lang="en-US" sz="1900" kern="1200" dirty="0"/>
        </a:p>
        <a:p>
          <a:pPr marL="171450" lvl="1" indent="-171450" algn="l" defTabSz="844550">
            <a:lnSpc>
              <a:spcPct val="90000"/>
            </a:lnSpc>
            <a:spcBef>
              <a:spcPct val="0"/>
            </a:spcBef>
            <a:spcAft>
              <a:spcPct val="15000"/>
            </a:spcAft>
            <a:buChar char="•"/>
          </a:pPr>
          <a:r>
            <a:rPr lang="en-US" sz="1900" kern="1200" baseline="0" dirty="0"/>
            <a:t>Farm Solutions and Sandboxed solutions still possible</a:t>
          </a:r>
          <a:endParaRPr lang="en-US" sz="1900" kern="1200" dirty="0"/>
        </a:p>
        <a:p>
          <a:pPr marL="171450" lvl="1" indent="-171450" algn="l" defTabSz="844550">
            <a:lnSpc>
              <a:spcPct val="90000"/>
            </a:lnSpc>
            <a:spcBef>
              <a:spcPct val="0"/>
            </a:spcBef>
            <a:spcAft>
              <a:spcPct val="15000"/>
            </a:spcAft>
            <a:buChar char="•"/>
          </a:pPr>
          <a:r>
            <a:rPr lang="en-US" sz="1900" kern="1200" baseline="0" dirty="0"/>
            <a:t>API Types; SSOM, CSOM, REST, PowerShell</a:t>
          </a:r>
          <a:endParaRPr lang="en-US" sz="1900" kern="1200" dirty="0"/>
        </a:p>
        <a:p>
          <a:pPr marL="171450" lvl="1" indent="-171450" algn="l" defTabSz="844550">
            <a:lnSpc>
              <a:spcPct val="90000"/>
            </a:lnSpc>
            <a:spcBef>
              <a:spcPct val="0"/>
            </a:spcBef>
            <a:spcAft>
              <a:spcPct val="15000"/>
            </a:spcAft>
            <a:buChar char="•"/>
          </a:pPr>
          <a:r>
            <a:rPr lang="en-US" sz="1900" kern="1200" dirty="0"/>
            <a:t>SharePoint Framework </a:t>
          </a:r>
          <a:r>
            <a:rPr lang="en-US" sz="1900" kern="1200" dirty="0" err="1"/>
            <a:t>WebParts</a:t>
          </a:r>
          <a:r>
            <a:rPr lang="en-US" sz="1900" kern="1200" dirty="0"/>
            <a:t> v1.1.0 added in Feature Pack 2</a:t>
          </a:r>
        </a:p>
      </dsp:txBody>
      <dsp:txXfrm>
        <a:off x="0" y="368289"/>
        <a:ext cx="4370072" cy="2753100"/>
      </dsp:txXfrm>
    </dsp:sp>
    <dsp:sp modelId="{CA00645A-F83C-4BFE-B0E4-CC2C43A51674}">
      <dsp:nvSpPr>
        <dsp:cNvPr id="0" name=""/>
        <dsp:cNvSpPr/>
      </dsp:nvSpPr>
      <dsp:spPr>
        <a:xfrm>
          <a:off x="218503" y="87165"/>
          <a:ext cx="3059050" cy="561547"/>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25" tIns="0" rIns="115625" bIns="0" numCol="1" spcCol="1270" anchor="ctr" anchorCtr="0">
          <a:noAutofit/>
        </a:bodyPr>
        <a:lstStyle/>
        <a:p>
          <a:pPr marL="0" lvl="0" indent="0" algn="l" defTabSz="844550">
            <a:lnSpc>
              <a:spcPct val="90000"/>
            </a:lnSpc>
            <a:spcBef>
              <a:spcPct val="0"/>
            </a:spcBef>
            <a:spcAft>
              <a:spcPct val="35000"/>
            </a:spcAft>
            <a:buNone/>
          </a:pPr>
          <a:r>
            <a:rPr lang="en-US" sz="1900" kern="1200" baseline="0" dirty="0"/>
            <a:t>SharePoint</a:t>
          </a:r>
          <a:r>
            <a:rPr lang="en-US" sz="1800" kern="1200" baseline="0" dirty="0"/>
            <a:t> 2016</a:t>
          </a:r>
          <a:endParaRPr lang="en-US" sz="1800" kern="1200" dirty="0"/>
        </a:p>
      </dsp:txBody>
      <dsp:txXfrm>
        <a:off x="245915" y="114577"/>
        <a:ext cx="3004226" cy="5067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D5A21-94A7-42BE-B705-F6ADBEE76F7C}">
      <dsp:nvSpPr>
        <dsp:cNvPr id="0" name=""/>
        <dsp:cNvSpPr/>
      </dsp:nvSpPr>
      <dsp:spPr>
        <a:xfrm>
          <a:off x="0" y="342691"/>
          <a:ext cx="4370072" cy="2999573"/>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9166" tIns="291592" rIns="33916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Farm Solutions still possible</a:t>
          </a:r>
          <a:endParaRPr lang="en-US" sz="1900" kern="1200" dirty="0"/>
        </a:p>
        <a:p>
          <a:pPr marL="171450" lvl="1" indent="-171450" algn="l" defTabSz="844550">
            <a:lnSpc>
              <a:spcPct val="90000"/>
            </a:lnSpc>
            <a:spcBef>
              <a:spcPct val="0"/>
            </a:spcBef>
            <a:spcAft>
              <a:spcPct val="15000"/>
            </a:spcAft>
            <a:buChar char="•"/>
          </a:pPr>
          <a:r>
            <a:rPr lang="en-US" sz="1900" kern="1200" dirty="0"/>
            <a:t>Sandboxed solutions declarative only</a:t>
          </a:r>
        </a:p>
        <a:p>
          <a:pPr marL="171450" lvl="1" indent="-171450" algn="l" defTabSz="844550">
            <a:lnSpc>
              <a:spcPct val="90000"/>
            </a:lnSpc>
            <a:spcBef>
              <a:spcPct val="0"/>
            </a:spcBef>
            <a:spcAft>
              <a:spcPct val="15000"/>
            </a:spcAft>
            <a:buChar char="•"/>
          </a:pPr>
          <a:r>
            <a:rPr lang="en-US" sz="1900" kern="1200" dirty="0"/>
            <a:t>Modern Experience</a:t>
          </a:r>
        </a:p>
        <a:p>
          <a:pPr marL="171450" lvl="1" indent="-171450" algn="l" defTabSz="844550">
            <a:lnSpc>
              <a:spcPct val="90000"/>
            </a:lnSpc>
            <a:spcBef>
              <a:spcPct val="0"/>
            </a:spcBef>
            <a:spcAft>
              <a:spcPct val="15000"/>
            </a:spcAft>
            <a:buChar char="•"/>
          </a:pPr>
          <a:r>
            <a:rPr lang="en-US" sz="1900" kern="1200" baseline="0" dirty="0"/>
            <a:t>SharePoint Framework v1.4.1 </a:t>
          </a:r>
          <a:r>
            <a:rPr lang="en-US" sz="1900" kern="1200" baseline="0" dirty="0" err="1"/>
            <a:t>WebParts</a:t>
          </a:r>
          <a:r>
            <a:rPr lang="en-US" sz="1900" kern="1200" baseline="0" dirty="0"/>
            <a:t> and Extensions</a:t>
          </a:r>
          <a:endParaRPr lang="en-US" sz="1900" kern="1200" dirty="0"/>
        </a:p>
        <a:p>
          <a:pPr marL="171450" lvl="1" indent="-171450" algn="l" defTabSz="844550">
            <a:lnSpc>
              <a:spcPct val="90000"/>
            </a:lnSpc>
            <a:spcBef>
              <a:spcPct val="0"/>
            </a:spcBef>
            <a:spcAft>
              <a:spcPct val="15000"/>
            </a:spcAft>
            <a:buChar char="•"/>
          </a:pPr>
          <a:r>
            <a:rPr lang="en-US" sz="1900" kern="1200" dirty="0"/>
            <a:t>OneDrive Sync Client</a:t>
          </a:r>
        </a:p>
        <a:p>
          <a:pPr marL="171450" lvl="1" indent="-171450" algn="l" defTabSz="844550">
            <a:lnSpc>
              <a:spcPct val="90000"/>
            </a:lnSpc>
            <a:spcBef>
              <a:spcPct val="0"/>
            </a:spcBef>
            <a:spcAft>
              <a:spcPct val="15000"/>
            </a:spcAft>
            <a:buChar char="•"/>
          </a:pPr>
          <a:r>
            <a:rPr lang="en-US" sz="1900" kern="1200" dirty="0"/>
            <a:t>ALM APIs added</a:t>
          </a:r>
        </a:p>
      </dsp:txBody>
      <dsp:txXfrm>
        <a:off x="0" y="342691"/>
        <a:ext cx="4370072" cy="2999573"/>
      </dsp:txXfrm>
    </dsp:sp>
    <dsp:sp modelId="{CA00645A-F83C-4BFE-B0E4-CC2C43A51674}">
      <dsp:nvSpPr>
        <dsp:cNvPr id="0" name=""/>
        <dsp:cNvSpPr/>
      </dsp:nvSpPr>
      <dsp:spPr>
        <a:xfrm>
          <a:off x="347598" y="0"/>
          <a:ext cx="3056063" cy="57336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625" tIns="0" rIns="115625" bIns="0" numCol="1" spcCol="1270" anchor="ctr" anchorCtr="0">
          <a:noAutofit/>
        </a:bodyPr>
        <a:lstStyle/>
        <a:p>
          <a:pPr marL="0" lvl="0" indent="0" algn="l" defTabSz="800100">
            <a:lnSpc>
              <a:spcPct val="90000"/>
            </a:lnSpc>
            <a:spcBef>
              <a:spcPct val="0"/>
            </a:spcBef>
            <a:spcAft>
              <a:spcPct val="35000"/>
            </a:spcAft>
            <a:buNone/>
          </a:pPr>
          <a:r>
            <a:rPr lang="en-US" sz="1800" kern="1200" baseline="0" dirty="0"/>
            <a:t>SharePoint 2019</a:t>
          </a:r>
          <a:endParaRPr lang="en-US" sz="1800" kern="1200" dirty="0"/>
        </a:p>
      </dsp:txBody>
      <dsp:txXfrm>
        <a:off x="375587" y="27989"/>
        <a:ext cx="3000085" cy="5173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02D3F-F1AF-4D91-9995-33ECBC7CF675}">
      <dsp:nvSpPr>
        <dsp:cNvPr id="0" name=""/>
        <dsp:cNvSpPr/>
      </dsp:nvSpPr>
      <dsp:spPr>
        <a:xfrm>
          <a:off x="0" y="333276"/>
          <a:ext cx="4504295" cy="3411450"/>
        </a:xfrm>
        <a:prstGeom prst="rect">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9583" tIns="395732" rIns="34958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a:t>Office 365 in the lead</a:t>
          </a:r>
          <a:endParaRPr lang="en-US" sz="1900" kern="1200"/>
        </a:p>
        <a:p>
          <a:pPr marL="171450" lvl="1" indent="-171450" algn="l" defTabSz="844550">
            <a:lnSpc>
              <a:spcPct val="90000"/>
            </a:lnSpc>
            <a:spcBef>
              <a:spcPct val="0"/>
            </a:spcBef>
            <a:spcAft>
              <a:spcPct val="15000"/>
            </a:spcAft>
            <a:buChar char="•"/>
          </a:pPr>
          <a:r>
            <a:rPr lang="en-US" sz="1900" kern="1200" dirty="0"/>
            <a:t>Modern Pages are taking over</a:t>
          </a:r>
        </a:p>
        <a:p>
          <a:pPr marL="171450" lvl="1" indent="-171450" algn="l" defTabSz="844550">
            <a:lnSpc>
              <a:spcPct val="90000"/>
            </a:lnSpc>
            <a:spcBef>
              <a:spcPct val="0"/>
            </a:spcBef>
            <a:spcAft>
              <a:spcPct val="15000"/>
            </a:spcAft>
            <a:buChar char="•"/>
          </a:pPr>
          <a:r>
            <a:rPr lang="en-US" sz="1900" kern="1200" baseline="0" dirty="0"/>
            <a:t>Full Trust Code is not possible</a:t>
          </a:r>
          <a:endParaRPr lang="en-US" sz="1900" kern="1200" dirty="0"/>
        </a:p>
        <a:p>
          <a:pPr marL="171450" lvl="1" indent="-171450" algn="l" defTabSz="844550">
            <a:lnSpc>
              <a:spcPct val="90000"/>
            </a:lnSpc>
            <a:spcBef>
              <a:spcPct val="0"/>
            </a:spcBef>
            <a:spcAft>
              <a:spcPct val="15000"/>
            </a:spcAft>
            <a:buChar char="•"/>
          </a:pPr>
          <a:r>
            <a:rPr lang="en-US" sz="1900" kern="1200" baseline="0" dirty="0"/>
            <a:t>Coded Sandboxed solutions are no longer possible</a:t>
          </a:r>
          <a:endParaRPr lang="en-US" sz="1900" kern="1200" dirty="0"/>
        </a:p>
        <a:p>
          <a:pPr marL="171450" lvl="1" indent="-171450" algn="l" defTabSz="844550">
            <a:lnSpc>
              <a:spcPct val="90000"/>
            </a:lnSpc>
            <a:spcBef>
              <a:spcPct val="0"/>
            </a:spcBef>
            <a:spcAft>
              <a:spcPct val="15000"/>
            </a:spcAft>
            <a:buChar char="•"/>
          </a:pPr>
          <a:r>
            <a:rPr lang="nl-NL" sz="1900" kern="1200" baseline="0" dirty="0"/>
            <a:t>SharePoint Framework is </a:t>
          </a:r>
          <a:r>
            <a:rPr lang="nl-NL" sz="1900" kern="1200" baseline="0" dirty="0" err="1"/>
            <a:t>the</a:t>
          </a:r>
          <a:r>
            <a:rPr lang="nl-NL" sz="1900" kern="1200" baseline="0" dirty="0"/>
            <a:t> way </a:t>
          </a:r>
          <a:r>
            <a:rPr lang="nl-NL" sz="1900" kern="1200" baseline="0" dirty="0" err="1"/>
            <a:t>to</a:t>
          </a:r>
          <a:r>
            <a:rPr lang="nl-NL" sz="1900" kern="1200" baseline="0" dirty="0"/>
            <a:t> go</a:t>
          </a:r>
          <a:endParaRPr lang="en-US" sz="1900" kern="1200" dirty="0"/>
        </a:p>
        <a:p>
          <a:pPr marL="171450" lvl="1" indent="-171450" algn="l" defTabSz="844550">
            <a:lnSpc>
              <a:spcPct val="90000"/>
            </a:lnSpc>
            <a:spcBef>
              <a:spcPct val="0"/>
            </a:spcBef>
            <a:spcAft>
              <a:spcPct val="15000"/>
            </a:spcAft>
            <a:buChar char="•"/>
          </a:pPr>
          <a:r>
            <a:rPr lang="en-US" sz="1900" kern="1200" dirty="0"/>
            <a:t>SharePoint Add-In Model can still be used as well</a:t>
          </a:r>
        </a:p>
      </dsp:txBody>
      <dsp:txXfrm>
        <a:off x="0" y="333276"/>
        <a:ext cx="4504295" cy="3411450"/>
      </dsp:txXfrm>
    </dsp:sp>
    <dsp:sp modelId="{E90A2334-6252-45F6-9083-581D63F352EA}">
      <dsp:nvSpPr>
        <dsp:cNvPr id="0" name=""/>
        <dsp:cNvSpPr/>
      </dsp:nvSpPr>
      <dsp:spPr>
        <a:xfrm>
          <a:off x="225214" y="52836"/>
          <a:ext cx="3153006" cy="560880"/>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9176" tIns="0" rIns="119176" bIns="0" numCol="1" spcCol="1270" anchor="ctr" anchorCtr="0">
          <a:noAutofit/>
        </a:bodyPr>
        <a:lstStyle/>
        <a:p>
          <a:pPr marL="0" lvl="0" indent="0" algn="l" defTabSz="844550">
            <a:lnSpc>
              <a:spcPct val="90000"/>
            </a:lnSpc>
            <a:spcBef>
              <a:spcPct val="0"/>
            </a:spcBef>
            <a:spcAft>
              <a:spcPct val="35000"/>
            </a:spcAft>
            <a:buNone/>
          </a:pPr>
          <a:r>
            <a:rPr lang="en-US" sz="1900" kern="1200" baseline="0"/>
            <a:t>SharePoint Online</a:t>
          </a:r>
          <a:endParaRPr lang="en-US" sz="1900" kern="1200"/>
        </a:p>
      </dsp:txBody>
      <dsp:txXfrm>
        <a:off x="252594" y="80216"/>
        <a:ext cx="3098246" cy="506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8FE6D-5C50-464A-B8DB-F62855123C36}">
      <dsp:nvSpPr>
        <dsp:cNvPr id="0" name=""/>
        <dsp:cNvSpPr/>
      </dsp:nvSpPr>
      <dsp:spPr>
        <a:xfrm>
          <a:off x="559061" y="1229"/>
          <a:ext cx="1604635" cy="8023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In what version is Full-Trust Code not supported?</a:t>
          </a:r>
          <a:endParaRPr lang="en-US" sz="1200" kern="1200" dirty="0"/>
        </a:p>
      </dsp:txBody>
      <dsp:txXfrm>
        <a:off x="582560" y="24728"/>
        <a:ext cx="1557637" cy="755319"/>
      </dsp:txXfrm>
    </dsp:sp>
    <dsp:sp modelId="{80DB41DA-A3DC-4C01-840D-5727D30C97D0}">
      <dsp:nvSpPr>
        <dsp:cNvPr id="0" name=""/>
        <dsp:cNvSpPr/>
      </dsp:nvSpPr>
      <dsp:spPr>
        <a:xfrm>
          <a:off x="719525"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D4F1B5-7092-4521-8D57-2920AB81091E}">
      <dsp:nvSpPr>
        <dsp:cNvPr id="0" name=""/>
        <dsp:cNvSpPr/>
      </dsp:nvSpPr>
      <dsp:spPr>
        <a:xfrm>
          <a:off x="879988"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Online</a:t>
          </a:r>
          <a:endParaRPr lang="en-US" sz="1900" kern="1200" dirty="0"/>
        </a:p>
      </dsp:txBody>
      <dsp:txXfrm>
        <a:off x="903487" y="1027625"/>
        <a:ext cx="1236710" cy="755319"/>
      </dsp:txXfrm>
    </dsp:sp>
    <dsp:sp modelId="{C6165D34-1859-48A9-8CB6-D62FF41A07EF}">
      <dsp:nvSpPr>
        <dsp:cNvPr id="0" name=""/>
        <dsp:cNvSpPr/>
      </dsp:nvSpPr>
      <dsp:spPr>
        <a:xfrm>
          <a:off x="719525"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EBEB82-66CB-4BB7-9F91-DF0F61248A8D}">
      <dsp:nvSpPr>
        <dsp:cNvPr id="0" name=""/>
        <dsp:cNvSpPr/>
      </dsp:nvSpPr>
      <dsp:spPr>
        <a:xfrm>
          <a:off x="879988"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2013</a:t>
          </a:r>
          <a:endParaRPr lang="en-US" sz="1900" kern="1200" dirty="0"/>
        </a:p>
      </dsp:txBody>
      <dsp:txXfrm>
        <a:off x="903487" y="2030522"/>
        <a:ext cx="1236710" cy="755319"/>
      </dsp:txXfrm>
    </dsp:sp>
    <dsp:sp modelId="{DB97EFAA-3FFF-4AFF-A67C-939526A35147}">
      <dsp:nvSpPr>
        <dsp:cNvPr id="0" name=""/>
        <dsp:cNvSpPr/>
      </dsp:nvSpPr>
      <dsp:spPr>
        <a:xfrm>
          <a:off x="719525"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867D1F-5EC7-4DC8-9267-50A713FB8CAA}">
      <dsp:nvSpPr>
        <dsp:cNvPr id="0" name=""/>
        <dsp:cNvSpPr/>
      </dsp:nvSpPr>
      <dsp:spPr>
        <a:xfrm>
          <a:off x="879988"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2010</a:t>
          </a:r>
          <a:endParaRPr lang="en-US" sz="1900" kern="1200" dirty="0"/>
        </a:p>
      </dsp:txBody>
      <dsp:txXfrm>
        <a:off x="903487" y="3033419"/>
        <a:ext cx="1236710" cy="755319"/>
      </dsp:txXfrm>
    </dsp:sp>
    <dsp:sp modelId="{BB56C186-8982-4171-AB73-844014FD1DF8}">
      <dsp:nvSpPr>
        <dsp:cNvPr id="0" name=""/>
        <dsp:cNvSpPr/>
      </dsp:nvSpPr>
      <dsp:spPr>
        <a:xfrm>
          <a:off x="2564856" y="1229"/>
          <a:ext cx="1604635" cy="8023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Which version of SharePoint introduced CSOM?</a:t>
          </a:r>
          <a:endParaRPr lang="en-US" sz="1200" kern="1200" dirty="0"/>
        </a:p>
      </dsp:txBody>
      <dsp:txXfrm>
        <a:off x="2588355" y="24728"/>
        <a:ext cx="1557637" cy="755319"/>
      </dsp:txXfrm>
    </dsp:sp>
    <dsp:sp modelId="{95F4A4CF-FB2A-4BF3-A056-3186DD5DE680}">
      <dsp:nvSpPr>
        <dsp:cNvPr id="0" name=""/>
        <dsp:cNvSpPr/>
      </dsp:nvSpPr>
      <dsp:spPr>
        <a:xfrm>
          <a:off x="2725319"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A9ED9B-2E69-4E1F-8E23-3A40AE44EAAF}">
      <dsp:nvSpPr>
        <dsp:cNvPr id="0" name=""/>
        <dsp:cNvSpPr/>
      </dsp:nvSpPr>
      <dsp:spPr>
        <a:xfrm>
          <a:off x="2885783"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Online</a:t>
          </a:r>
          <a:endParaRPr lang="en-US" sz="1900" kern="1200" dirty="0"/>
        </a:p>
      </dsp:txBody>
      <dsp:txXfrm>
        <a:off x="2909282" y="1027625"/>
        <a:ext cx="1236710" cy="755319"/>
      </dsp:txXfrm>
    </dsp:sp>
    <dsp:sp modelId="{4654AB3A-BE22-40B5-870B-DCB9EE4F39B9}">
      <dsp:nvSpPr>
        <dsp:cNvPr id="0" name=""/>
        <dsp:cNvSpPr/>
      </dsp:nvSpPr>
      <dsp:spPr>
        <a:xfrm>
          <a:off x="2725319"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BFE1C8-CA45-480C-B95A-C7F9C4D3EE7E}">
      <dsp:nvSpPr>
        <dsp:cNvPr id="0" name=""/>
        <dsp:cNvSpPr/>
      </dsp:nvSpPr>
      <dsp:spPr>
        <a:xfrm>
          <a:off x="2885783"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2013</a:t>
          </a:r>
          <a:endParaRPr lang="en-US" sz="1900" kern="1200" dirty="0"/>
        </a:p>
      </dsp:txBody>
      <dsp:txXfrm>
        <a:off x="2909282" y="2030522"/>
        <a:ext cx="1236710" cy="755319"/>
      </dsp:txXfrm>
    </dsp:sp>
    <dsp:sp modelId="{70101538-DD66-44B4-B7CC-9F756E31CA58}">
      <dsp:nvSpPr>
        <dsp:cNvPr id="0" name=""/>
        <dsp:cNvSpPr/>
      </dsp:nvSpPr>
      <dsp:spPr>
        <a:xfrm>
          <a:off x="2725319"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1FC4A4-2BF7-4F78-81D0-1F1052F35FCA}">
      <dsp:nvSpPr>
        <dsp:cNvPr id="0" name=""/>
        <dsp:cNvSpPr/>
      </dsp:nvSpPr>
      <dsp:spPr>
        <a:xfrm>
          <a:off x="2885783"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2010</a:t>
          </a:r>
          <a:endParaRPr lang="en-US" sz="1900" kern="1200" dirty="0"/>
        </a:p>
      </dsp:txBody>
      <dsp:txXfrm>
        <a:off x="2909282" y="3033419"/>
        <a:ext cx="1236710" cy="755319"/>
      </dsp:txXfrm>
    </dsp:sp>
    <dsp:sp modelId="{74CD2097-2551-49F1-BD1B-BD9246D072F7}">
      <dsp:nvSpPr>
        <dsp:cNvPr id="0" name=""/>
        <dsp:cNvSpPr/>
      </dsp:nvSpPr>
      <dsp:spPr>
        <a:xfrm>
          <a:off x="4570650" y="1229"/>
          <a:ext cx="1604635" cy="8023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baseline="0" dirty="0"/>
            <a:t>Which version of SharePoint introduced the Add-Ins?</a:t>
          </a:r>
          <a:endParaRPr lang="en-US" sz="1200" kern="1200" dirty="0"/>
        </a:p>
      </dsp:txBody>
      <dsp:txXfrm>
        <a:off x="4594149" y="24728"/>
        <a:ext cx="1557637" cy="755319"/>
      </dsp:txXfrm>
    </dsp:sp>
    <dsp:sp modelId="{8FAD530B-820F-411E-A640-80E1AD59E1A0}">
      <dsp:nvSpPr>
        <dsp:cNvPr id="0" name=""/>
        <dsp:cNvSpPr/>
      </dsp:nvSpPr>
      <dsp:spPr>
        <a:xfrm>
          <a:off x="4731113"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A5275A-F358-4ADF-9339-3C8C9368CBD6}">
      <dsp:nvSpPr>
        <dsp:cNvPr id="0" name=""/>
        <dsp:cNvSpPr/>
      </dsp:nvSpPr>
      <dsp:spPr>
        <a:xfrm>
          <a:off x="4891577"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Online</a:t>
          </a:r>
          <a:endParaRPr lang="en-US" sz="1900" kern="1200" dirty="0"/>
        </a:p>
      </dsp:txBody>
      <dsp:txXfrm>
        <a:off x="4915076" y="1027625"/>
        <a:ext cx="1236710" cy="755319"/>
      </dsp:txXfrm>
    </dsp:sp>
    <dsp:sp modelId="{A225528D-F854-4CA7-857F-A7973062E78F}">
      <dsp:nvSpPr>
        <dsp:cNvPr id="0" name=""/>
        <dsp:cNvSpPr/>
      </dsp:nvSpPr>
      <dsp:spPr>
        <a:xfrm>
          <a:off x="4731113"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E9F596-2264-42B8-B63F-46F8D17C645D}">
      <dsp:nvSpPr>
        <dsp:cNvPr id="0" name=""/>
        <dsp:cNvSpPr/>
      </dsp:nvSpPr>
      <dsp:spPr>
        <a:xfrm>
          <a:off x="4891577"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2013</a:t>
          </a:r>
          <a:endParaRPr lang="en-US" sz="1900" kern="1200" dirty="0"/>
        </a:p>
      </dsp:txBody>
      <dsp:txXfrm>
        <a:off x="4915076" y="2030522"/>
        <a:ext cx="1236710" cy="755319"/>
      </dsp:txXfrm>
    </dsp:sp>
    <dsp:sp modelId="{BB771FC1-D41E-4620-849C-7156B13208B5}">
      <dsp:nvSpPr>
        <dsp:cNvPr id="0" name=""/>
        <dsp:cNvSpPr/>
      </dsp:nvSpPr>
      <dsp:spPr>
        <a:xfrm>
          <a:off x="4731113"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64BCD-E651-4664-9655-F02F01BFA138}">
      <dsp:nvSpPr>
        <dsp:cNvPr id="0" name=""/>
        <dsp:cNvSpPr/>
      </dsp:nvSpPr>
      <dsp:spPr>
        <a:xfrm>
          <a:off x="4891577"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kern="1200" dirty="0"/>
            <a:t>SharePoint 2010</a:t>
          </a:r>
          <a:endParaRPr lang="en-US" sz="1900" kern="1200" dirty="0"/>
        </a:p>
      </dsp:txBody>
      <dsp:txXfrm>
        <a:off x="4915076" y="3033419"/>
        <a:ext cx="1236710" cy="755319"/>
      </dsp:txXfrm>
    </dsp:sp>
    <dsp:sp modelId="{84E6F8C4-E0C1-4FA8-AC0B-2738962B2E99}">
      <dsp:nvSpPr>
        <dsp:cNvPr id="0" name=""/>
        <dsp:cNvSpPr/>
      </dsp:nvSpPr>
      <dsp:spPr>
        <a:xfrm>
          <a:off x="6576444" y="1229"/>
          <a:ext cx="1604635" cy="802317"/>
        </a:xfrm>
        <a:prstGeom prst="roundRect">
          <a:avLst>
            <a:gd name="adj" fmla="val 1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Which versions of SharePoint support using </a:t>
          </a:r>
          <a:r>
            <a:rPr lang="en-US" sz="1200" kern="1200" dirty="0" err="1"/>
            <a:t>SPFx</a:t>
          </a:r>
          <a:r>
            <a:rPr lang="en-US" sz="1200" kern="1200" dirty="0"/>
            <a:t>?</a:t>
          </a:r>
        </a:p>
      </dsp:txBody>
      <dsp:txXfrm>
        <a:off x="6599943" y="24728"/>
        <a:ext cx="1557637" cy="755319"/>
      </dsp:txXfrm>
    </dsp:sp>
    <dsp:sp modelId="{02F84D09-C2A3-4042-AAA6-9A17DA98A421}">
      <dsp:nvSpPr>
        <dsp:cNvPr id="0" name=""/>
        <dsp:cNvSpPr/>
      </dsp:nvSpPr>
      <dsp:spPr>
        <a:xfrm>
          <a:off x="6736908"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706D1C-59CD-44AD-ADBC-EEE52F8DB698}">
      <dsp:nvSpPr>
        <dsp:cNvPr id="0" name=""/>
        <dsp:cNvSpPr/>
      </dsp:nvSpPr>
      <dsp:spPr>
        <a:xfrm>
          <a:off x="6897371"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SharePoint 2013</a:t>
          </a:r>
        </a:p>
      </dsp:txBody>
      <dsp:txXfrm>
        <a:off x="6920870" y="1027625"/>
        <a:ext cx="1236710" cy="755319"/>
      </dsp:txXfrm>
    </dsp:sp>
    <dsp:sp modelId="{C6DECBA7-9737-455F-973C-B2E11CAA853E}">
      <dsp:nvSpPr>
        <dsp:cNvPr id="0" name=""/>
        <dsp:cNvSpPr/>
      </dsp:nvSpPr>
      <dsp:spPr>
        <a:xfrm>
          <a:off x="6736908"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E0568A-3B3C-4210-BEBF-FA121EC88CB9}">
      <dsp:nvSpPr>
        <dsp:cNvPr id="0" name=""/>
        <dsp:cNvSpPr/>
      </dsp:nvSpPr>
      <dsp:spPr>
        <a:xfrm>
          <a:off x="6897371"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SharePoint 2016</a:t>
          </a:r>
        </a:p>
      </dsp:txBody>
      <dsp:txXfrm>
        <a:off x="6920870" y="2030522"/>
        <a:ext cx="1236710" cy="755319"/>
      </dsp:txXfrm>
    </dsp:sp>
    <dsp:sp modelId="{737B555B-818B-494F-AE32-01EE5C53488F}">
      <dsp:nvSpPr>
        <dsp:cNvPr id="0" name=""/>
        <dsp:cNvSpPr/>
      </dsp:nvSpPr>
      <dsp:spPr>
        <a:xfrm>
          <a:off x="6736908"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7A4808-7963-4476-A98C-E95B0DB71DCE}">
      <dsp:nvSpPr>
        <dsp:cNvPr id="0" name=""/>
        <dsp:cNvSpPr/>
      </dsp:nvSpPr>
      <dsp:spPr>
        <a:xfrm>
          <a:off x="6897371"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SharePoint 2019</a:t>
          </a:r>
        </a:p>
      </dsp:txBody>
      <dsp:txXfrm>
        <a:off x="6920870" y="3033419"/>
        <a:ext cx="1236710" cy="75531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4/10/2020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sharepoint/dev/spfx/web-parts/guidance/connect-to-sharepoint-using-jsom#considerations"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docs.microsoft.com/en-us/sharepoint/dev/apis/webhooks/overview-sharepoint-webhook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1930498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aseline="0" noProof="0" dirty="0"/>
              <a:t>New functionality gets added to SharePoint Online first and then may or may not later be included in future releases or updates for SharePoint On Premises. One example of that would be the waffle menu on the top left. It was first added to SharePoint Online and then was released with SharePoint 2016 for On Premises and the July 2016 Cumulative Update for SharePoint 2013 also brought the waffle menu to that version. SharePoint 2019 also introduced some of the modern experience components we had been using in SharePoint Online for some time already.</a:t>
            </a:r>
          </a:p>
          <a:p>
            <a:endParaRPr lang="en-US" sz="1050" baseline="0" noProof="0" dirty="0"/>
          </a:p>
          <a:p>
            <a:r>
              <a:rPr lang="en-US" sz="1050" baseline="0" noProof="0" dirty="0"/>
              <a:t>The Product Group is working on replacing SharePoint pages with what they call Modern Pages. This can be seen already at the Site Contents view and when viewing a list or library. The classic view will remain supported for the foreseeable future and customers are free to switch back from the automatically enforced modern pages view to the classic view where possible, but new features are likely not going to be released for the classic view, like Microsoft Flow and Microsoft PowerApps integration.</a:t>
            </a:r>
          </a:p>
          <a:p>
            <a:endParaRPr lang="en-US" sz="1050" baseline="0" noProof="0" dirty="0"/>
          </a:p>
          <a:p>
            <a:r>
              <a:rPr lang="en-US" sz="1050" baseline="0" noProof="0" dirty="0"/>
              <a:t>Full Trust Code has never been possible on SharePoint Online. Also sandboxed solutions containing code are no longer possible after August 31, 2016. Since 2014 we already announced that this was to happen. That effectively leaves you with the Add-In model and </a:t>
            </a:r>
            <a:r>
              <a:rPr lang="en-US" sz="1050" baseline="0" noProof="0" dirty="0" err="1"/>
              <a:t>SPFx</a:t>
            </a:r>
            <a:r>
              <a:rPr lang="en-US" sz="1050" baseline="0" noProof="0" dirty="0"/>
              <a:t> for your customizations in SharePoint Online. We‘ll learn a lot more about this in this workshop.</a:t>
            </a:r>
          </a:p>
          <a:p>
            <a:endParaRPr lang="en-US" sz="1050" baseline="0" noProof="0" dirty="0"/>
          </a:p>
          <a:p>
            <a:r>
              <a:rPr lang="en-US" sz="1050" baseline="0" noProof="0" dirty="0"/>
              <a:t>We see that the SharePoint Framework gets regular updates on SharePoint Online. Besides that, new functionality like the </a:t>
            </a:r>
            <a:r>
              <a:rPr lang="en-US" sz="1050" baseline="0" noProof="0" dirty="0" err="1"/>
              <a:t>SPFx</a:t>
            </a:r>
            <a:r>
              <a:rPr lang="en-US" sz="1050" baseline="0" noProof="0" dirty="0"/>
              <a:t> Extensions also get introduced on a regular base. SharePoint 2016 only supports the </a:t>
            </a:r>
            <a:r>
              <a:rPr lang="en-US" sz="1050" baseline="0" noProof="0" dirty="0" err="1"/>
              <a:t>SPFx</a:t>
            </a:r>
            <a:r>
              <a:rPr lang="en-US" sz="1050" baseline="0" noProof="0" dirty="0"/>
              <a:t> </a:t>
            </a:r>
            <a:r>
              <a:rPr lang="en-US" sz="1050" baseline="0" noProof="0" dirty="0" err="1"/>
              <a:t>WebParts</a:t>
            </a:r>
            <a:r>
              <a:rPr lang="en-US" sz="1050" baseline="0" noProof="0" dirty="0"/>
              <a:t>, whereas SharePoint 2019 also supports </a:t>
            </a:r>
            <a:r>
              <a:rPr lang="en-US" sz="1050" baseline="0" noProof="0" dirty="0" err="1"/>
              <a:t>SPFx</a:t>
            </a:r>
            <a:r>
              <a:rPr lang="en-US" sz="1050" baseline="0" noProof="0" dirty="0"/>
              <a:t> Extensions to be used.</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11</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647788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Four main development models exist for SharePoint on-premises and cloud. While the custom code part of Sandboxed Solutions has been deprecated, the other three are still generally supported. SharePoint Add-ins and SharePoint Framework are the recommended models for extending SharePoint.</a:t>
            </a: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3397285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GB" dirty="0"/>
              <a:t>Answers:</a:t>
            </a:r>
          </a:p>
          <a:p>
            <a:pPr marL="228600" indent="-228600">
              <a:buFont typeface="+mj-lt"/>
              <a:buAutoNum type="arabicPeriod"/>
            </a:pPr>
            <a:r>
              <a:rPr lang="en-GB" dirty="0"/>
              <a:t>SharePoint Online</a:t>
            </a:r>
          </a:p>
          <a:p>
            <a:pPr marL="228600" indent="-228600">
              <a:buFont typeface="+mj-lt"/>
              <a:buAutoNum type="arabicPeriod"/>
            </a:pPr>
            <a:r>
              <a:rPr lang="en-GB" dirty="0"/>
              <a:t>SharePoint Server 2010</a:t>
            </a:r>
          </a:p>
          <a:p>
            <a:pPr marL="228600" indent="-228600">
              <a:buFont typeface="+mj-lt"/>
              <a:buAutoNum type="arabicPeriod"/>
            </a:pPr>
            <a:r>
              <a:rPr lang="en-GB" dirty="0"/>
              <a:t>SharePoint Server 2013</a:t>
            </a:r>
          </a:p>
          <a:p>
            <a:pPr marL="228600" indent="-228600">
              <a:buFont typeface="+mj-lt"/>
              <a:buAutoNum type="arabicPeriod"/>
            </a:pPr>
            <a:r>
              <a:rPr lang="en-GB" dirty="0"/>
              <a:t>SharePoint 2016 &amp; 2019</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3699429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GB" dirty="0"/>
              <a:t>Answers:</a:t>
            </a:r>
          </a:p>
          <a:p>
            <a:pPr marL="228600" indent="-228600">
              <a:buFont typeface="+mj-lt"/>
              <a:buAutoNum type="arabicPeriod"/>
            </a:pPr>
            <a:r>
              <a:rPr lang="en-GB" dirty="0"/>
              <a:t>SharePoint Online</a:t>
            </a:r>
          </a:p>
          <a:p>
            <a:pPr marL="228600" indent="-228600">
              <a:buFont typeface="+mj-lt"/>
              <a:buAutoNum type="arabicPeriod"/>
            </a:pPr>
            <a:r>
              <a:rPr lang="en-GB" dirty="0"/>
              <a:t>SharePoint Server 2010</a:t>
            </a:r>
          </a:p>
          <a:p>
            <a:pPr marL="228600" indent="-228600">
              <a:buFont typeface="+mj-lt"/>
              <a:buAutoNum type="arabicPeriod"/>
            </a:pPr>
            <a:r>
              <a:rPr lang="en-GB" dirty="0"/>
              <a:t>SharePoint Server 2013</a:t>
            </a:r>
          </a:p>
          <a:p>
            <a:pPr marL="228600" indent="-228600">
              <a:buFont typeface="+mj-lt"/>
              <a:buAutoNum type="arabicPeriod"/>
            </a:pPr>
            <a:r>
              <a:rPr lang="en-GB" dirty="0"/>
              <a:t>SharePoint 2016 &amp; 2019</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259515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2950089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pPr marL="0" lvl="0" indent="0">
              <a:buFont typeface="Arial" panose="020B0604020202020204" pitchFamily="34" charset="0"/>
              <a:buNone/>
            </a:pPr>
            <a:r>
              <a:rPr lang="en-US" dirty="0"/>
              <a:t>The Add-In model was introduced</a:t>
            </a:r>
            <a:r>
              <a:rPr lang="en-US" baseline="0" dirty="0"/>
              <a:t> in SharePoint 2013. SharePoint 2016 continues with the same customization strategy. The Add-In approach means there is little to no dependency on other software, the platform or the devices where the software runs. This provides maximum flexibility and the ability to use any kind of technology you feel best suits the job at hand. No longer you’re restrained by the Microsoft .NET framework SharePoint is build on. Add-Ins can be installed and uninstalled without any downtime or loss in availability of the SharePoint platform which is a huge leap forward coming from Full Trust Code deployments. Functionality can be added by site owners without the need for a farm administrator to intervene.</a:t>
            </a:r>
          </a:p>
          <a:p>
            <a:pPr marL="0" lvl="0" indent="0">
              <a:buFont typeface="Arial" panose="020B0604020202020204" pitchFamily="34" charset="0"/>
              <a:buNone/>
            </a:pPr>
            <a:endParaRPr lang="en-US" baseline="0" dirty="0"/>
          </a:p>
          <a:p>
            <a:pPr marL="0" lvl="0" indent="0">
              <a:buFont typeface="Arial" panose="020B0604020202020204" pitchFamily="34" charset="0"/>
              <a:buNone/>
            </a:pPr>
            <a:r>
              <a:rPr lang="en-US" baseline="0" dirty="0"/>
              <a:t>Started with SharePoint 2013, everything is now an Add-In. This includes document libraries and custom lists that can be added by adding an add-in in SharePoint. In 2016, they’ve applied the same naming convention. In SharePoint Online however, we have seen changes to go back to the original naming where you can choose to add a List, Document Library, App, etc. again. The same we’re seeing in SharePoint 2019: they’re taking things apart again and naming them by their original names.</a:t>
            </a:r>
          </a:p>
          <a:p>
            <a:pPr marL="0" lvl="0" indent="0">
              <a:buFont typeface="Arial" panose="020B0604020202020204" pitchFamily="34" charset="0"/>
              <a:buNone/>
            </a:pPr>
            <a:endParaRPr lang="en-US" baseline="0" dirty="0"/>
          </a:p>
          <a:p>
            <a:pPr marL="0" lvl="0" indent="0">
              <a:buFont typeface="Arial" panose="020B0604020202020204" pitchFamily="34" charset="0"/>
              <a:buNone/>
            </a:pPr>
            <a:r>
              <a:rPr lang="en-US" baseline="0" dirty="0"/>
              <a:t>Add-Ins can be added to and distributed via the public SharePoint Store or via the enterprise Add-In Catalog.</a:t>
            </a:r>
          </a:p>
          <a:p>
            <a:pPr marL="0" lvl="0" indent="0">
              <a:buFont typeface="Arial" panose="020B0604020202020204" pitchFamily="34" charset="0"/>
              <a:buNone/>
            </a:pPr>
            <a:endParaRPr lang="en-US" baseline="0" dirty="0"/>
          </a:p>
          <a:p>
            <a:pPr marL="0" lvl="0" indent="0">
              <a:buFont typeface="Arial" panose="020B0604020202020204" pitchFamily="34" charset="0"/>
              <a:buNone/>
            </a:pPr>
            <a:r>
              <a:rPr lang="en-US" baseline="0" dirty="0"/>
              <a:t>More on these topics later in the workshop.</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1433177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a:t>Developers will be able to publish their Add-Ins to the public SharePoint Store for download &amp; purchases.</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a:t>In addition organizations will be able to create a private corporate marketplace where the Add-Ins would be available to the organization.</a:t>
            </a:r>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3881274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2722211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dirty="0"/>
              <a:t>SharePoint Framework is being referred to as </a:t>
            </a:r>
            <a:r>
              <a:rPr lang="en-US" dirty="0" err="1"/>
              <a:t>SPFx</a:t>
            </a:r>
            <a:r>
              <a:rPr lang="en-US" dirty="0"/>
              <a:t> in short</a:t>
            </a:r>
          </a:p>
          <a:p>
            <a:pPr marL="171450" lvl="0" indent="-171450">
              <a:buFont typeface="Arial" panose="020B0604020202020204" pitchFamily="34" charset="0"/>
              <a:buChar char="•"/>
            </a:pPr>
            <a:r>
              <a:rPr lang="en-US" dirty="0"/>
              <a:t>It was first introduced in SharePoint Online on the 23</a:t>
            </a:r>
            <a:r>
              <a:rPr lang="en-US" baseline="30000" dirty="0"/>
              <a:t>rd</a:t>
            </a:r>
            <a:r>
              <a:rPr lang="en-US" dirty="0"/>
              <a:t> of February 2017 when version 1.0 became Generally Available</a:t>
            </a:r>
          </a:p>
          <a:p>
            <a:pPr marL="171450" lvl="0" indent="-171450">
              <a:buFont typeface="Arial" panose="020B0604020202020204" pitchFamily="34" charset="0"/>
              <a:buChar char="•"/>
            </a:pPr>
            <a:r>
              <a:rPr lang="en-US" dirty="0"/>
              <a:t>Support for </a:t>
            </a:r>
            <a:r>
              <a:rPr lang="en-US" dirty="0" err="1"/>
              <a:t>SPFx</a:t>
            </a:r>
            <a:r>
              <a:rPr lang="en-US" dirty="0"/>
              <a:t> was added in SharePoint 2016 by installing feature pack 2 which was included in the September 2017 Cumulative Update for SharePoint 2016</a:t>
            </a:r>
          </a:p>
          <a:p>
            <a:pPr marL="171450" lvl="0" indent="-171450">
              <a:buFont typeface="Arial" panose="020B0604020202020204" pitchFamily="34" charset="0"/>
              <a:buChar char="•"/>
            </a:pPr>
            <a:r>
              <a:rPr lang="en-US" dirty="0"/>
              <a:t>In SharePoint 2016 and 2019 you can build web-parts, in 2019 you can additionally build extensions and in online you can also build other modern </a:t>
            </a:r>
            <a:r>
              <a:rPr lang="en-US" dirty="0" err="1"/>
              <a:t>SPFx</a:t>
            </a:r>
            <a:r>
              <a:rPr lang="en-US" dirty="0"/>
              <a:t> features</a:t>
            </a:r>
          </a:p>
          <a:p>
            <a:pPr marL="171450" lvl="0" indent="-171450">
              <a:buFont typeface="Arial" panose="020B0604020202020204" pitchFamily="34" charset="0"/>
              <a:buChar char="•"/>
            </a:pPr>
            <a:r>
              <a:rPr lang="en-US" dirty="0" err="1"/>
              <a:t>SPFx</a:t>
            </a:r>
            <a:r>
              <a:rPr lang="en-US" dirty="0"/>
              <a:t> solutions can be built on any platform (PC, Mac, Linux, </a:t>
            </a:r>
            <a:r>
              <a:rPr lang="en-US" dirty="0" err="1"/>
              <a:t>etc</a:t>
            </a:r>
            <a:r>
              <a:rPr lang="en-US" dirty="0"/>
              <a:t>) and used open source technologies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1287572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1889832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1055309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sz="1600" baseline="0" dirty="0"/>
              <a:t>OAuth uses an app identifier (Client ID) plus a secret key (Client Secret) or signing certificate to create a trust between an application and server which allows issuing of an OAuth token that enables password-less authentication between the user and application</a:t>
            </a:r>
          </a:p>
          <a:p>
            <a:pPr marL="285750" lvl="0" indent="-285750">
              <a:buFont typeface="Arial" panose="020B0604020202020204" pitchFamily="34" charset="0"/>
              <a:buChar char="•"/>
            </a:pPr>
            <a:r>
              <a:rPr lang="en-US" sz="1600" baseline="0" dirty="0"/>
              <a:t>The Application using OAuth never needs to know or store the user’s SharePoint password</a:t>
            </a:r>
          </a:p>
          <a:p>
            <a:pPr marL="285750" lvl="0" indent="-285750">
              <a:buFont typeface="Arial" panose="020B0604020202020204" pitchFamily="34" charset="0"/>
              <a:buChar char="•"/>
            </a:pPr>
            <a:r>
              <a:rPr lang="en-US" sz="1600" baseline="0" dirty="0"/>
              <a:t>OAuth is a form of application authentication and allows for both authenticating as an application and authenticating as an application on behalf of a user</a:t>
            </a:r>
          </a:p>
          <a:p>
            <a:pPr marL="285750" lvl="0" indent="-285750">
              <a:buFont typeface="Arial" panose="020B0604020202020204" pitchFamily="34" charset="0"/>
              <a:buChar char="•"/>
            </a:pPr>
            <a:r>
              <a:rPr lang="en-US" sz="1600" baseline="0" dirty="0"/>
              <a:t>This allows us to do Server-To-Server authentication</a:t>
            </a:r>
          </a:p>
          <a:p>
            <a:pPr marL="285750" lvl="0" indent="-285750">
              <a:buFont typeface="Arial" panose="020B0604020202020204" pitchFamily="34" charset="0"/>
              <a:buChar char="•"/>
            </a:pPr>
            <a:r>
              <a:rPr lang="en-US" sz="1600" baseline="0" dirty="0"/>
              <a:t>We use it to give Add-Ins different permissions from what the user has</a:t>
            </a:r>
          </a:p>
          <a:p>
            <a:pPr marL="285750" lvl="0" indent="-285750">
              <a:buFont typeface="Arial" panose="020B0604020202020204" pitchFamily="34" charset="0"/>
              <a:buChar char="•"/>
            </a:pPr>
            <a:r>
              <a:rPr lang="en-US" sz="1600" baseline="0" dirty="0"/>
              <a:t>Authentication towards SharePoint happens by providing the Authentication header in the request having a Bearer JWT (pronounced JOT, stands for Jason Web Token)</a:t>
            </a:r>
          </a:p>
          <a:p>
            <a:pPr marL="742950" lvl="1" indent="-285750">
              <a:buFont typeface="Arial" panose="020B0604020202020204" pitchFamily="34" charset="0"/>
              <a:buChar char="•"/>
            </a:pPr>
            <a:r>
              <a:rPr lang="en-US" sz="1600" baseline="0" dirty="0"/>
              <a:t>Only supported on the _</a:t>
            </a:r>
            <a:r>
              <a:rPr lang="en-US" sz="1600" baseline="0" dirty="0" err="1"/>
              <a:t>api</a:t>
            </a:r>
            <a:r>
              <a:rPr lang="en-US" sz="1600" baseline="0" dirty="0"/>
              <a:t> and /</a:t>
            </a:r>
            <a:r>
              <a:rPr lang="en-US" sz="1600" baseline="0" dirty="0" err="1"/>
              <a:t>vti_bin</a:t>
            </a:r>
            <a:r>
              <a:rPr lang="en-US" sz="1600" baseline="0" dirty="0"/>
              <a:t>/</a:t>
            </a:r>
            <a:r>
              <a:rPr lang="en-US" sz="1600" baseline="0" dirty="0" err="1"/>
              <a:t>client.svc</a:t>
            </a:r>
            <a:r>
              <a:rPr lang="en-US" sz="1600" baseline="0" dirty="0"/>
              <a:t> endpoints of SharePoint</a:t>
            </a:r>
          </a:p>
          <a:p>
            <a:pPr marL="0" lvl="0" indent="0">
              <a:buFont typeface="Arial" panose="020B0604020202020204" pitchFamily="34" charset="0"/>
              <a:buNone/>
            </a:pPr>
            <a:endParaRPr lang="en-US" sz="1600" baseline="0" dirty="0"/>
          </a:p>
          <a:p>
            <a:pPr marL="0" lvl="0" indent="0">
              <a:buFont typeface="Arial" panose="020B0604020202020204" pitchFamily="34" charset="0"/>
              <a:buNone/>
            </a:pPr>
            <a:r>
              <a:rPr lang="en-US" sz="1600" baseline="0" dirty="0"/>
              <a:t>More on this topic in the security module later in this workshop</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a:p>
        </p:txBody>
      </p:sp>
    </p:spTree>
    <p:extLst>
      <p:ext uri="{BB962C8B-B14F-4D97-AF65-F5344CB8AC3E}">
        <p14:creationId xmlns:p14="http://schemas.microsoft.com/office/powerpoint/2010/main" val="1044183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US" noProof="0" dirty="0"/>
              <a:t>REST &amp; JSON are used to communicate with SharePoint</a:t>
            </a:r>
          </a:p>
          <a:p>
            <a:pPr marL="285750" lvl="0" indent="-285750">
              <a:buFont typeface="Arial" panose="020B0604020202020204" pitchFamily="34" charset="0"/>
              <a:buChar char="•"/>
            </a:pPr>
            <a:r>
              <a:rPr lang="en-US" noProof="0" dirty="0"/>
              <a:t>Any library available for making </a:t>
            </a:r>
            <a:r>
              <a:rPr lang="en-US" noProof="0" dirty="0" err="1"/>
              <a:t>webrequests</a:t>
            </a:r>
            <a:r>
              <a:rPr lang="en-US" noProof="0" dirty="0"/>
              <a:t> can be used to communicate with these endpoints. Whether you use i.e. native Fetch, jQuery Ajax, a </a:t>
            </a:r>
            <a:r>
              <a:rPr lang="en-US" noProof="0" dirty="0" err="1"/>
              <a:t>HttpClient</a:t>
            </a:r>
            <a:r>
              <a:rPr lang="en-US" noProof="0" dirty="0"/>
              <a:t> in C# or </a:t>
            </a:r>
            <a:r>
              <a:rPr lang="en-US" noProof="0" dirty="0" err="1"/>
              <a:t>cUrl</a:t>
            </a:r>
            <a:r>
              <a:rPr lang="en-US" noProof="0" dirty="0"/>
              <a:t>, anything can be used.</a:t>
            </a:r>
          </a:p>
          <a:p>
            <a:pPr marL="285750" lvl="0" indent="-285750">
              <a:buFont typeface="Arial" panose="020B0604020202020204" pitchFamily="34" charset="0"/>
              <a:buChar char="•"/>
            </a:pPr>
            <a:r>
              <a:rPr lang="en-US" noProof="0" dirty="0"/>
              <a:t>Your code can be hosted on any kind of platform such as Azure Websites, Microsoft IIS, </a:t>
            </a:r>
            <a:r>
              <a:rPr lang="en-US" noProof="0" dirty="0" err="1"/>
              <a:t>NodeJs</a:t>
            </a:r>
            <a:r>
              <a:rPr lang="en-US" noProof="0" dirty="0"/>
              <a:t>, Apache or any other web hosting platform.</a:t>
            </a:r>
          </a:p>
          <a:p>
            <a:pPr marL="285750" lvl="0" indent="-285750">
              <a:buFont typeface="Arial" panose="020B0604020202020204" pitchFamily="34" charset="0"/>
              <a:buChar char="•"/>
            </a:pPr>
            <a:r>
              <a:rPr lang="en-US" noProof="0" dirty="0"/>
              <a:t>It does not matter anymore in what language you write your code, as the communication with SharePoint happens through the open web standards making it independent from how SharePoint works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a:p>
        </p:txBody>
      </p:sp>
    </p:spTree>
    <p:extLst>
      <p:ext uri="{BB962C8B-B14F-4D97-AF65-F5344CB8AC3E}">
        <p14:creationId xmlns:p14="http://schemas.microsoft.com/office/powerpoint/2010/main" val="22656839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a:p>
        </p:txBody>
      </p:sp>
    </p:spTree>
    <p:extLst>
      <p:ext uri="{BB962C8B-B14F-4D97-AF65-F5344CB8AC3E}">
        <p14:creationId xmlns:p14="http://schemas.microsoft.com/office/powerpoint/2010/main" val="1082627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Interaction with SharePoint can be done via CSOM and the REST API. JSOM is no longer being developed (</a:t>
            </a:r>
            <a:r>
              <a:rPr lang="en-US" dirty="0">
                <a:hlinkClick r:id="rId3"/>
              </a:rPr>
              <a:t>https://docs.microsoft.com/en-us/sharepoint/dev/spfx/web-parts/guidance/connect-to-sharepoint-using-jsom#considerations</a:t>
            </a:r>
            <a:r>
              <a:rPr lang="en-US" dirty="0"/>
              <a:t>).</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Main investments API wise in SharePoint 2016 have been in the areas of:</a:t>
            </a:r>
          </a:p>
          <a:p>
            <a:pPr marL="171450" indent="-171450">
              <a:buFont typeface="Arial" panose="020B0604020202020204" pitchFamily="34" charset="0"/>
              <a:buChar char="•"/>
            </a:pPr>
            <a:r>
              <a:rPr lang="en-US" baseline="0" dirty="0"/>
              <a:t>Files API: it is now easier to interact with files stored on SharePoint 2016. I.e. get previous versions or create guest links to share a file.</a:t>
            </a:r>
          </a:p>
          <a:p>
            <a:pPr marL="171450" indent="-171450">
              <a:buFont typeface="Arial" panose="020B0604020202020204" pitchFamily="34" charset="0"/>
              <a:buChar char="•"/>
            </a:pPr>
            <a:r>
              <a:rPr lang="en-US" baseline="0" dirty="0"/>
              <a:t>Information Rights Management (IRM) API: more functionality is exposed through the APIs to enable and configure IRM on SharePoint content</a:t>
            </a:r>
          </a:p>
          <a:p>
            <a:pPr marL="171450" indent="-171450">
              <a:buFont typeface="Arial" panose="020B0604020202020204" pitchFamily="34" charset="0"/>
              <a:buChar char="•"/>
            </a:pPr>
            <a:r>
              <a:rPr lang="en-US" baseline="0" dirty="0"/>
              <a:t>SharePoint Framework support (requires Feature Pack 2)</a:t>
            </a:r>
          </a:p>
          <a:p>
            <a:pPr marL="171450" indent="-171450">
              <a:buFont typeface="Arial" panose="020B0604020202020204" pitchFamily="34" charset="0"/>
              <a:buChar char="•"/>
            </a:pPr>
            <a:r>
              <a:rPr lang="en-US" baseline="0" dirty="0"/>
              <a:t>Batching requests</a:t>
            </a:r>
          </a:p>
          <a:p>
            <a:pPr marL="0" indent="0">
              <a:buFont typeface="Arial" panose="020B0604020202020204" pitchFamily="34" charset="0"/>
              <a:buNone/>
            </a:pPr>
            <a:endParaRPr lang="en-US" baseline="0" dirty="0"/>
          </a:p>
          <a:p>
            <a:pPr marL="0" marR="0" lvl="0" indent="0" algn="l" defTabSz="457200" rtl="0" eaLnBrk="1" fontAlgn="auto" latinLnBrk="0" hangingPunct="1">
              <a:lnSpc>
                <a:spcPct val="100000"/>
              </a:lnSpc>
              <a:spcBef>
                <a:spcPts val="300"/>
              </a:spcBef>
              <a:spcAft>
                <a:spcPts val="600"/>
              </a:spcAft>
              <a:buClrTx/>
              <a:buSzTx/>
              <a:buFont typeface="Arial" panose="020B0604020202020204" pitchFamily="34" charset="0"/>
              <a:buNone/>
              <a:tabLst/>
              <a:defRPr/>
            </a:pPr>
            <a:r>
              <a:rPr lang="en-US" baseline="0" dirty="0"/>
              <a:t>For more information, see: http://sharepointfieldnotes.blogspot.nl/2016/01/whats-new-in-sharepoint-2016-remote-api.html</a:t>
            </a:r>
          </a:p>
          <a:p>
            <a:pPr marL="0" marR="0" lvl="0" indent="0" algn="l" defTabSz="457200" rtl="0" eaLnBrk="1" fontAlgn="auto" latinLnBrk="0" hangingPunct="1">
              <a:lnSpc>
                <a:spcPct val="100000"/>
              </a:lnSpc>
              <a:spcBef>
                <a:spcPts val="300"/>
              </a:spcBef>
              <a:spcAft>
                <a:spcPts val="600"/>
              </a:spcAft>
              <a:buClrTx/>
              <a:buSzTx/>
              <a:buFont typeface="Arial" panose="020B0604020202020204" pitchFamily="34" charset="0"/>
              <a:buNone/>
              <a:tabLst/>
              <a:defRPr/>
            </a:pPr>
            <a:endParaRPr lang="en-US" baseline="0" dirty="0"/>
          </a:p>
          <a:p>
            <a:pPr marL="0" indent="0">
              <a:buFont typeface="Arial" panose="020B0604020202020204" pitchFamily="34" charset="0"/>
              <a:buNone/>
            </a:pPr>
            <a:r>
              <a:rPr lang="en-US" baseline="0" dirty="0"/>
              <a:t>SharePoint 2019 added support for </a:t>
            </a:r>
            <a:r>
              <a:rPr lang="en-US" baseline="0" dirty="0" err="1"/>
              <a:t>WebHooks</a:t>
            </a:r>
            <a:r>
              <a:rPr lang="en-US" baseline="0" dirty="0"/>
              <a:t> (</a:t>
            </a:r>
            <a:r>
              <a:rPr lang="en-US" dirty="0">
                <a:hlinkClick r:id="rId4"/>
              </a:rPr>
              <a:t>https://docs.microsoft.com/en-us/sharepoint/dev/apis/webhooks/overview-sharepoint-webhooks</a:t>
            </a:r>
            <a:r>
              <a:rPr lang="en-US" dirty="0"/>
              <a:t>), introduced modern pages and upgraded the support for SharePoint Framework (</a:t>
            </a:r>
            <a:r>
              <a:rPr lang="en-US" dirty="0" err="1"/>
              <a:t>SPFx</a:t>
            </a:r>
            <a:r>
              <a:rPr lang="en-US" dirty="0"/>
              <a:t>) to version 1.4.1 which effectively means it also supports </a:t>
            </a:r>
            <a:r>
              <a:rPr lang="en-US" dirty="0" err="1"/>
              <a:t>SPFx</a:t>
            </a:r>
            <a:r>
              <a:rPr lang="en-US" dirty="0"/>
              <a:t> extensions.</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a:p>
        </p:txBody>
      </p:sp>
    </p:spTree>
    <p:extLst>
      <p:ext uri="{BB962C8B-B14F-4D97-AF65-F5344CB8AC3E}">
        <p14:creationId xmlns:p14="http://schemas.microsoft.com/office/powerpoint/2010/main" val="1134811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 correct answers are:</a:t>
            </a:r>
          </a:p>
          <a:p>
            <a:pPr marL="228600" indent="-228600">
              <a:buFont typeface="+mj-lt"/>
              <a:buAutoNum type="arabicPeriod"/>
            </a:pPr>
            <a:r>
              <a:rPr lang="en-US" dirty="0"/>
              <a:t>SharePoint</a:t>
            </a:r>
            <a:r>
              <a:rPr lang="en-US" baseline="0" dirty="0"/>
              <a:t> 2019 and Online</a:t>
            </a:r>
          </a:p>
          <a:p>
            <a:pPr marL="228600" indent="-228600">
              <a:buFont typeface="+mj-lt"/>
              <a:buAutoNum type="arabicPeriod"/>
            </a:pPr>
            <a:r>
              <a:rPr lang="en-US" baseline="0" dirty="0"/>
              <a:t>SharePoint 2019</a:t>
            </a: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a:p>
        </p:txBody>
      </p:sp>
    </p:spTree>
    <p:extLst>
      <p:ext uri="{BB962C8B-B14F-4D97-AF65-F5344CB8AC3E}">
        <p14:creationId xmlns:p14="http://schemas.microsoft.com/office/powerpoint/2010/main" val="235258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a:p>
        </p:txBody>
      </p:sp>
    </p:spTree>
    <p:extLst>
      <p:ext uri="{BB962C8B-B14F-4D97-AF65-F5344CB8AC3E}">
        <p14:creationId xmlns:p14="http://schemas.microsoft.com/office/powerpoint/2010/main" val="759866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a:p>
        </p:txBody>
      </p:sp>
    </p:spTree>
    <p:extLst>
      <p:ext uri="{BB962C8B-B14F-4D97-AF65-F5344CB8AC3E}">
        <p14:creationId xmlns:p14="http://schemas.microsoft.com/office/powerpoint/2010/main" val="16993975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aseline="0" dirty="0"/>
              <a:t>No changes to the way SharePoint 2013/2016 workflows are operating have been done in SharePoint 2016 and 2019. The new model of running workflows in Workflow Manager, outside of SharePoint, which was introduced in SharePoint 2013, also applies to SharePoint 2016 and 2019.</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r>
              <a:rPr lang="en-US" sz="1200" baseline="0" dirty="0"/>
              <a:t>As workflows run in Workflow Manager, it is no longer running inside the SharePoint process, thus can’t have any negative impact on the performance of SharePoint as a whole anymore</a:t>
            </a:r>
          </a:p>
          <a:p>
            <a:pPr marL="0" indent="0">
              <a:buFont typeface="Arial" panose="020B0604020202020204" pitchFamily="34" charset="0"/>
              <a:buNone/>
            </a:pPr>
            <a:endParaRPr lang="en-US" sz="1200" baseline="0" dirty="0"/>
          </a:p>
          <a:p>
            <a:pPr marL="171450" indent="-171450">
              <a:buFont typeface="Arial" panose="020B0604020202020204" pitchFamily="34" charset="0"/>
              <a:buChar char="•"/>
            </a:pPr>
            <a:r>
              <a:rPr lang="en-US" sz="1200" baseline="0" dirty="0"/>
              <a:t>Workflow is now XAML based</a:t>
            </a:r>
          </a:p>
          <a:p>
            <a:pPr marL="628650" lvl="1" indent="-171450">
              <a:buFont typeface="Arial" panose="020B0604020202020204" pitchFamily="34" charset="0"/>
              <a:buChar char="•"/>
            </a:pPr>
            <a:r>
              <a:rPr lang="en-US" sz="1200" baseline="0" dirty="0"/>
              <a:t>Fully declarative, so no custom code is allowed anymore</a:t>
            </a:r>
          </a:p>
          <a:p>
            <a:pPr marL="628650" lvl="1" indent="-171450">
              <a:buFont typeface="Arial" panose="020B0604020202020204" pitchFamily="34" charset="0"/>
              <a:buChar char="•"/>
            </a:pPr>
            <a:r>
              <a:rPr lang="en-US" sz="1200" baseline="0" dirty="0"/>
              <a:t>Custom operations not being available as an out of the box action can be developed in a custom built </a:t>
            </a:r>
            <a:r>
              <a:rPr lang="en-US" sz="1200" baseline="0" dirty="0" err="1"/>
              <a:t>webservice</a:t>
            </a:r>
            <a:r>
              <a:rPr lang="en-US" sz="1200" baseline="0" dirty="0"/>
              <a:t> which can be triggered from a workflow</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r>
              <a:rPr lang="en-US" sz="1200" baseline="0" dirty="0"/>
              <a:t>Developing Workflows in Visual Studio and SharePoint Designer is a similar experience in SharePoint 2016 and 2019 as it was in SharePoint 2010 and 2013</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r>
              <a:rPr lang="en-US" sz="1200" baseline="0" dirty="0"/>
              <a:t>You can still extend the functionality that SharePoint workflows offer out of the box. This can be done by hosting your custom functionality inside a </a:t>
            </a:r>
            <a:r>
              <a:rPr lang="en-US" sz="1200" baseline="0" dirty="0" err="1"/>
              <a:t>webservice</a:t>
            </a:r>
            <a:r>
              <a:rPr lang="en-US" sz="1200" baseline="0" dirty="0"/>
              <a:t> you build using i.e. ASP.NET </a:t>
            </a:r>
            <a:r>
              <a:rPr lang="en-US" sz="1200" baseline="0" dirty="0" err="1"/>
              <a:t>WebApi</a:t>
            </a:r>
            <a:r>
              <a:rPr lang="en-US" sz="1200" baseline="0" dirty="0"/>
              <a:t> or </a:t>
            </a:r>
            <a:r>
              <a:rPr lang="en-US" sz="1200" baseline="0" dirty="0" err="1"/>
              <a:t>Odata</a:t>
            </a:r>
            <a:r>
              <a:rPr lang="en-US" sz="1200" baseline="0" dirty="0"/>
              <a:t> and triggering this </a:t>
            </a:r>
            <a:r>
              <a:rPr lang="en-US" sz="1200" baseline="0" dirty="0" err="1"/>
              <a:t>webservice</a:t>
            </a:r>
            <a:r>
              <a:rPr lang="en-US" sz="1200" baseline="0" dirty="0"/>
              <a:t> from a SharePoint 2013 Workflow.</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r>
              <a:rPr lang="en-US" sz="1200" baseline="0" dirty="0"/>
              <a:t>Both the SharePoint 2010 and SharePoint 2013 engines have been updated in SharePoint 2016 and 2019 to be more reliant and stable. They will keep their names however. They will not be renamed to SharePoint 2016 or 2019. More info: https://technet.microsoft.com/en-us/library/jj219638(v=office.16).aspx</a:t>
            </a:r>
          </a:p>
          <a:p>
            <a:pPr marL="171450" indent="-171450">
              <a:buFont typeface="Arial" panose="020B0604020202020204" pitchFamily="34" charset="0"/>
              <a:buChar char="•"/>
            </a:pPr>
            <a:endParaRPr lang="en-US" sz="1200" baseline="0" dirty="0"/>
          </a:p>
          <a:p>
            <a:pPr marL="171450" indent="-171450">
              <a:buFont typeface="Arial" panose="020B0604020202020204" pitchFamily="34" charset="0"/>
              <a:buChar char="•"/>
            </a:pPr>
            <a:r>
              <a:rPr lang="en-US" sz="1200" baseline="0" dirty="0"/>
              <a:t>It is possible to use Microsoft Flow in Office 365 to run workflows which consume data from your on-premises SharePoint environment. For this to work, you will need to install and set up the Microsoft On Premises Data Gateway. More information: https://docs.microsoft.com/en-us/flow/gateway-reference</a:t>
            </a:r>
          </a:p>
          <a:p>
            <a:pPr marL="171450" indent="-171450">
              <a:buFont typeface="Arial" panose="020B0604020202020204" pitchFamily="34" charset="0"/>
              <a:buChar char="•"/>
            </a:pPr>
            <a:endParaRPr lang="en-US" sz="1200" baseline="0" dirty="0"/>
          </a:p>
        </p:txBody>
      </p:sp>
      <p:sp>
        <p:nvSpPr>
          <p:cNvPr id="4" name="Slide Number Placeholder 3"/>
          <p:cNvSpPr>
            <a:spLocks noGrp="1"/>
          </p:cNvSpPr>
          <p:nvPr>
            <p:ph type="sldNum" sz="quarter" idx="10"/>
          </p:nvPr>
        </p:nvSpPr>
        <p:spPr/>
        <p:txBody>
          <a:bodyPr/>
          <a:lstStyle/>
          <a:p>
            <a:fld id="{89920E16-7E2D-4061-8759-5F8497A7A433}" type="slidenum">
              <a:rPr lang="en-US" smtClean="0"/>
              <a:pPr/>
              <a:t>28</a:t>
            </a:fld>
            <a:endParaRPr lang="en-US"/>
          </a:p>
        </p:txBody>
      </p:sp>
    </p:spTree>
    <p:extLst>
      <p:ext uri="{BB962C8B-B14F-4D97-AF65-F5344CB8AC3E}">
        <p14:creationId xmlns:p14="http://schemas.microsoft.com/office/powerpoint/2010/main" val="888720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a:p>
        </p:txBody>
      </p:sp>
    </p:spTree>
    <p:extLst>
      <p:ext uri="{BB962C8B-B14F-4D97-AF65-F5344CB8AC3E}">
        <p14:creationId xmlns:p14="http://schemas.microsoft.com/office/powerpoint/2010/main" val="2982838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70000" lnSpcReduction="20000"/>
          </a:bodyPr>
          <a:lstStyle/>
          <a:p>
            <a:pPr marL="0" marR="0" lvl="0" indent="0" algn="l" defTabSz="457200" rtl="0" eaLnBrk="1" fontAlgn="auto" latinLnBrk="0" hangingPunct="1">
              <a:lnSpc>
                <a:spcPct val="100000"/>
              </a:lnSpc>
              <a:spcBef>
                <a:spcPts val="300"/>
              </a:spcBef>
              <a:spcAft>
                <a:spcPts val="600"/>
              </a:spcAft>
              <a:buClrTx/>
              <a:buSzTx/>
              <a:buFont typeface="Arial" panose="020B0604020202020204" pitchFamily="34" charset="0"/>
              <a:buNone/>
              <a:tabLst/>
              <a:defRPr/>
            </a:pPr>
            <a:r>
              <a:rPr lang="en-US" sz="1500" baseline="0" dirty="0"/>
              <a:t>SharePoint 2019 did not provide any significant updates to the search functionality other than patches and stability updates. It did introduce the modern Search Experience which can be used by going to SharePoint Home and using the search box at the top left corner. At this moment this search experience cannot be customized yet and it will use the default search scope to return results.</a:t>
            </a:r>
            <a:endParaRPr lang="en-US" sz="1500" dirty="0"/>
          </a:p>
          <a:p>
            <a:pPr marL="0" indent="0">
              <a:buFont typeface="Arial" panose="020B0604020202020204" pitchFamily="34" charset="0"/>
              <a:buNone/>
            </a:pPr>
            <a:endParaRPr lang="en-US" sz="1500" dirty="0"/>
          </a:p>
          <a:p>
            <a:pPr marL="0" indent="0">
              <a:buFont typeface="Arial" panose="020B0604020202020204" pitchFamily="34" charset="0"/>
              <a:buNone/>
            </a:pPr>
            <a:r>
              <a:rPr lang="en-US" sz="1500" dirty="0"/>
              <a:t>SharePoint 2016 has only changed the internals of the search</a:t>
            </a:r>
            <a:r>
              <a:rPr lang="en-US" sz="1500" baseline="0" dirty="0"/>
              <a:t> functionality in SharePoint. These changes now make it possible to index up to 500 million items per Search Service Application. Other than that, there are no changes to search in SharePoint 2016. </a:t>
            </a:r>
          </a:p>
          <a:p>
            <a:pPr marL="0" indent="0">
              <a:buFont typeface="Arial" panose="020B0604020202020204" pitchFamily="34" charset="0"/>
              <a:buNone/>
            </a:pPr>
            <a:endParaRPr lang="en-US" sz="1500" baseline="0" dirty="0"/>
          </a:p>
          <a:p>
            <a:pPr marL="0" indent="0">
              <a:buFont typeface="Arial" panose="020B0604020202020204" pitchFamily="34" charset="0"/>
              <a:buNone/>
            </a:pPr>
            <a:r>
              <a:rPr lang="en-US" sz="1500" baseline="0" dirty="0"/>
              <a:t>SharePoint 2013 introduced quite a few changes related to search in SharePoint. Those changes still apply to SharePoint 2016 and 2019. Some of them being:</a:t>
            </a:r>
          </a:p>
          <a:p>
            <a:pPr marL="285750" indent="-285750">
              <a:buFont typeface="Arial" panose="020B0604020202020204" pitchFamily="34" charset="0"/>
              <a:buChar char="•"/>
            </a:pPr>
            <a:r>
              <a:rPr lang="en-US" sz="1500" baseline="0" dirty="0"/>
              <a:t>Personalized search results</a:t>
            </a:r>
            <a:br>
              <a:rPr lang="en-US" sz="1500" baseline="0" dirty="0"/>
            </a:br>
            <a:r>
              <a:rPr lang="en-US" sz="1500" baseline="0" dirty="0"/>
              <a:t>As the analytics service is incorporated with SharePoint search, it is able to fine-tune search results down to the person performing the search query. This may mean that when person A executes exactly the same query as person B, that they both get different results or the results will be shown in a different order. Ensure your users are aware of this functionality. There may be confusion due to a difference in their interests and previously visited sites and documents in SharePoint.</a:t>
            </a:r>
          </a:p>
          <a:p>
            <a:pPr marL="285750" indent="-285750">
              <a:buFont typeface="Arial" panose="020B0604020202020204" pitchFamily="34" charset="0"/>
              <a:buChar char="•"/>
            </a:pPr>
            <a:r>
              <a:rPr lang="en-US" sz="1500" baseline="0" dirty="0"/>
              <a:t>Keyword Query Language (KQL) defines how to build queries against the SharePoint search engine. KQL is the main syntax that should be used to perform search queries.</a:t>
            </a:r>
          </a:p>
          <a:p>
            <a:pPr marL="285750" indent="-285750">
              <a:buFont typeface="Arial" panose="020B0604020202020204" pitchFamily="34" charset="0"/>
              <a:buChar char="•"/>
            </a:pPr>
            <a:r>
              <a:rPr lang="en-US" sz="1500" baseline="0" dirty="0"/>
              <a:t>APIs for search are available to make use of the powerful search engine in SharePoint 2016 to retrieve fine tuned, sorted and filtered data to be shown in external applications.</a:t>
            </a:r>
          </a:p>
          <a:p>
            <a:pPr marL="285750" indent="-285750">
              <a:buFont typeface="Arial" panose="020B0604020202020204" pitchFamily="34" charset="0"/>
              <a:buChar char="•"/>
            </a:pPr>
            <a:r>
              <a:rPr lang="en-US" sz="1500" baseline="0" dirty="0"/>
              <a:t>Continuous crawl is still available and optimizes search data freshness. In other words newly added or updated content will be visible sooner in the search results. Be aware that continuous crawl is only available for content stored within SharePoint.</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a:p>
        </p:txBody>
      </p:sp>
    </p:spTree>
    <p:extLst>
      <p:ext uri="{BB962C8B-B14F-4D97-AF65-F5344CB8AC3E}">
        <p14:creationId xmlns:p14="http://schemas.microsoft.com/office/powerpoint/2010/main" val="2218955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Note</a:t>
            </a:r>
            <a:r>
              <a:rPr lang="en-US" baseline="0" dirty="0"/>
              <a:t> to presenter: be sure to just cover the basics of each topic in this slide deck.</a:t>
            </a:r>
          </a:p>
          <a:p>
            <a:r>
              <a:rPr lang="en-US" baseline="0" dirty="0"/>
              <a:t>This slide deck is meant to inform your students about the topics that will be covered during the training.</a:t>
            </a:r>
          </a:p>
          <a:p>
            <a:r>
              <a:rPr lang="en-US" baseline="0" dirty="0"/>
              <a:t>Each topic mentioned in this slide deck will be discussed in greater depth later on.</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3285807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a:p>
        </p:txBody>
      </p:sp>
    </p:spTree>
    <p:extLst>
      <p:ext uri="{BB962C8B-B14F-4D97-AF65-F5344CB8AC3E}">
        <p14:creationId xmlns:p14="http://schemas.microsoft.com/office/powerpoint/2010/main" val="1580168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050" dirty="0"/>
              <a:t>When you use a mobile device to access the home page for a classic page in SharePoint 2019 or anywhere in a  SharePoint Server 2016 team site, you can tap tiles or links on the screen to navigate the site. You can also switch from the mobile view to PC view, which displays site pages as they are seen on a client computer. This view is also touch enabled.</a:t>
            </a:r>
          </a:p>
          <a:p>
            <a:pPr marL="0" indent="0">
              <a:buFont typeface="Arial" panose="020B0604020202020204" pitchFamily="34" charset="0"/>
              <a:buNone/>
            </a:pPr>
            <a:endParaRPr lang="en-US" sz="1050" dirty="0"/>
          </a:p>
          <a:p>
            <a:pPr marL="0" indent="0">
              <a:buFont typeface="Arial" panose="020B0604020202020204" pitchFamily="34" charset="0"/>
              <a:buNone/>
            </a:pPr>
            <a:r>
              <a:rPr lang="en-US" sz="1050" dirty="0"/>
              <a:t>The modern experience in SharePoint 2019 offers truly adaptive rendering of the page making it display all the content suited for a smaller screen.</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32</a:t>
            </a:fld>
            <a:endParaRPr lang="en-US"/>
          </a:p>
        </p:txBody>
      </p:sp>
    </p:spTree>
    <p:extLst>
      <p:ext uri="{BB962C8B-B14F-4D97-AF65-F5344CB8AC3E}">
        <p14:creationId xmlns:p14="http://schemas.microsoft.com/office/powerpoint/2010/main" val="1708499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a:p>
        </p:txBody>
      </p:sp>
    </p:spTree>
    <p:extLst>
      <p:ext uri="{BB962C8B-B14F-4D97-AF65-F5344CB8AC3E}">
        <p14:creationId xmlns:p14="http://schemas.microsoft.com/office/powerpoint/2010/main" val="2553227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With SharePoint 2019 and Online we’re moving away from the classic Publishing Features we have known for many years in SharePoint and are moving on to modern communication sites that are responsive and give your intranet a modern appearance.</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34</a:t>
            </a:fld>
            <a:endParaRPr lang="en-US"/>
          </a:p>
        </p:txBody>
      </p:sp>
    </p:spTree>
    <p:extLst>
      <p:ext uri="{BB962C8B-B14F-4D97-AF65-F5344CB8AC3E}">
        <p14:creationId xmlns:p14="http://schemas.microsoft.com/office/powerpoint/2010/main" val="953758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Correct answers:</a:t>
            </a:r>
          </a:p>
          <a:p>
            <a:pPr marL="228600" indent="-228600">
              <a:buFont typeface="+mj-lt"/>
              <a:buAutoNum type="arabicPeriod"/>
            </a:pPr>
            <a:r>
              <a:rPr lang="en-US" dirty="0"/>
              <a:t>500 million items</a:t>
            </a:r>
          </a:p>
          <a:p>
            <a:pPr marL="228600" indent="-228600">
              <a:buFont typeface="+mj-lt"/>
              <a:buAutoNum type="arabicPeriod"/>
            </a:pPr>
            <a:r>
              <a:rPr lang="en-US" dirty="0"/>
              <a:t>Better Experience on Smaller Screens</a:t>
            </a:r>
          </a:p>
          <a:p>
            <a:pPr marL="228600" indent="-228600">
              <a:buFont typeface="+mj-lt"/>
              <a:buAutoNum type="arabicPeriod"/>
            </a:pPr>
            <a:r>
              <a:rPr lang="en-US" dirty="0"/>
              <a:t>SharePoint 2010 &amp; 2013</a:t>
            </a: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35</a:t>
            </a:fld>
            <a:endParaRPr lang="en-US"/>
          </a:p>
        </p:txBody>
      </p:sp>
    </p:spTree>
    <p:extLst>
      <p:ext uri="{BB962C8B-B14F-4D97-AF65-F5344CB8AC3E}">
        <p14:creationId xmlns:p14="http://schemas.microsoft.com/office/powerpoint/2010/main" val="1964355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36</a:t>
            </a:fld>
            <a:endParaRPr lang="en-US"/>
          </a:p>
        </p:txBody>
      </p:sp>
    </p:spTree>
    <p:extLst>
      <p:ext uri="{BB962C8B-B14F-4D97-AF65-F5344CB8AC3E}">
        <p14:creationId xmlns:p14="http://schemas.microsoft.com/office/powerpoint/2010/main" val="4935975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37</a:t>
            </a:fld>
            <a:endParaRPr lang="en-US"/>
          </a:p>
        </p:txBody>
      </p:sp>
    </p:spTree>
    <p:extLst>
      <p:ext uri="{BB962C8B-B14F-4D97-AF65-F5344CB8AC3E}">
        <p14:creationId xmlns:p14="http://schemas.microsoft.com/office/powerpoint/2010/main" val="44518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62500" lnSpcReduction="20000"/>
          </a:bodyPr>
          <a:lstStyle/>
          <a:p>
            <a:pPr marL="0" lvl="0" indent="0">
              <a:buFont typeface="Arial" panose="020B0604020202020204" pitchFamily="34" charset="0"/>
              <a:buNone/>
            </a:pPr>
            <a:r>
              <a:rPr lang="en-US" sz="1600" b="1" baseline="0" dirty="0"/>
              <a:t>Team Sites</a:t>
            </a:r>
          </a:p>
          <a:p>
            <a:pPr marL="285750" lvl="0" indent="-285750">
              <a:buFont typeface="Arial" panose="020B0604020202020204" pitchFamily="34" charset="0"/>
              <a:buChar char="•"/>
            </a:pPr>
            <a:r>
              <a:rPr lang="en-US" sz="1600" b="0" baseline="0" dirty="0"/>
              <a:t>Team sites can be leveraged to set up an environment for your team to collaborate and make use of the rich feature set that SharePoint has to offer. I.e. set up a shared calendar, create custom lists, modify the look and feel of your site to give it a personal touch, customize pages to i.e. include search results specifically targeted to your project.</a:t>
            </a:r>
          </a:p>
          <a:p>
            <a:pPr marL="285750" lvl="0" indent="-285750">
              <a:buFont typeface="Arial" panose="020B0604020202020204" pitchFamily="34" charset="0"/>
              <a:buChar char="•"/>
            </a:pPr>
            <a:r>
              <a:rPr lang="en-US" sz="1600" b="0" baseline="0" dirty="0"/>
              <a:t>Since SharePoint 2013 various improvements have been made to allow for easy sharing of sites and document libraries by simply clicking the Share icon at the top right of a page.</a:t>
            </a:r>
          </a:p>
          <a:p>
            <a:pPr marL="285750" lvl="0" indent="-285750">
              <a:buFont typeface="Arial" panose="020B0604020202020204" pitchFamily="34" charset="0"/>
              <a:buChar char="•"/>
            </a:pPr>
            <a:r>
              <a:rPr lang="en-US" sz="1600" b="0" baseline="0" dirty="0"/>
              <a:t>The OneDrive Sync Client (onderive.exe) can be used to sync the documents located in document libraries inside your site to your local devices so you can work with them offline. The same sync client can also be used to synchronize files locally from team sites located on SharePoint 2019. Any earlier SharePoint version requires the use of groove.exe to allow for file synchronization.</a:t>
            </a:r>
          </a:p>
          <a:p>
            <a:pPr marL="285750" lvl="0" indent="-285750">
              <a:buFont typeface="Arial" panose="020B0604020202020204" pitchFamily="34" charset="0"/>
              <a:buChar char="•"/>
            </a:pPr>
            <a:endParaRPr lang="en-US" sz="1600" b="1" baseline="0" dirty="0"/>
          </a:p>
          <a:p>
            <a:pPr marL="0" lvl="0" indent="0">
              <a:buFont typeface="Arial" panose="020B0604020202020204" pitchFamily="34" charset="0"/>
              <a:buNone/>
            </a:pPr>
            <a:r>
              <a:rPr lang="en-US" sz="1600" b="1" baseline="0" dirty="0"/>
              <a:t>OneDrive for Business</a:t>
            </a:r>
          </a:p>
          <a:p>
            <a:pPr marL="285750" lvl="0" indent="-285750">
              <a:buFont typeface="Arial" panose="020B0604020202020204" pitchFamily="34" charset="0"/>
              <a:buChar char="•"/>
            </a:pPr>
            <a:r>
              <a:rPr lang="en-US" sz="1600" b="0" baseline="0" dirty="0"/>
              <a:t>Allows for storing your personal files inside SharePoint. Has the same easily accessible sharing options to share your documents with your colleagues.</a:t>
            </a:r>
          </a:p>
          <a:p>
            <a:pPr marL="285750" lvl="0" indent="-285750">
              <a:buFont typeface="Arial" panose="020B0604020202020204" pitchFamily="34" charset="0"/>
              <a:buChar char="•"/>
            </a:pPr>
            <a:r>
              <a:rPr lang="en-US" sz="1600" b="0" baseline="0" dirty="0"/>
              <a:t>The shared </a:t>
            </a:r>
            <a:r>
              <a:rPr lang="en-US" sz="1600" b="0" baseline="0" dirty="0" err="1"/>
              <a:t>MySite</a:t>
            </a:r>
            <a:r>
              <a:rPr lang="en-US" sz="1600" b="0" baseline="0" dirty="0"/>
              <a:t> host page has been removed. Users that navigate to their OneDrive are now directly taken to their personal storage library.</a:t>
            </a:r>
          </a:p>
          <a:p>
            <a:pPr marL="285750" lvl="0" indent="-285750">
              <a:buFont typeface="Arial" panose="020B0604020202020204" pitchFamily="34" charset="0"/>
              <a:buChar char="•"/>
            </a:pPr>
            <a:r>
              <a:rPr lang="en-US" sz="1600" b="0" baseline="0" dirty="0"/>
              <a:t>When you first access your OneDrive for Business site, it will now be set up in a matter of seconds whereas it could take minutes before. This has been made possible by using a new engine inside SharePoint which simply makes a database copy of a master template instead of creating a new site collection first and then start provisioning OneDrive for Business specific functionality on top of it.</a:t>
            </a:r>
          </a:p>
          <a:p>
            <a:pPr marL="285750" lvl="0" indent="-285750">
              <a:buFont typeface="Arial" panose="020B0604020202020204" pitchFamily="34" charset="0"/>
              <a:buChar char="•"/>
            </a:pPr>
            <a:r>
              <a:rPr lang="en-US" sz="1600" b="0" baseline="0" dirty="0"/>
              <a:t>The OneDrive Sync Client (onedrive.exe) can be used to synchronize files located inside your OneDrive for Business to your local devices</a:t>
            </a:r>
          </a:p>
          <a:p>
            <a:pPr marL="0" lvl="0" indent="0">
              <a:buFont typeface="Arial" panose="020B0604020202020204" pitchFamily="34" charset="0"/>
              <a:buNone/>
            </a:pPr>
            <a:endParaRPr lang="en-US" sz="1600" b="1" baseline="0" dirty="0"/>
          </a:p>
          <a:p>
            <a:pPr marL="0" lvl="0" indent="0">
              <a:buFont typeface="Arial" panose="020B0604020202020204" pitchFamily="34" charset="0"/>
              <a:buNone/>
            </a:pPr>
            <a:r>
              <a:rPr lang="en-US" sz="1600" b="1" baseline="0" dirty="0"/>
              <a:t>Commenting</a:t>
            </a:r>
            <a:endParaRPr lang="en-US" sz="1600" b="0" baseline="0" dirty="0"/>
          </a:p>
          <a:p>
            <a:pPr marL="285750" lvl="0" indent="-285750">
              <a:buFont typeface="Arial" panose="020B0604020202020204" pitchFamily="34" charset="0"/>
              <a:buChar char="•"/>
            </a:pPr>
            <a:r>
              <a:rPr lang="en-US" sz="1600" b="0" baseline="0" dirty="0"/>
              <a:t>The commenting feature under a page is only available in SharePoint Online, not in on-premises</a:t>
            </a:r>
            <a:endParaRPr lang="en-US" sz="1600" b="1" baseline="0"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38</a:t>
            </a:fld>
            <a:endParaRPr lang="en-US"/>
          </a:p>
        </p:txBody>
      </p:sp>
    </p:spTree>
    <p:extLst>
      <p:ext uri="{BB962C8B-B14F-4D97-AF65-F5344CB8AC3E}">
        <p14:creationId xmlns:p14="http://schemas.microsoft.com/office/powerpoint/2010/main" val="2964539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39</a:t>
            </a:fld>
            <a:endParaRPr lang="en-US"/>
          </a:p>
        </p:txBody>
      </p:sp>
    </p:spTree>
    <p:extLst>
      <p:ext uri="{BB962C8B-B14F-4D97-AF65-F5344CB8AC3E}">
        <p14:creationId xmlns:p14="http://schemas.microsoft.com/office/powerpoint/2010/main" val="12215319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600" b="0" kern="1200" baseline="0" dirty="0">
                <a:solidFill>
                  <a:schemeClr val="tx1"/>
                </a:solidFill>
                <a:latin typeface="Segoe UI" pitchFamily="34" charset="0"/>
                <a:ea typeface="+mn-ea"/>
                <a:cs typeface="Segoe UI" pitchFamily="34" charset="0"/>
              </a:rPr>
              <a:t>The architecture of Service Applications has remained the same as it already was in SharePoint 2010 and 2013.</a:t>
            </a:r>
          </a:p>
          <a:p>
            <a:endParaRPr lang="en-US" sz="1600" b="0" kern="1200" baseline="0" dirty="0">
              <a:solidFill>
                <a:schemeClr val="tx1"/>
              </a:solidFill>
              <a:latin typeface="Segoe UI" pitchFamily="34" charset="0"/>
              <a:ea typeface="+mn-ea"/>
              <a:cs typeface="Segoe UI" pitchFamily="34" charset="0"/>
            </a:endParaRPr>
          </a:p>
          <a:p>
            <a:r>
              <a:rPr lang="en-US" sz="1600" b="0" kern="1200" baseline="0" dirty="0">
                <a:solidFill>
                  <a:schemeClr val="tx1"/>
                </a:solidFill>
                <a:latin typeface="Segoe UI" pitchFamily="34" charset="0"/>
                <a:ea typeface="+mn-ea"/>
                <a:cs typeface="Segoe UI" pitchFamily="34" charset="0"/>
              </a:rPr>
              <a:t>A new feature called </a:t>
            </a:r>
            <a:r>
              <a:rPr lang="en-US" sz="1600" b="0" kern="1200" baseline="0" dirty="0" err="1">
                <a:solidFill>
                  <a:schemeClr val="tx1"/>
                </a:solidFill>
                <a:latin typeface="Segoe UI" pitchFamily="34" charset="0"/>
                <a:ea typeface="+mn-ea"/>
                <a:cs typeface="Segoe UI" pitchFamily="34" charset="0"/>
              </a:rPr>
              <a:t>MinRoles</a:t>
            </a:r>
            <a:r>
              <a:rPr lang="en-US" sz="1600" b="0" kern="1200" baseline="0" dirty="0">
                <a:solidFill>
                  <a:schemeClr val="tx1"/>
                </a:solidFill>
                <a:latin typeface="Segoe UI" pitchFamily="34" charset="0"/>
                <a:ea typeface="+mn-ea"/>
                <a:cs typeface="Segoe UI" pitchFamily="34" charset="0"/>
              </a:rPr>
              <a:t> v2 has been introduced since SharePoint 2016 which predefines which SharePoint farm servers should run which services/service applications and ensures that this will stay like this. If i.e. you enable a service on a server which </a:t>
            </a:r>
            <a:r>
              <a:rPr lang="en-US" sz="1600" b="0" kern="1200" baseline="0" dirty="0" err="1">
                <a:solidFill>
                  <a:schemeClr val="tx1"/>
                </a:solidFill>
                <a:latin typeface="Segoe UI" pitchFamily="34" charset="0"/>
                <a:ea typeface="+mn-ea"/>
                <a:cs typeface="Segoe UI" pitchFamily="34" charset="0"/>
              </a:rPr>
              <a:t>MinRoles</a:t>
            </a:r>
            <a:r>
              <a:rPr lang="en-US" sz="1600" b="0" kern="1200" baseline="0" dirty="0">
                <a:solidFill>
                  <a:schemeClr val="tx1"/>
                </a:solidFill>
                <a:latin typeface="Segoe UI" pitchFamily="34" charset="0"/>
                <a:ea typeface="+mn-ea"/>
                <a:cs typeface="Segoe UI" pitchFamily="34" charset="0"/>
              </a:rPr>
              <a:t> dictates shouldn’t be active on that server, it will report it as a broken topology and will eventually automatically deactivate the service on that server.</a:t>
            </a:r>
          </a:p>
          <a:p>
            <a:pPr marL="0" indent="0">
              <a:buFont typeface="Arial" panose="020B0604020202020204" pitchFamily="34" charset="0"/>
              <a:buNone/>
            </a:pPr>
            <a:endParaRPr lang="en-US" sz="1600" b="0" kern="1200" baseline="0" dirty="0">
              <a:solidFill>
                <a:schemeClr val="tx1"/>
              </a:solidFill>
              <a:latin typeface="Segoe UI" pitchFamily="34" charset="0"/>
              <a:ea typeface="+mn-ea"/>
              <a:cs typeface="Segoe UI" pitchFamily="34" charset="0"/>
            </a:endParaRPr>
          </a:p>
          <a:p>
            <a:pPr marL="0" indent="0">
              <a:buFont typeface="Arial" panose="020B0604020202020204" pitchFamily="34" charset="0"/>
              <a:buNone/>
            </a:pPr>
            <a:r>
              <a:rPr lang="en-US" sz="1600" b="0" kern="1200" baseline="0" dirty="0">
                <a:solidFill>
                  <a:schemeClr val="tx1"/>
                </a:solidFill>
                <a:latin typeface="Segoe UI" pitchFamily="34" charset="0"/>
                <a:ea typeface="+mn-ea"/>
                <a:cs typeface="Segoe UI" pitchFamily="34" charset="0"/>
              </a:rPr>
              <a:t>Some services have been marked as deprecated:</a:t>
            </a:r>
          </a:p>
          <a:p>
            <a:pPr marL="171450" indent="-171450">
              <a:buFont typeface="Arial" panose="020B0604020202020204" pitchFamily="34" charset="0"/>
              <a:buChar char="•"/>
            </a:pPr>
            <a:r>
              <a:rPr lang="en-US" sz="1600" b="0" kern="1200" baseline="0" dirty="0">
                <a:solidFill>
                  <a:schemeClr val="tx1"/>
                </a:solidFill>
                <a:latin typeface="Segoe UI" pitchFamily="34" charset="0"/>
                <a:ea typeface="+mn-ea"/>
                <a:cs typeface="Segoe UI" pitchFamily="34" charset="0"/>
              </a:rPr>
              <a:t>Access Services databases are deprecated and it is recommended not to use this technology anymore as it may be removed from a future version</a:t>
            </a:r>
          </a:p>
          <a:p>
            <a:pPr marL="171450" marR="0" lvl="0" indent="-171450" algn="l" defTabSz="4572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lang="en-US" sz="1600" b="0" kern="1200" baseline="0" dirty="0">
                <a:solidFill>
                  <a:schemeClr val="tx1"/>
                </a:solidFill>
                <a:latin typeface="Segoe UI" pitchFamily="34" charset="0"/>
                <a:ea typeface="+mn-ea"/>
                <a:cs typeface="Segoe UI" pitchFamily="34" charset="0"/>
              </a:rPr>
              <a:t>InfoPath is being announced deprecated </a:t>
            </a:r>
            <a:r>
              <a:rPr lang="en-US" sz="1600" b="0" kern="1200" baseline="0" dirty="0">
                <a:solidFill>
                  <a:schemeClr val="tx1"/>
                </a:solidFill>
                <a:latin typeface="Segoe UI" pitchFamily="34" charset="0"/>
                <a:ea typeface="Segoe UI" pitchFamily="34" charset="0"/>
                <a:cs typeface="Segoe UI" pitchFamily="34" charset="0"/>
              </a:rPr>
              <a:t> and it is recommended not to use this technology anymore as it may be removed from a future version</a:t>
            </a:r>
          </a:p>
          <a:p>
            <a:pPr marL="171450" indent="-171450">
              <a:buFont typeface="Arial" panose="020B0604020202020204" pitchFamily="34" charset="0"/>
              <a:buChar char="•"/>
            </a:pPr>
            <a:r>
              <a:rPr lang="en-US" sz="1600" b="0" kern="1200" baseline="0" dirty="0">
                <a:solidFill>
                  <a:schemeClr val="tx1"/>
                </a:solidFill>
                <a:latin typeface="Segoe UI" pitchFamily="34" charset="0"/>
                <a:ea typeface="+mn-ea"/>
                <a:cs typeface="Segoe UI" pitchFamily="34" charset="0"/>
              </a:rPr>
              <a:t>Machine Translations leveraged the Bing Translation API but is being marked as deprecated now</a:t>
            </a:r>
          </a:p>
          <a:p>
            <a:pPr marL="171450" indent="-171450">
              <a:buFont typeface="Arial" panose="020B0604020202020204" pitchFamily="34" charset="0"/>
              <a:buChar char="•"/>
            </a:pPr>
            <a:r>
              <a:rPr lang="en-US" sz="1600" b="0" kern="1200" baseline="0" dirty="0">
                <a:solidFill>
                  <a:schemeClr val="tx1"/>
                </a:solidFill>
                <a:latin typeface="Segoe UI" pitchFamily="34" charset="0"/>
                <a:ea typeface="+mn-ea"/>
                <a:cs typeface="Segoe UI" pitchFamily="34" charset="0"/>
              </a:rPr>
              <a:t>Performance Point has been marked as deprecated</a:t>
            </a:r>
          </a:p>
          <a:p>
            <a:pPr marL="171450" indent="-171450">
              <a:buFont typeface="Arial" panose="020B0604020202020204" pitchFamily="34" charset="0"/>
              <a:buChar char="•"/>
            </a:pPr>
            <a:r>
              <a:rPr lang="en-US" sz="1600" b="0" kern="1200" baseline="0" dirty="0">
                <a:solidFill>
                  <a:schemeClr val="tx1"/>
                </a:solidFill>
                <a:latin typeface="Segoe UI" pitchFamily="34" charset="0"/>
                <a:ea typeface="+mn-ea"/>
                <a:cs typeface="Segoe UI" pitchFamily="34" charset="0"/>
              </a:rPr>
              <a:t>Site Mailboxes allowed creation of a mailbox for a site to use as a share e-mail address for the site</a:t>
            </a:r>
          </a:p>
          <a:p>
            <a:pPr marL="171450" indent="-171450">
              <a:buFont typeface="Arial" panose="020B0604020202020204" pitchFamily="34" charset="0"/>
              <a:buChar char="•"/>
            </a:pPr>
            <a:endParaRPr lang="en-US" sz="1600" b="0" kern="1200" baseline="0" dirty="0">
              <a:solidFill>
                <a:schemeClr val="tx1"/>
              </a:solidFill>
              <a:latin typeface="Segoe UI" pitchFamily="34" charset="0"/>
              <a:ea typeface="+mn-ea"/>
              <a:cs typeface="Segoe UI" pitchFamily="34" charset="0"/>
            </a:endParaRPr>
          </a:p>
          <a:p>
            <a:r>
              <a:rPr lang="en-US" sz="1600" b="0" kern="1200" baseline="0" dirty="0">
                <a:solidFill>
                  <a:schemeClr val="tx1"/>
                </a:solidFill>
                <a:latin typeface="Segoe UI" pitchFamily="34" charset="0"/>
                <a:ea typeface="Segoe UI" pitchFamily="34" charset="0"/>
                <a:cs typeface="Segoe UI" pitchFamily="34" charset="0"/>
              </a:rPr>
              <a:t>Some service applications have also been removed:</a:t>
            </a:r>
          </a:p>
          <a:p>
            <a:pPr marL="171450" indent="-171450">
              <a:buFont typeface="Arial" panose="020B0604020202020204" pitchFamily="34" charset="0"/>
              <a:buChar char="•"/>
            </a:pPr>
            <a:r>
              <a:rPr lang="en-US" sz="1600" b="0" kern="1200" baseline="0" dirty="0">
                <a:solidFill>
                  <a:schemeClr val="tx1"/>
                </a:solidFill>
                <a:latin typeface="Segoe UI" pitchFamily="34" charset="0"/>
                <a:ea typeface="Segoe UI" pitchFamily="34" charset="0"/>
                <a:cs typeface="Segoe UI" pitchFamily="34" charset="0"/>
              </a:rPr>
              <a:t>Duet Enterprise: allowed you to set up integration with SAP. If you rely on this functionality, you need to stay with SharePoint 2013 Enterprise</a:t>
            </a:r>
          </a:p>
          <a:p>
            <a:pPr marL="171450" indent="-171450">
              <a:buFont typeface="Arial" panose="020B0604020202020204" pitchFamily="34" charset="0"/>
              <a:buChar char="•"/>
            </a:pPr>
            <a:r>
              <a:rPr lang="en-US" sz="1600" b="0" kern="1200" baseline="0" dirty="0">
                <a:solidFill>
                  <a:schemeClr val="tx1"/>
                </a:solidFill>
                <a:latin typeface="Segoe UI" pitchFamily="34" charset="0"/>
                <a:ea typeface="Segoe UI" pitchFamily="34" charset="0"/>
                <a:cs typeface="Segoe UI" pitchFamily="34" charset="0"/>
              </a:rPr>
              <a:t>Excel Services: this has been taken out as a service application and some of the functionality has been taken over by Office Online Server, the successor of Office Web Apps</a:t>
            </a:r>
          </a:p>
          <a:p>
            <a:pPr marL="171450" indent="-171450">
              <a:buFont typeface="Arial" panose="020B0604020202020204" pitchFamily="34" charset="0"/>
              <a:buChar char="•"/>
            </a:pPr>
            <a:r>
              <a:rPr lang="en-US" sz="1600" b="0" kern="1200" baseline="0" dirty="0">
                <a:solidFill>
                  <a:schemeClr val="tx1"/>
                </a:solidFill>
                <a:latin typeface="Segoe UI" pitchFamily="34" charset="0"/>
                <a:ea typeface="Segoe UI" pitchFamily="34" charset="0"/>
                <a:cs typeface="Segoe UI" pitchFamily="34" charset="0"/>
              </a:rPr>
              <a:t>Work Management Service: introduced in SharePoint 2013 has been removed from the product. It allowed you to synchronize your task lists within SharePoint sites to your Exchange mailbox and vice versa. This will not be returning.</a:t>
            </a:r>
          </a:p>
          <a:p>
            <a:pPr marL="171450" indent="-171450">
              <a:buFont typeface="Arial" panose="020B0604020202020204" pitchFamily="34" charset="0"/>
              <a:buChar char="•"/>
            </a:pPr>
            <a:r>
              <a:rPr lang="en-US" sz="1600" b="0" kern="1200" baseline="0" dirty="0">
                <a:solidFill>
                  <a:schemeClr val="tx1"/>
                </a:solidFill>
                <a:latin typeface="Segoe UI" pitchFamily="34" charset="0"/>
                <a:ea typeface="+mn-ea"/>
                <a:cs typeface="Segoe UI" pitchFamily="34" charset="0"/>
              </a:rPr>
              <a:t>Code based sandboxed solutions can not be used anymore. Declarative sandboxed solutions are still fine for now, but are also not recommended anymore.</a:t>
            </a:r>
          </a:p>
          <a:p>
            <a:pPr marL="171450" indent="-171450">
              <a:buFont typeface="Arial" panose="020B0604020202020204" pitchFamily="34" charset="0"/>
              <a:buChar char="•"/>
            </a:pPr>
            <a:r>
              <a:rPr lang="en-US" sz="1600" b="0" kern="1200" baseline="0" dirty="0">
                <a:solidFill>
                  <a:schemeClr val="tx1"/>
                </a:solidFill>
                <a:latin typeface="Segoe UI" pitchFamily="34" charset="0"/>
                <a:ea typeface="+mn-ea"/>
                <a:cs typeface="Segoe UI" pitchFamily="34" charset="0"/>
              </a:rPr>
              <a:t>Multi-Tenancy options have been removed</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40</a:t>
            </a:fld>
            <a:endParaRPr lang="en-US"/>
          </a:p>
        </p:txBody>
      </p:sp>
    </p:spTree>
    <p:extLst>
      <p:ext uri="{BB962C8B-B14F-4D97-AF65-F5344CB8AC3E}">
        <p14:creationId xmlns:p14="http://schemas.microsoft.com/office/powerpoint/2010/main" val="352714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noProof="0" dirty="0"/>
              <a:t>The UI of SharePoint has undergone quite some changes in the past. Notice how the UI is getting richer with each version. SharePoint</a:t>
            </a:r>
            <a:r>
              <a:rPr lang="en-US" sz="1050" baseline="0" noProof="0" dirty="0"/>
              <a:t> 2010 added the Ribbon. In SharePoint 2013 tiles were introduced. SharePoint 2016 brought us the App Launcher also known as the waffle menu and in SharePoint 2019 we introduced the modern experience.</a:t>
            </a:r>
            <a:endParaRPr lang="en-US" sz="1050" noProof="0"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5</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4093837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41</a:t>
            </a:fld>
            <a:endParaRPr lang="en-US"/>
          </a:p>
        </p:txBody>
      </p:sp>
    </p:spTree>
    <p:extLst>
      <p:ext uri="{BB962C8B-B14F-4D97-AF65-F5344CB8AC3E}">
        <p14:creationId xmlns:p14="http://schemas.microsoft.com/office/powerpoint/2010/main" val="3276344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42</a:t>
            </a:fld>
            <a:endParaRPr lang="en-US"/>
          </a:p>
        </p:txBody>
      </p:sp>
    </p:spTree>
    <p:extLst>
      <p:ext uri="{BB962C8B-B14F-4D97-AF65-F5344CB8AC3E}">
        <p14:creationId xmlns:p14="http://schemas.microsoft.com/office/powerpoint/2010/main" val="545325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43</a:t>
            </a:fld>
            <a:endParaRPr lang="en-US"/>
          </a:p>
        </p:txBody>
      </p:sp>
    </p:spTree>
    <p:extLst>
      <p:ext uri="{BB962C8B-B14F-4D97-AF65-F5344CB8AC3E}">
        <p14:creationId xmlns:p14="http://schemas.microsoft.com/office/powerpoint/2010/main" val="315910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44</a:t>
            </a:fld>
            <a:endParaRPr lang="en-US"/>
          </a:p>
        </p:txBody>
      </p:sp>
    </p:spTree>
    <p:extLst>
      <p:ext uri="{BB962C8B-B14F-4D97-AF65-F5344CB8AC3E}">
        <p14:creationId xmlns:p14="http://schemas.microsoft.com/office/powerpoint/2010/main" val="313424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de-DE" sz="1050" dirty="0"/>
              <a:t>2007</a:t>
            </a:r>
          </a:p>
          <a:p>
            <a:pPr marL="171450" indent="-171450">
              <a:buFont typeface="Arial" panose="020B0604020202020204" pitchFamily="34" charset="0"/>
              <a:buChar char="•"/>
            </a:pPr>
            <a:r>
              <a:rPr lang="de-DE" sz="1050" dirty="0"/>
              <a:t>Custom code was implemented on server level,</a:t>
            </a:r>
            <a:r>
              <a:rPr lang="de-DE" sz="1050" baseline="0" dirty="0"/>
              <a:t> all went into the GAC / farm wide deployed</a:t>
            </a:r>
            <a:endParaRPr lang="de-DE" sz="1050" dirty="0"/>
          </a:p>
          <a:p>
            <a:pPr marL="171450" indent="-171450">
              <a:buFont typeface="Arial" panose="020B0604020202020204" pitchFamily="34" charset="0"/>
              <a:buChar char="•"/>
            </a:pPr>
            <a:r>
              <a:rPr lang="de-DE" sz="1050" dirty="0"/>
              <a:t>High risk for faulty code to bring servers down</a:t>
            </a:r>
            <a:endParaRPr lang="de-DE" sz="1050" baseline="0" dirty="0"/>
          </a:p>
          <a:p>
            <a:pPr marL="171450" indent="-171450">
              <a:buFont typeface="Arial" panose="020B0604020202020204" pitchFamily="34" charset="0"/>
              <a:buChar char="•"/>
            </a:pPr>
            <a:r>
              <a:rPr lang="de-DE" sz="1050" baseline="0" dirty="0"/>
              <a:t>New solution and feature packages (Now WSP vs. Dwp packages) but still running with full trust (in-process)</a:t>
            </a:r>
            <a:endParaRPr lang="de-DE" sz="1050"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233737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de-DE" sz="1050" dirty="0"/>
              <a:t>2010</a:t>
            </a:r>
          </a:p>
          <a:p>
            <a:pPr marL="171450" indent="-171450">
              <a:buFont typeface="Arial" panose="020B0604020202020204" pitchFamily="34" charset="0"/>
              <a:buChar char="•"/>
            </a:pPr>
            <a:r>
              <a:rPr lang="de-DE" sz="1050" dirty="0"/>
              <a:t>Added sandbox solutions (out of process)</a:t>
            </a:r>
          </a:p>
          <a:p>
            <a:pPr marL="171450" indent="-171450">
              <a:buFont typeface="Arial" panose="020B0604020202020204" pitchFamily="34" charset="0"/>
              <a:buChar char="•"/>
            </a:pPr>
            <a:r>
              <a:rPr lang="de-DE" sz="1050" dirty="0"/>
              <a:t>More secured code execution</a:t>
            </a:r>
            <a:r>
              <a:rPr lang="de-DE" sz="1050" baseline="0" dirty="0"/>
              <a:t>, securing Frontend server web services</a:t>
            </a:r>
          </a:p>
          <a:p>
            <a:pPr marL="171450" indent="-171450">
              <a:buFont typeface="Arial" panose="020B0604020202020204" pitchFamily="34" charset="0"/>
              <a:buChar char="•"/>
            </a:pPr>
            <a:r>
              <a:rPr lang="de-DE" sz="1050" baseline="0" dirty="0"/>
              <a:t>CSOM (Client side object model) implemented, moving load from server to client</a:t>
            </a:r>
          </a:p>
          <a:p>
            <a:pPr marL="171450" indent="-171450">
              <a:buFont typeface="Arial" panose="020B0604020202020204" pitchFamily="34" charset="0"/>
              <a:buChar char="•"/>
            </a:pPr>
            <a:r>
              <a:rPr lang="de-DE" sz="1050" baseline="0" dirty="0"/>
              <a:t>More options on client side that wasn‘t possible before (2007 = Java Scripting on client side)</a:t>
            </a:r>
          </a:p>
        </p:txBody>
      </p:sp>
      <p:sp>
        <p:nvSpPr>
          <p:cNvPr id="4" name="Slide Number Placeholder 3"/>
          <p:cNvSpPr>
            <a:spLocks noGrp="1"/>
          </p:cNvSpPr>
          <p:nvPr>
            <p:ph type="sldNum" sz="quarter" idx="10"/>
          </p:nvPr>
        </p:nvSpPr>
        <p:spPr/>
        <p:txBody>
          <a:bodyPr/>
          <a:lstStyle/>
          <a:p>
            <a:fld id="{675416BA-65F7-274A-AD61-D0FA78F3AA6E}" type="slidenum">
              <a:rPr lang="en-US" smtClean="0"/>
              <a:pPr/>
              <a:t>7</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66064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de-DE" sz="1050" baseline="0" dirty="0"/>
              <a:t>2013</a:t>
            </a:r>
          </a:p>
          <a:p>
            <a:pPr marL="171450" indent="-171450">
              <a:buFont typeface="Arial" panose="020B0604020202020204" pitchFamily="34" charset="0"/>
              <a:buChar char="•"/>
            </a:pPr>
            <a:r>
              <a:rPr lang="de-DE" sz="1050" baseline="0" dirty="0"/>
              <a:t>New API model</a:t>
            </a:r>
          </a:p>
          <a:p>
            <a:pPr marL="171450" indent="-171450">
              <a:buFont typeface="Arial" panose="020B0604020202020204" pitchFamily="34" charset="0"/>
              <a:buChar char="•"/>
            </a:pPr>
            <a:r>
              <a:rPr lang="de-DE" sz="1050" baseline="0" dirty="0"/>
              <a:t>Communication between server and client via standard web technologies</a:t>
            </a:r>
          </a:p>
          <a:p>
            <a:pPr marL="171450" indent="-171450">
              <a:buFont typeface="Arial" panose="020B0604020202020204" pitchFamily="34" charset="0"/>
              <a:buChar char="•"/>
            </a:pPr>
            <a:r>
              <a:rPr lang="de-DE" sz="1050" baseline="0" dirty="0"/>
              <a:t>Custom code does not rely on server side anymore, very high protection level against „bad code“</a:t>
            </a:r>
          </a:p>
          <a:p>
            <a:pPr marL="171450" indent="-171450">
              <a:buFont typeface="Arial" panose="020B0604020202020204" pitchFamily="34" charset="0"/>
              <a:buChar char="•"/>
            </a:pPr>
            <a:r>
              <a:rPr lang="de-DE" sz="1050" baseline="0" dirty="0"/>
              <a:t>New Add-In model takes the sandbox idea to a new level and enables easy to develop custom solutions to run in their own isolated domain</a:t>
            </a:r>
          </a:p>
        </p:txBody>
      </p:sp>
      <p:sp>
        <p:nvSpPr>
          <p:cNvPr id="4" name="Slide Number Placeholder 3"/>
          <p:cNvSpPr>
            <a:spLocks noGrp="1"/>
          </p:cNvSpPr>
          <p:nvPr>
            <p:ph type="sldNum" sz="quarter" idx="10"/>
          </p:nvPr>
        </p:nvSpPr>
        <p:spPr/>
        <p:txBody>
          <a:bodyPr/>
          <a:lstStyle/>
          <a:p>
            <a:fld id="{675416BA-65F7-274A-AD61-D0FA78F3AA6E}" type="slidenum">
              <a:rPr lang="en-US" smtClean="0"/>
              <a:pPr/>
              <a:t>8</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866836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de-DE" sz="1050" baseline="0" dirty="0"/>
              <a:t>In SharePoint 2016 </a:t>
            </a:r>
            <a:r>
              <a:rPr lang="de-DE" sz="1050" baseline="0" dirty="0" err="1"/>
              <a:t>we‘re</a:t>
            </a:r>
            <a:r>
              <a:rPr lang="de-DE" sz="1050" baseline="0" dirty="0"/>
              <a:t> </a:t>
            </a:r>
            <a:r>
              <a:rPr lang="de-DE" sz="1050" baseline="0" dirty="0" err="1"/>
              <a:t>seeing</a:t>
            </a:r>
            <a:r>
              <a:rPr lang="de-DE" sz="1050" baseline="0" dirty="0"/>
              <a:t> </a:t>
            </a:r>
            <a:r>
              <a:rPr lang="de-DE" sz="1050" baseline="0" dirty="0" err="1"/>
              <a:t>further</a:t>
            </a:r>
            <a:r>
              <a:rPr lang="de-DE" sz="1050" baseline="0" dirty="0"/>
              <a:t> </a:t>
            </a:r>
            <a:r>
              <a:rPr lang="de-DE" sz="1050" baseline="0" dirty="0" err="1"/>
              <a:t>evolution</a:t>
            </a:r>
            <a:r>
              <a:rPr lang="de-DE" sz="1050" baseline="0" dirty="0"/>
              <a:t> of </a:t>
            </a:r>
            <a:r>
              <a:rPr lang="de-DE" sz="1050" baseline="0" dirty="0" err="1"/>
              <a:t>the</a:t>
            </a:r>
            <a:r>
              <a:rPr lang="de-DE" sz="1050" baseline="0" dirty="0"/>
              <a:t> Add-In </a:t>
            </a:r>
            <a:r>
              <a:rPr lang="de-DE" sz="1050" baseline="0" dirty="0" err="1"/>
              <a:t>model</a:t>
            </a:r>
            <a:r>
              <a:rPr lang="de-DE" sz="1050" baseline="0" dirty="0"/>
              <a:t>. </a:t>
            </a:r>
            <a:r>
              <a:rPr lang="de-DE" sz="1050" baseline="0" dirty="0" err="1"/>
              <a:t>Yet</a:t>
            </a:r>
            <a:r>
              <a:rPr lang="de-DE" sz="1050" baseline="0" dirty="0"/>
              <a:t> </a:t>
            </a:r>
            <a:r>
              <a:rPr lang="de-DE" sz="1050" baseline="0" dirty="0" err="1"/>
              <a:t>even</a:t>
            </a:r>
            <a:r>
              <a:rPr lang="de-DE" sz="1050" baseline="0" dirty="0"/>
              <a:t> </a:t>
            </a:r>
            <a:r>
              <a:rPr lang="de-DE" sz="1050" baseline="0" dirty="0" err="1"/>
              <a:t>more</a:t>
            </a:r>
            <a:r>
              <a:rPr lang="de-DE" sz="1050" baseline="0" dirty="0"/>
              <a:t> APIs </a:t>
            </a:r>
            <a:r>
              <a:rPr lang="de-DE" sz="1050" baseline="0" dirty="0" err="1"/>
              <a:t>have</a:t>
            </a:r>
            <a:r>
              <a:rPr lang="de-DE" sz="1050" baseline="0" dirty="0"/>
              <a:t> </a:t>
            </a:r>
            <a:r>
              <a:rPr lang="de-DE" sz="1050" baseline="0" dirty="0" err="1"/>
              <a:t>been</a:t>
            </a:r>
            <a:r>
              <a:rPr lang="de-DE" sz="1050" baseline="0" dirty="0"/>
              <a:t> </a:t>
            </a:r>
            <a:r>
              <a:rPr lang="de-DE" sz="1050" baseline="0" dirty="0" err="1"/>
              <a:t>added</a:t>
            </a:r>
            <a:r>
              <a:rPr lang="de-DE" sz="1050" baseline="0" dirty="0"/>
              <a:t>. The </a:t>
            </a:r>
            <a:r>
              <a:rPr lang="de-DE" sz="1050" baseline="0" dirty="0" err="1"/>
              <a:t>experience</a:t>
            </a:r>
            <a:r>
              <a:rPr lang="de-DE" sz="1050" baseline="0" dirty="0"/>
              <a:t> and </a:t>
            </a:r>
            <a:r>
              <a:rPr lang="de-DE" sz="1050" baseline="0" dirty="0" err="1"/>
              <a:t>improvements</a:t>
            </a:r>
            <a:r>
              <a:rPr lang="de-DE" sz="1050" baseline="0" dirty="0"/>
              <a:t> </a:t>
            </a:r>
            <a:r>
              <a:rPr lang="de-DE" sz="1050" baseline="0" dirty="0" err="1"/>
              <a:t>gained</a:t>
            </a:r>
            <a:r>
              <a:rPr lang="de-DE" sz="1050" baseline="0" dirty="0"/>
              <a:t> from </a:t>
            </a:r>
            <a:r>
              <a:rPr lang="de-DE" sz="1050" baseline="0" dirty="0" err="1"/>
              <a:t>running</a:t>
            </a:r>
            <a:r>
              <a:rPr lang="de-DE" sz="1050" baseline="0" dirty="0"/>
              <a:t> </a:t>
            </a:r>
            <a:r>
              <a:rPr lang="de-DE" sz="1050" baseline="0" dirty="0" err="1"/>
              <a:t>world‘s</a:t>
            </a:r>
            <a:r>
              <a:rPr lang="de-DE" sz="1050" baseline="0" dirty="0"/>
              <a:t> </a:t>
            </a:r>
            <a:r>
              <a:rPr lang="de-DE" sz="1050" baseline="0" dirty="0" err="1"/>
              <a:t>biggest</a:t>
            </a:r>
            <a:r>
              <a:rPr lang="de-DE" sz="1050" baseline="0" dirty="0"/>
              <a:t> SharePoint Farm: SharePoint Online was </a:t>
            </a:r>
            <a:r>
              <a:rPr lang="de-DE" sz="1050" baseline="0" dirty="0" err="1"/>
              <a:t>used</a:t>
            </a:r>
            <a:r>
              <a:rPr lang="de-DE" sz="1050" baseline="0" dirty="0"/>
              <a:t> </a:t>
            </a:r>
            <a:r>
              <a:rPr lang="de-DE" sz="1050" baseline="0" dirty="0" err="1"/>
              <a:t>to</a:t>
            </a:r>
            <a:r>
              <a:rPr lang="de-DE" sz="1050" baseline="0" dirty="0"/>
              <a:t> </a:t>
            </a:r>
            <a:r>
              <a:rPr lang="de-DE" sz="1050" baseline="0" dirty="0" err="1"/>
              <a:t>build</a:t>
            </a:r>
            <a:r>
              <a:rPr lang="de-DE" sz="1050" baseline="0" dirty="0"/>
              <a:t> SharePoint 2016 for on </a:t>
            </a:r>
            <a:r>
              <a:rPr lang="de-DE" sz="1050" baseline="0" dirty="0" err="1"/>
              <a:t>premises</a:t>
            </a:r>
            <a:r>
              <a:rPr lang="de-DE" sz="1050" baseline="0" dirty="0"/>
              <a:t> </a:t>
            </a:r>
            <a:r>
              <a:rPr lang="de-DE" sz="1050" baseline="0" dirty="0" err="1"/>
              <a:t>usage</a:t>
            </a:r>
            <a:r>
              <a:rPr lang="de-DE" sz="1050" baseline="0" dirty="0"/>
              <a:t> </a:t>
            </a:r>
            <a:r>
              <a:rPr lang="de-DE" sz="1050" baseline="0" dirty="0" err="1"/>
              <a:t>by</a:t>
            </a:r>
            <a:r>
              <a:rPr lang="de-DE" sz="1050" baseline="0" dirty="0"/>
              <a:t> </a:t>
            </a:r>
            <a:r>
              <a:rPr lang="de-DE" sz="1050" baseline="0" dirty="0" err="1"/>
              <a:t>branching</a:t>
            </a:r>
            <a:r>
              <a:rPr lang="de-DE" sz="1050" baseline="0" dirty="0"/>
              <a:t> off from </a:t>
            </a:r>
            <a:r>
              <a:rPr lang="de-DE" sz="1050" baseline="0" dirty="0" err="1"/>
              <a:t>the</a:t>
            </a:r>
            <a:r>
              <a:rPr lang="de-DE" sz="1050" baseline="0" dirty="0"/>
              <a:t> same source code </a:t>
            </a:r>
            <a:r>
              <a:rPr lang="de-DE" sz="1050" baseline="0" dirty="0" err="1"/>
              <a:t>as</a:t>
            </a:r>
            <a:r>
              <a:rPr lang="de-DE" sz="1050" baseline="0" dirty="0"/>
              <a:t> </a:t>
            </a:r>
            <a:r>
              <a:rPr lang="de-DE" sz="1050" baseline="0" dirty="0" err="1"/>
              <a:t>used</a:t>
            </a:r>
            <a:r>
              <a:rPr lang="de-DE" sz="1050" baseline="0" dirty="0"/>
              <a:t> for SharePoint Online.</a:t>
            </a:r>
          </a:p>
          <a:p>
            <a:endParaRPr lang="de-DE" sz="1050" baseline="0" dirty="0"/>
          </a:p>
          <a:p>
            <a:r>
              <a:rPr lang="de-DE" sz="1050" baseline="0" dirty="0"/>
              <a:t>For </a:t>
            </a:r>
            <a:r>
              <a:rPr lang="de-DE" sz="1050" baseline="0" dirty="0" err="1"/>
              <a:t>companies</a:t>
            </a:r>
            <a:r>
              <a:rPr lang="de-DE" sz="1050" baseline="0" dirty="0"/>
              <a:t> </a:t>
            </a:r>
            <a:r>
              <a:rPr lang="de-DE" sz="1050" baseline="0" dirty="0" err="1"/>
              <a:t>that</a:t>
            </a:r>
            <a:r>
              <a:rPr lang="de-DE" sz="1050" baseline="0" dirty="0"/>
              <a:t> </a:t>
            </a:r>
            <a:r>
              <a:rPr lang="de-DE" sz="1050" baseline="0" dirty="0" err="1"/>
              <a:t>have</a:t>
            </a:r>
            <a:r>
              <a:rPr lang="de-DE" sz="1050" baseline="0" dirty="0"/>
              <a:t> </a:t>
            </a:r>
            <a:r>
              <a:rPr lang="de-DE" sz="1050" baseline="0" dirty="0" err="1"/>
              <a:t>invested</a:t>
            </a:r>
            <a:r>
              <a:rPr lang="de-DE" sz="1050" baseline="0" dirty="0"/>
              <a:t> time and </a:t>
            </a:r>
            <a:r>
              <a:rPr lang="de-DE" sz="1050" baseline="0" dirty="0" err="1"/>
              <a:t>money</a:t>
            </a:r>
            <a:r>
              <a:rPr lang="de-DE" sz="1050" baseline="0" dirty="0"/>
              <a:t> </a:t>
            </a:r>
            <a:r>
              <a:rPr lang="de-DE" sz="1050" baseline="0" dirty="0" err="1"/>
              <a:t>into</a:t>
            </a:r>
            <a:r>
              <a:rPr lang="de-DE" sz="1050" baseline="0" dirty="0"/>
              <a:t> </a:t>
            </a:r>
            <a:r>
              <a:rPr lang="de-DE" sz="1050" baseline="0" dirty="0" err="1"/>
              <a:t>building</a:t>
            </a:r>
            <a:r>
              <a:rPr lang="de-DE" sz="1050" baseline="0" dirty="0"/>
              <a:t> </a:t>
            </a:r>
            <a:r>
              <a:rPr lang="de-DE" sz="1050" baseline="0" dirty="0" err="1"/>
              <a:t>Full</a:t>
            </a:r>
            <a:r>
              <a:rPr lang="de-DE" sz="1050" baseline="0" dirty="0"/>
              <a:t> Trust Code and/</a:t>
            </a:r>
            <a:r>
              <a:rPr lang="de-DE" sz="1050" baseline="0" dirty="0" err="1"/>
              <a:t>or</a:t>
            </a:r>
            <a:r>
              <a:rPr lang="de-DE" sz="1050" baseline="0" dirty="0"/>
              <a:t> </a:t>
            </a:r>
            <a:r>
              <a:rPr lang="de-DE" sz="1050" baseline="0" dirty="0" err="1"/>
              <a:t>sandboxed</a:t>
            </a:r>
            <a:r>
              <a:rPr lang="de-DE" sz="1050" baseline="0" dirty="0"/>
              <a:t> solutions </a:t>
            </a:r>
            <a:r>
              <a:rPr lang="de-DE" sz="1050" baseline="0" dirty="0" err="1"/>
              <a:t>there</a:t>
            </a:r>
            <a:r>
              <a:rPr lang="de-DE" sz="1050" baseline="0" dirty="0"/>
              <a:t> </a:t>
            </a:r>
            <a:r>
              <a:rPr lang="de-DE" sz="1050" baseline="0" dirty="0" err="1"/>
              <a:t>is</a:t>
            </a:r>
            <a:r>
              <a:rPr lang="de-DE" sz="1050" baseline="0" dirty="0"/>
              <a:t> </a:t>
            </a:r>
            <a:r>
              <a:rPr lang="de-DE" sz="1050" baseline="0" dirty="0" err="1"/>
              <a:t>good</a:t>
            </a:r>
            <a:r>
              <a:rPr lang="de-DE" sz="1050" baseline="0" dirty="0"/>
              <a:t> news: </a:t>
            </a:r>
            <a:r>
              <a:rPr lang="de-DE" sz="1050" baseline="0" dirty="0" err="1"/>
              <a:t>these</a:t>
            </a:r>
            <a:r>
              <a:rPr lang="de-DE" sz="1050" baseline="0" dirty="0"/>
              <a:t> will </a:t>
            </a:r>
            <a:r>
              <a:rPr lang="de-DE" sz="1050" baseline="0" dirty="0" err="1"/>
              <a:t>remain</a:t>
            </a:r>
            <a:r>
              <a:rPr lang="de-DE" sz="1050" baseline="0" dirty="0"/>
              <a:t> </a:t>
            </a:r>
            <a:r>
              <a:rPr lang="de-DE" sz="1050" baseline="0" dirty="0" err="1"/>
              <a:t>to</a:t>
            </a:r>
            <a:r>
              <a:rPr lang="de-DE" sz="1050" baseline="0" dirty="0"/>
              <a:t> </a:t>
            </a:r>
            <a:r>
              <a:rPr lang="de-DE" sz="1050" baseline="0" dirty="0" err="1"/>
              <a:t>be</a:t>
            </a:r>
            <a:r>
              <a:rPr lang="de-DE" sz="1050" baseline="0" dirty="0"/>
              <a:t> supported in SharePoint 2016 </a:t>
            </a:r>
            <a:r>
              <a:rPr lang="de-DE" sz="1050" baseline="0" dirty="0" err="1"/>
              <a:t>as</a:t>
            </a:r>
            <a:r>
              <a:rPr lang="de-DE" sz="1050" baseline="0" dirty="0"/>
              <a:t> </a:t>
            </a:r>
            <a:r>
              <a:rPr lang="de-DE" sz="1050" baseline="0" dirty="0" err="1"/>
              <a:t>they</a:t>
            </a:r>
            <a:r>
              <a:rPr lang="de-DE" sz="1050" baseline="0" dirty="0"/>
              <a:t> </a:t>
            </a:r>
            <a:r>
              <a:rPr lang="de-DE" sz="1050" baseline="0" dirty="0" err="1"/>
              <a:t>were</a:t>
            </a:r>
            <a:r>
              <a:rPr lang="de-DE" sz="1050" baseline="0" dirty="0"/>
              <a:t> in 2013.</a:t>
            </a:r>
          </a:p>
          <a:p>
            <a:endParaRPr lang="de-DE" sz="1050" baseline="0" dirty="0"/>
          </a:p>
          <a:p>
            <a:r>
              <a:rPr lang="de-DE" sz="1050" baseline="0" dirty="0"/>
              <a:t>Server Side </a:t>
            </a:r>
            <a:r>
              <a:rPr lang="de-DE" sz="1050" baseline="0" dirty="0" err="1"/>
              <a:t>Object</a:t>
            </a:r>
            <a:r>
              <a:rPr lang="de-DE" sz="1050" baseline="0" dirty="0"/>
              <a:t> Model (SSOM), Client Side </a:t>
            </a:r>
            <a:r>
              <a:rPr lang="de-DE" sz="1050" baseline="0" dirty="0" err="1"/>
              <a:t>Object</a:t>
            </a:r>
            <a:r>
              <a:rPr lang="de-DE" sz="1050" baseline="0" dirty="0"/>
              <a:t> Model (CSOM), </a:t>
            </a:r>
            <a:r>
              <a:rPr lang="de-DE" sz="1050" baseline="0" dirty="0" err="1"/>
              <a:t>Representative</a:t>
            </a:r>
            <a:r>
              <a:rPr lang="de-DE" sz="1050" baseline="0" dirty="0"/>
              <a:t> State Transfer (REST) and PowerShell </a:t>
            </a:r>
            <a:r>
              <a:rPr lang="de-DE" sz="1050" baseline="0" dirty="0" err="1"/>
              <a:t>are</a:t>
            </a:r>
            <a:r>
              <a:rPr lang="de-DE" sz="1050" baseline="0" dirty="0"/>
              <a:t> still </a:t>
            </a:r>
            <a:r>
              <a:rPr lang="de-DE" sz="1050" baseline="0" dirty="0" err="1"/>
              <a:t>your</a:t>
            </a:r>
            <a:r>
              <a:rPr lang="de-DE" sz="1050" baseline="0" dirty="0"/>
              <a:t> </a:t>
            </a:r>
            <a:r>
              <a:rPr lang="de-DE" sz="1050" baseline="0" dirty="0" err="1"/>
              <a:t>options</a:t>
            </a:r>
            <a:r>
              <a:rPr lang="de-DE" sz="1050" baseline="0" dirty="0"/>
              <a:t> for </a:t>
            </a:r>
            <a:r>
              <a:rPr lang="de-DE" sz="1050" baseline="0" dirty="0" err="1"/>
              <a:t>interacting</a:t>
            </a:r>
            <a:r>
              <a:rPr lang="de-DE" sz="1050" baseline="0" dirty="0"/>
              <a:t> </a:t>
            </a:r>
            <a:r>
              <a:rPr lang="de-DE" sz="1050" baseline="0" dirty="0" err="1"/>
              <a:t>with</a:t>
            </a:r>
            <a:r>
              <a:rPr lang="de-DE" sz="1050" baseline="0" dirty="0"/>
              <a:t> SharePoint from </a:t>
            </a:r>
            <a:r>
              <a:rPr lang="de-DE" sz="1050" baseline="0" dirty="0" err="1"/>
              <a:t>custom</a:t>
            </a:r>
            <a:r>
              <a:rPr lang="de-DE" sz="1050" baseline="0" dirty="0"/>
              <a:t> code, </a:t>
            </a:r>
            <a:r>
              <a:rPr lang="de-DE" sz="1050" baseline="0" dirty="0" err="1"/>
              <a:t>as</a:t>
            </a:r>
            <a:r>
              <a:rPr lang="de-DE" sz="1050" baseline="0" dirty="0"/>
              <a:t> was </a:t>
            </a:r>
            <a:r>
              <a:rPr lang="de-DE" sz="1050" baseline="0" dirty="0" err="1"/>
              <a:t>the</a:t>
            </a:r>
            <a:r>
              <a:rPr lang="de-DE" sz="1050" baseline="0" dirty="0"/>
              <a:t> </a:t>
            </a:r>
            <a:r>
              <a:rPr lang="de-DE" sz="1050" baseline="0" dirty="0" err="1"/>
              <a:t>case</a:t>
            </a:r>
            <a:r>
              <a:rPr lang="de-DE" sz="1050" baseline="0" dirty="0"/>
              <a:t> in SharePoint 2013.</a:t>
            </a:r>
          </a:p>
          <a:p>
            <a:endParaRPr lang="de-DE" sz="1050" baseline="0" dirty="0"/>
          </a:p>
          <a:p>
            <a:r>
              <a:rPr lang="de-DE" sz="1050" baseline="0" dirty="0"/>
              <a:t>As of September 2017, SharePoint Framework </a:t>
            </a:r>
            <a:r>
              <a:rPr lang="de-DE" sz="1050" baseline="0" dirty="0" err="1"/>
              <a:t>is</a:t>
            </a:r>
            <a:r>
              <a:rPr lang="de-DE" sz="1050" baseline="0" dirty="0"/>
              <a:t> also </a:t>
            </a:r>
            <a:r>
              <a:rPr lang="de-DE" sz="1050" baseline="0" dirty="0" err="1"/>
              <a:t>available</a:t>
            </a:r>
            <a:r>
              <a:rPr lang="de-DE" sz="1050" baseline="0" dirty="0"/>
              <a:t> in SharePoint Server 2016 </a:t>
            </a:r>
            <a:r>
              <a:rPr lang="de-DE" sz="1050" baseline="0" dirty="0" err="1"/>
              <a:t>supporting</a:t>
            </a:r>
            <a:r>
              <a:rPr lang="de-DE" sz="1050" baseline="0" dirty="0"/>
              <a:t> </a:t>
            </a:r>
            <a:r>
              <a:rPr lang="de-DE" sz="1050" baseline="0" dirty="0" err="1"/>
              <a:t>only</a:t>
            </a:r>
            <a:r>
              <a:rPr lang="de-DE" sz="1050" baseline="0" dirty="0"/>
              <a:t> Client Side Web Parts. Note also </a:t>
            </a:r>
            <a:r>
              <a:rPr lang="de-DE" sz="1050" baseline="0" dirty="0" err="1"/>
              <a:t>that</a:t>
            </a:r>
            <a:r>
              <a:rPr lang="de-DE" sz="1050" baseline="0" dirty="0"/>
              <a:t> </a:t>
            </a:r>
            <a:r>
              <a:rPr lang="de-DE" sz="1050" baseline="0" dirty="0" err="1"/>
              <a:t>the</a:t>
            </a:r>
            <a:r>
              <a:rPr lang="de-DE" sz="1050" baseline="0" dirty="0"/>
              <a:t> SharePoint Framework will </a:t>
            </a:r>
            <a:r>
              <a:rPr lang="de-DE" sz="1050" baseline="0" dirty="0" err="1"/>
              <a:t>never</a:t>
            </a:r>
            <a:r>
              <a:rPr lang="de-DE" sz="1050" baseline="0" dirty="0"/>
              <a:t> </a:t>
            </a:r>
            <a:r>
              <a:rPr lang="de-DE" sz="1050" baseline="0" dirty="0" err="1"/>
              <a:t>become</a:t>
            </a:r>
            <a:r>
              <a:rPr lang="de-DE" sz="1050" baseline="0" dirty="0"/>
              <a:t> </a:t>
            </a:r>
            <a:r>
              <a:rPr lang="de-DE" sz="1050" baseline="0" dirty="0" err="1"/>
              <a:t>available</a:t>
            </a:r>
            <a:r>
              <a:rPr lang="de-DE" sz="1050" baseline="0" dirty="0"/>
              <a:t> for SharePoint 2013 </a:t>
            </a:r>
            <a:r>
              <a:rPr lang="de-DE" sz="1050" baseline="0" dirty="0" err="1"/>
              <a:t>or</a:t>
            </a:r>
            <a:r>
              <a:rPr lang="de-DE" sz="1050" baseline="0" dirty="0"/>
              <a:t> </a:t>
            </a:r>
            <a:r>
              <a:rPr lang="de-DE" sz="1050" baseline="0" dirty="0" err="1"/>
              <a:t>older</a:t>
            </a:r>
            <a:r>
              <a:rPr lang="de-DE" sz="1050" baseline="0" dirty="0"/>
              <a:t> </a:t>
            </a:r>
            <a:r>
              <a:rPr lang="de-DE" sz="1050" baseline="0" dirty="0" err="1"/>
              <a:t>versions</a:t>
            </a:r>
            <a:r>
              <a:rPr lang="de-DE" sz="1050" baseline="0" dirty="0"/>
              <a:t> </a:t>
            </a:r>
            <a:r>
              <a:rPr lang="de-DE" sz="1050" baseline="0" dirty="0" err="1"/>
              <a:t>nor</a:t>
            </a:r>
            <a:r>
              <a:rPr lang="de-DE" sz="1050" baseline="0" dirty="0"/>
              <a:t> will </a:t>
            </a:r>
            <a:r>
              <a:rPr lang="de-DE" sz="1050" baseline="0" dirty="0" err="1"/>
              <a:t>it</a:t>
            </a:r>
            <a:r>
              <a:rPr lang="de-DE" sz="1050" baseline="0" dirty="0"/>
              <a:t> </a:t>
            </a:r>
            <a:r>
              <a:rPr lang="de-DE" sz="1050" baseline="0" dirty="0" err="1"/>
              <a:t>recieve</a:t>
            </a:r>
            <a:r>
              <a:rPr lang="de-DE" sz="1050" baseline="0" dirty="0"/>
              <a:t> a </a:t>
            </a:r>
            <a:r>
              <a:rPr lang="de-DE" sz="1050" baseline="0" dirty="0" err="1"/>
              <a:t>version</a:t>
            </a:r>
            <a:r>
              <a:rPr lang="de-DE" sz="1050" baseline="0" dirty="0"/>
              <a:t> update.</a:t>
            </a:r>
          </a:p>
        </p:txBody>
      </p:sp>
      <p:sp>
        <p:nvSpPr>
          <p:cNvPr id="4" name="Slide Number Placeholder 3"/>
          <p:cNvSpPr>
            <a:spLocks noGrp="1"/>
          </p:cNvSpPr>
          <p:nvPr>
            <p:ph type="sldNum" sz="quarter" idx="10"/>
          </p:nvPr>
        </p:nvSpPr>
        <p:spPr/>
        <p:txBody>
          <a:bodyPr/>
          <a:lstStyle/>
          <a:p>
            <a:fld id="{675416BA-65F7-274A-AD61-D0FA78F3AA6E}" type="slidenum">
              <a:rPr lang="en-US" smtClean="0"/>
              <a:pPr/>
              <a:t>9</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67107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aseline="0" noProof="0" dirty="0"/>
              <a:t>SharePoint 2019 involved being based on top of what we call the modern experience. This introduces a new user interface which is responsive, much faster and no longer uses </a:t>
            </a:r>
            <a:r>
              <a:rPr lang="en-US" sz="1050" baseline="0" noProof="0" dirty="0" err="1"/>
              <a:t>postbacks</a:t>
            </a:r>
            <a:r>
              <a:rPr lang="en-US" sz="1050" baseline="0" noProof="0" dirty="0"/>
              <a:t> for working with your data. It also brought a new version of </a:t>
            </a:r>
            <a:r>
              <a:rPr lang="en-US" sz="1050" baseline="0" noProof="0" dirty="0" err="1"/>
              <a:t>SPFx</a:t>
            </a:r>
            <a:r>
              <a:rPr lang="en-US" sz="1050" baseline="0" noProof="0" dirty="0"/>
              <a:t> being v1.4.1 which introduced the </a:t>
            </a:r>
            <a:r>
              <a:rPr lang="en-US" sz="1050" baseline="0" noProof="0" dirty="0" err="1"/>
              <a:t>SPFx</a:t>
            </a:r>
            <a:r>
              <a:rPr lang="en-US" sz="1050" baseline="0" noProof="0" dirty="0"/>
              <a:t> Extensions to be used on-premises as well. Another new big thing for 2019 was the ability to use the OneDrive.exe sync client to synchronize your files from SharePoint 2019 to your local machines which introduces a much greater stability and reliability over the former Groove client which was still used in SharePoint 2016.</a:t>
            </a:r>
          </a:p>
          <a:p>
            <a:endParaRPr lang="en-US" sz="1050" baseline="0" noProof="0" dirty="0"/>
          </a:p>
          <a:p>
            <a:r>
              <a:rPr lang="en-US" sz="1050" baseline="0" noProof="0" dirty="0"/>
              <a:t>Also in SharePoint 2019, the ALM APIs were introduced which allows automation of the deployment of Add-In and </a:t>
            </a:r>
            <a:r>
              <a:rPr lang="en-US" sz="1050" baseline="0" noProof="0" dirty="0" err="1"/>
              <a:t>SPFx</a:t>
            </a:r>
            <a:r>
              <a:rPr lang="en-US" sz="1050" baseline="0" noProof="0" dirty="0"/>
              <a:t> packages to your SharePoint environment. More on this in a later module.</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10</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144747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208141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7991849"/>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902371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6733360"/>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372346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230940344"/>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96168278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8425585"/>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9032399"/>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2680750"/>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4731620"/>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7856389"/>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3357716"/>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8065189"/>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1240184576"/>
      </p:ext>
    </p:extLst>
  </p:cSld>
  <p:clrMap bg1="lt1" tx1="dk1" bg2="lt2" tx2="dk2" accent1="accent1" accent2="accent2" accent3="accent3" accent4="accent4" accent5="accent5" accent6="accent6" hlink="hlink" folHlink="folHlink"/>
  <p:sldLayoutIdLst>
    <p:sldLayoutId id="2147483869" r:id="rId1"/>
    <p:sldLayoutId id="2147483835" r:id="rId2"/>
    <p:sldLayoutId id="2147483814" r:id="rId3"/>
    <p:sldLayoutId id="2147483815" r:id="rId4"/>
    <p:sldLayoutId id="2147483816" r:id="rId5"/>
    <p:sldLayoutId id="2147483817" r:id="rId6"/>
    <p:sldLayoutId id="2147483819" r:id="rId7"/>
    <p:sldLayoutId id="2147483820" r:id="rId8"/>
    <p:sldLayoutId id="2147483821" r:id="rId9"/>
    <p:sldLayoutId id="2147483822" r:id="rId10"/>
    <p:sldLayoutId id="2147483823" r:id="rId11"/>
    <p:sldLayoutId id="2147483827" r:id="rId12"/>
    <p:sldLayoutId id="2147483832" r:id="rId13"/>
    <p:sldLayoutId id="2147483833"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11.xml"/><Relationship Id="rId21" Type="http://schemas.openxmlformats.org/officeDocument/2006/relationships/image" Target="../media/image25.svg"/><Relationship Id="rId7" Type="http://schemas.microsoft.com/office/2007/relationships/diagramDrawing" Target="../diagrams/drawing11.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14.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11.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11.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11.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13.xml"/><Relationship Id="rId21" Type="http://schemas.openxmlformats.org/officeDocument/2006/relationships/image" Target="../media/image25.svg"/><Relationship Id="rId7" Type="http://schemas.microsoft.com/office/2007/relationships/diagramDrawing" Target="../diagrams/drawing13.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17.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13.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13.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13.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15.xml"/><Relationship Id="rId21" Type="http://schemas.openxmlformats.org/officeDocument/2006/relationships/image" Target="../media/image25.svg"/><Relationship Id="rId7" Type="http://schemas.microsoft.com/office/2007/relationships/diagramDrawing" Target="../diagrams/drawing15.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19.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15.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15.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15.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18.xml"/><Relationship Id="rId21" Type="http://schemas.openxmlformats.org/officeDocument/2006/relationships/image" Target="../media/image25.svg"/><Relationship Id="rId7" Type="http://schemas.microsoft.com/office/2007/relationships/diagramDrawing" Target="../diagrams/drawing18.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22.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18.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18.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18.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22.xml"/><Relationship Id="rId21" Type="http://schemas.openxmlformats.org/officeDocument/2006/relationships/image" Target="../media/image25.svg"/><Relationship Id="rId7" Type="http://schemas.microsoft.com/office/2007/relationships/diagramDrawing" Target="../diagrams/drawing22.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26.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22.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22.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22.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24.xml"/><Relationship Id="rId21" Type="http://schemas.openxmlformats.org/officeDocument/2006/relationships/image" Target="../media/image25.svg"/><Relationship Id="rId7" Type="http://schemas.microsoft.com/office/2007/relationships/diagramDrawing" Target="../diagrams/drawing24.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28.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24.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24.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24.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 Id="rId9"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26.xml"/><Relationship Id="rId21" Type="http://schemas.openxmlformats.org/officeDocument/2006/relationships/image" Target="../media/image25.svg"/><Relationship Id="rId7" Type="http://schemas.microsoft.com/office/2007/relationships/diagramDrawing" Target="../diagrams/drawing26.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30.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26.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26.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26.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27.xml"/><Relationship Id="rId21" Type="http://schemas.openxmlformats.org/officeDocument/2006/relationships/image" Target="../media/image25.svg"/><Relationship Id="rId7" Type="http://schemas.microsoft.com/office/2007/relationships/diagramDrawing" Target="../diagrams/drawing27.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32.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27.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27.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27.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30.xml"/><Relationship Id="rId21" Type="http://schemas.openxmlformats.org/officeDocument/2006/relationships/image" Target="../media/image25.svg"/><Relationship Id="rId7" Type="http://schemas.microsoft.com/office/2007/relationships/diagramDrawing" Target="../diagrams/drawing30.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36.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30.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30.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30.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3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 Id="rId9" Type="http://schemas.openxmlformats.org/officeDocument/2006/relationships/image" Target="../media/image44.png"/></Relationships>
</file>

<file path=ppt/slides/_rels/slide3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diagramData" Target="../diagrams/data32.xml"/><Relationship Id="rId21" Type="http://schemas.openxmlformats.org/officeDocument/2006/relationships/image" Target="../media/image25.svg"/><Relationship Id="rId7" Type="http://schemas.microsoft.com/office/2007/relationships/diagramDrawing" Target="../diagrams/drawing32.xml"/><Relationship Id="rId12" Type="http://schemas.openxmlformats.org/officeDocument/2006/relationships/image" Target="../media/image16.png"/><Relationship Id="rId17" Type="http://schemas.openxmlformats.org/officeDocument/2006/relationships/image" Target="../media/image21.svg"/><Relationship Id="rId25" Type="http://schemas.openxmlformats.org/officeDocument/2006/relationships/image" Target="../media/image29.wmf"/><Relationship Id="rId2" Type="http://schemas.openxmlformats.org/officeDocument/2006/relationships/notesSlide" Target="../notesSlides/notesSlide38.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svg"/><Relationship Id="rId1" Type="http://schemas.openxmlformats.org/officeDocument/2006/relationships/slideLayout" Target="../slideLayouts/slideLayout10.xml"/><Relationship Id="rId6" Type="http://schemas.openxmlformats.org/officeDocument/2006/relationships/diagramColors" Target="../diagrams/colors32.xml"/><Relationship Id="rId11" Type="http://schemas.openxmlformats.org/officeDocument/2006/relationships/image" Target="../media/image15.svg"/><Relationship Id="rId24" Type="http://schemas.openxmlformats.org/officeDocument/2006/relationships/image" Target="../media/image28.svg"/><Relationship Id="rId5" Type="http://schemas.openxmlformats.org/officeDocument/2006/relationships/diagramQuickStyle" Target="../diagrams/quickStyle32.xml"/><Relationship Id="rId15" Type="http://schemas.openxmlformats.org/officeDocument/2006/relationships/image" Target="../media/image19.sv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svg"/><Relationship Id="rId31" Type="http://schemas.openxmlformats.org/officeDocument/2006/relationships/image" Target="../media/image35.svg"/><Relationship Id="rId4" Type="http://schemas.openxmlformats.org/officeDocument/2006/relationships/diagramLayout" Target="../diagrams/layout32.xml"/><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svg"/><Relationship Id="rId30"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39.xml"/><Relationship Id="rId1" Type="http://schemas.openxmlformats.org/officeDocument/2006/relationships/slideLayout" Target="../slideLayouts/slideLayout6.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8F3017-7EAB-40E4-8CB1-3B7B3CBF10DD}"/>
              </a:ext>
            </a:extLst>
          </p:cNvPr>
          <p:cNvSpPr>
            <a:spLocks noGrp="1"/>
          </p:cNvSpPr>
          <p:nvPr>
            <p:ph type="body" sz="quarter" idx="14"/>
          </p:nvPr>
        </p:nvSpPr>
        <p:spPr>
          <a:xfrm>
            <a:off x="200762" y="2758068"/>
            <a:ext cx="4973404" cy="1494717"/>
          </a:xfrm>
        </p:spPr>
        <p:txBody>
          <a:bodyPr/>
          <a:lstStyle/>
          <a:p>
            <a:endParaRPr lang="en-US" dirty="0"/>
          </a:p>
        </p:txBody>
      </p:sp>
      <p:sp>
        <p:nvSpPr>
          <p:cNvPr id="3" name="Text Placeholder 2">
            <a:extLst>
              <a:ext uri="{FF2B5EF4-FFF2-40B4-BE49-F238E27FC236}">
                <a16:creationId xmlns:a16="http://schemas.microsoft.com/office/drawing/2014/main" id="{6CF9FCBF-FF67-42A5-A9F4-DA26D5477222}"/>
              </a:ext>
            </a:extLst>
          </p:cNvPr>
          <p:cNvSpPr>
            <a:spLocks noGrp="1"/>
          </p:cNvSpPr>
          <p:nvPr>
            <p:ph type="body" sz="quarter" idx="15"/>
          </p:nvPr>
        </p:nvSpPr>
        <p:spPr>
          <a:xfrm>
            <a:off x="211913" y="2349192"/>
            <a:ext cx="4973404" cy="386575"/>
          </a:xfrm>
        </p:spPr>
        <p:txBody>
          <a:bodyPr/>
          <a:lstStyle/>
          <a:p>
            <a:r>
              <a:rPr lang="en-US" dirty="0"/>
              <a:t>Overview of SharePoint</a:t>
            </a:r>
          </a:p>
        </p:txBody>
      </p:sp>
      <p:sp>
        <p:nvSpPr>
          <p:cNvPr id="4" name="Text Placeholder 3">
            <a:extLst>
              <a:ext uri="{FF2B5EF4-FFF2-40B4-BE49-F238E27FC236}">
                <a16:creationId xmlns:a16="http://schemas.microsoft.com/office/drawing/2014/main" id="{C78AB5A7-09D1-477F-8E43-9FAB48163123}"/>
              </a:ext>
            </a:extLst>
          </p:cNvPr>
          <p:cNvSpPr>
            <a:spLocks noGrp="1"/>
          </p:cNvSpPr>
          <p:nvPr>
            <p:ph type="body" sz="quarter" idx="16"/>
          </p:nvPr>
        </p:nvSpPr>
        <p:spPr>
          <a:xfrm>
            <a:off x="215630" y="1966330"/>
            <a:ext cx="4973404" cy="367991"/>
          </a:xfrm>
        </p:spPr>
        <p:txBody>
          <a:bodyPr/>
          <a:lstStyle/>
          <a:p>
            <a:r>
              <a:rPr lang="en-US" dirty="0"/>
              <a:t>Introduction</a:t>
            </a:r>
          </a:p>
        </p:txBody>
      </p:sp>
    </p:spTree>
    <p:extLst>
      <p:ext uri="{BB962C8B-B14F-4D97-AF65-F5344CB8AC3E}">
        <p14:creationId xmlns:p14="http://schemas.microsoft.com/office/powerpoint/2010/main" val="201776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517984399"/>
              </p:ext>
            </p:extLst>
          </p:nvPr>
        </p:nvGraphicFramePr>
        <p:xfrm>
          <a:off x="201928" y="1135533"/>
          <a:ext cx="4370072" cy="3510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fr-FR"/>
              <a:t>Evolution of SharePoint Development</a:t>
            </a:r>
            <a:endParaRPr lang="en-US"/>
          </a:p>
        </p:txBody>
      </p:sp>
      <p:sp>
        <p:nvSpPr>
          <p:cNvPr id="4" name="TextBox 3"/>
          <p:cNvSpPr txBox="1"/>
          <p:nvPr/>
        </p:nvSpPr>
        <p:spPr>
          <a:xfrm>
            <a:off x="6096000" y="3713389"/>
            <a:ext cx="2667000" cy="369332"/>
          </a:xfrm>
          <a:prstGeom prst="rect">
            <a:avLst/>
          </a:prstGeom>
          <a:noFill/>
        </p:spPr>
        <p:txBody>
          <a:bodyPr wrap="square" rtlCol="0">
            <a:spAutoFit/>
          </a:bodyPr>
          <a:lstStyle/>
          <a:p>
            <a:r>
              <a:rPr lang="en-US" dirty="0"/>
              <a:t>Microsoft .NET 4.7.2</a:t>
            </a:r>
          </a:p>
        </p:txBody>
      </p:sp>
      <p:pic>
        <p:nvPicPr>
          <p:cNvPr id="6" name="Picture 5">
            <a:extLst>
              <a:ext uri="{FF2B5EF4-FFF2-40B4-BE49-F238E27FC236}">
                <a16:creationId xmlns:a16="http://schemas.microsoft.com/office/drawing/2014/main" id="{030C44DA-CC07-45F3-8D7F-B95BA05E5FF3}"/>
              </a:ext>
            </a:extLst>
          </p:cNvPr>
          <p:cNvPicPr>
            <a:picLocks noChangeAspect="1"/>
          </p:cNvPicPr>
          <p:nvPr/>
        </p:nvPicPr>
        <p:blipFill>
          <a:blip r:embed="rId8"/>
          <a:stretch>
            <a:fillRect/>
          </a:stretch>
        </p:blipFill>
        <p:spPr>
          <a:xfrm>
            <a:off x="4834953" y="1135533"/>
            <a:ext cx="4011298" cy="2216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72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60384826"/>
              </p:ext>
            </p:extLst>
          </p:nvPr>
        </p:nvGraphicFramePr>
        <p:xfrm>
          <a:off x="201929" y="891882"/>
          <a:ext cx="4504295" cy="3797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fr-FR"/>
              <a:t>Evolution of SharePoint Development</a:t>
            </a:r>
            <a:endParaRPr lang="en-US"/>
          </a:p>
        </p:txBody>
      </p:sp>
      <p:pic>
        <p:nvPicPr>
          <p:cNvPr id="5" name="Picture 4">
            <a:extLst>
              <a:ext uri="{FF2B5EF4-FFF2-40B4-BE49-F238E27FC236}">
                <a16:creationId xmlns:a16="http://schemas.microsoft.com/office/drawing/2014/main" id="{E15011A4-5E0C-48D8-945A-D5D6316B5867}"/>
              </a:ext>
            </a:extLst>
          </p:cNvPr>
          <p:cNvPicPr>
            <a:picLocks noChangeAspect="1"/>
          </p:cNvPicPr>
          <p:nvPr/>
        </p:nvPicPr>
        <p:blipFill>
          <a:blip r:embed="rId8"/>
          <a:stretch>
            <a:fillRect/>
          </a:stretch>
        </p:blipFill>
        <p:spPr>
          <a:xfrm>
            <a:off x="4830208" y="1228725"/>
            <a:ext cx="4237591" cy="15691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6CA6769-1D41-4D24-A15A-784820D49B4A}"/>
              </a:ext>
            </a:extLst>
          </p:cNvPr>
          <p:cNvPicPr>
            <a:picLocks noChangeAspect="1"/>
          </p:cNvPicPr>
          <p:nvPr/>
        </p:nvPicPr>
        <p:blipFill>
          <a:blip r:embed="rId9"/>
          <a:stretch>
            <a:fillRect/>
          </a:stretch>
        </p:blipFill>
        <p:spPr>
          <a:xfrm>
            <a:off x="4830208" y="3077518"/>
            <a:ext cx="4199432" cy="14849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31571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800862"/>
            <a:ext cx="8740142" cy="433965"/>
          </a:xfrm>
        </p:spPr>
        <p:txBody>
          <a:bodyPr/>
          <a:lstStyle/>
          <a:p>
            <a:pPr marL="0" indent="0">
              <a:buNone/>
            </a:pPr>
            <a:r>
              <a:rPr lang="en-US" sz="1800" dirty="0"/>
              <a:t>Available where?</a:t>
            </a:r>
            <a:endParaRPr lang="nl-NL" sz="1800" dirty="0"/>
          </a:p>
        </p:txBody>
      </p:sp>
      <p:sp>
        <p:nvSpPr>
          <p:cNvPr id="2" name="Title 1"/>
          <p:cNvSpPr>
            <a:spLocks noGrp="1"/>
          </p:cNvSpPr>
          <p:nvPr>
            <p:ph type="title"/>
          </p:nvPr>
        </p:nvSpPr>
        <p:spPr/>
        <p:txBody>
          <a:bodyPr/>
          <a:lstStyle/>
          <a:p>
            <a:r>
              <a:rPr lang="en-US" dirty="0"/>
              <a:t>Development models</a:t>
            </a:r>
            <a:endParaRPr lang="nl-NL" dirty="0"/>
          </a:p>
        </p:txBody>
      </p:sp>
      <p:graphicFrame>
        <p:nvGraphicFramePr>
          <p:cNvPr id="4" name="Table 3"/>
          <p:cNvGraphicFramePr>
            <a:graphicFrameLocks noGrp="1"/>
          </p:cNvGraphicFramePr>
          <p:nvPr>
            <p:extLst>
              <p:ext uri="{D42A27DB-BD31-4B8C-83A1-F6EECF244321}">
                <p14:modId xmlns:p14="http://schemas.microsoft.com/office/powerpoint/2010/main" val="62520705"/>
              </p:ext>
            </p:extLst>
          </p:nvPr>
        </p:nvGraphicFramePr>
        <p:xfrm>
          <a:off x="386594" y="1330478"/>
          <a:ext cx="8321176" cy="3252216"/>
        </p:xfrm>
        <a:graphic>
          <a:graphicData uri="http://schemas.openxmlformats.org/drawingml/2006/table">
            <a:tbl>
              <a:tblPr firstRow="1" firstCol="1" bandRow="1">
                <a:tableStyleId>{F2DE63D5-997A-4646-A377-4702673A728D}</a:tableStyleId>
              </a:tblPr>
              <a:tblGrid>
                <a:gridCol w="2264845">
                  <a:extLst>
                    <a:ext uri="{9D8B030D-6E8A-4147-A177-3AD203B41FA5}">
                      <a16:colId xmlns:a16="http://schemas.microsoft.com/office/drawing/2014/main" val="1974338067"/>
                    </a:ext>
                  </a:extLst>
                </a:gridCol>
                <a:gridCol w="970648">
                  <a:extLst>
                    <a:ext uri="{9D8B030D-6E8A-4147-A177-3AD203B41FA5}">
                      <a16:colId xmlns:a16="http://schemas.microsoft.com/office/drawing/2014/main" val="36679760"/>
                    </a:ext>
                  </a:extLst>
                </a:gridCol>
                <a:gridCol w="970648">
                  <a:extLst>
                    <a:ext uri="{9D8B030D-6E8A-4147-A177-3AD203B41FA5}">
                      <a16:colId xmlns:a16="http://schemas.microsoft.com/office/drawing/2014/main" val="1227064254"/>
                    </a:ext>
                  </a:extLst>
                </a:gridCol>
                <a:gridCol w="1100068">
                  <a:extLst>
                    <a:ext uri="{9D8B030D-6E8A-4147-A177-3AD203B41FA5}">
                      <a16:colId xmlns:a16="http://schemas.microsoft.com/office/drawing/2014/main" val="1864626214"/>
                    </a:ext>
                  </a:extLst>
                </a:gridCol>
                <a:gridCol w="1004989">
                  <a:extLst>
                    <a:ext uri="{9D8B030D-6E8A-4147-A177-3AD203B41FA5}">
                      <a16:colId xmlns:a16="http://schemas.microsoft.com/office/drawing/2014/main" val="2011864368"/>
                    </a:ext>
                  </a:extLst>
                </a:gridCol>
                <a:gridCol w="1004989">
                  <a:extLst>
                    <a:ext uri="{9D8B030D-6E8A-4147-A177-3AD203B41FA5}">
                      <a16:colId xmlns:a16="http://schemas.microsoft.com/office/drawing/2014/main" val="3070943707"/>
                    </a:ext>
                  </a:extLst>
                </a:gridCol>
                <a:gridCol w="1004989">
                  <a:extLst>
                    <a:ext uri="{9D8B030D-6E8A-4147-A177-3AD203B41FA5}">
                      <a16:colId xmlns:a16="http://schemas.microsoft.com/office/drawing/2014/main" val="3934099478"/>
                    </a:ext>
                  </a:extLst>
                </a:gridCol>
              </a:tblGrid>
              <a:tr h="546993">
                <a:tc>
                  <a:txBody>
                    <a:bodyPr/>
                    <a:lstStyle/>
                    <a:p>
                      <a:pPr algn="ctr"/>
                      <a:endParaRPr lang="en-US" sz="2000" dirty="0"/>
                    </a:p>
                  </a:txBody>
                  <a:tcPr marL="91416" marR="91416" marT="41148" marB="4114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MOSS</a:t>
                      </a:r>
                      <a:br>
                        <a:rPr lang="en-US" sz="1800" dirty="0"/>
                      </a:br>
                      <a:r>
                        <a:rPr lang="en-US" sz="1800" dirty="0"/>
                        <a:t>2007</a:t>
                      </a:r>
                    </a:p>
                  </a:txBody>
                  <a:tcPr marL="91416" marR="91416" marT="41148" marB="41148"/>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SP</a:t>
                      </a:r>
                      <a:br>
                        <a:rPr lang="en-US" sz="1800" dirty="0"/>
                      </a:br>
                      <a:r>
                        <a:rPr lang="en-US" sz="1800" dirty="0"/>
                        <a:t>2010</a:t>
                      </a:r>
                    </a:p>
                  </a:txBody>
                  <a:tcPr marL="91416" marR="91416" marT="41148" marB="41148"/>
                </a:tc>
                <a:tc>
                  <a:txBody>
                    <a:bodyPr/>
                    <a:lstStyle/>
                    <a:p>
                      <a:pPr algn="ctr"/>
                      <a:r>
                        <a:rPr lang="en-US" sz="1800" dirty="0"/>
                        <a:t>SP</a:t>
                      </a:r>
                      <a:br>
                        <a:rPr lang="en-US" sz="1800" dirty="0"/>
                      </a:br>
                      <a:r>
                        <a:rPr lang="en-US" sz="1800" dirty="0"/>
                        <a:t>2013</a:t>
                      </a:r>
                    </a:p>
                  </a:txBody>
                  <a:tcPr marL="91416" marR="91416" marT="41148" marB="41148"/>
                </a:tc>
                <a:tc>
                  <a:txBody>
                    <a:bodyPr/>
                    <a:lstStyle/>
                    <a:p>
                      <a:pPr algn="ctr"/>
                      <a:r>
                        <a:rPr lang="en-US" sz="1800" dirty="0"/>
                        <a:t>SP</a:t>
                      </a:r>
                      <a:br>
                        <a:rPr lang="en-US" sz="1800" dirty="0"/>
                      </a:br>
                      <a:r>
                        <a:rPr lang="en-US" sz="1800" dirty="0"/>
                        <a:t>2016</a:t>
                      </a:r>
                    </a:p>
                  </a:txBody>
                  <a:tcPr marL="91416" marR="91416" marT="41148" marB="41148"/>
                </a:tc>
                <a:tc>
                  <a:txBody>
                    <a:bodyPr/>
                    <a:lstStyle/>
                    <a:p>
                      <a:pPr algn="ctr"/>
                      <a:r>
                        <a:rPr lang="en-US" sz="1800" dirty="0"/>
                        <a:t>SP</a:t>
                      </a:r>
                      <a:br>
                        <a:rPr lang="en-US" sz="1800" dirty="0"/>
                      </a:br>
                      <a:r>
                        <a:rPr lang="en-US" sz="1800" dirty="0"/>
                        <a:t>2019</a:t>
                      </a:r>
                    </a:p>
                  </a:txBody>
                  <a:tcPr marL="91416" marR="91416" marT="41148" marB="41148"/>
                </a:tc>
                <a:tc>
                  <a:txBody>
                    <a:bodyPr/>
                    <a:lstStyle/>
                    <a:p>
                      <a:pPr algn="ctr"/>
                      <a:r>
                        <a:rPr lang="en-US" sz="1800" dirty="0"/>
                        <a:t>SP</a:t>
                      </a:r>
                      <a:br>
                        <a:rPr lang="en-US" sz="1800" dirty="0"/>
                      </a:br>
                      <a:r>
                        <a:rPr lang="en-US" sz="1800" dirty="0"/>
                        <a:t>Online</a:t>
                      </a:r>
                    </a:p>
                  </a:txBody>
                  <a:tcPr marL="91416" marR="91416" marT="41148" marB="41148"/>
                </a:tc>
                <a:extLst>
                  <a:ext uri="{0D108BD9-81ED-4DB2-BD59-A6C34878D82A}">
                    <a16:rowId xmlns:a16="http://schemas.microsoft.com/office/drawing/2014/main" val="1679205162"/>
                  </a:ext>
                </a:extLst>
              </a:tr>
              <a:tr h="316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Farm Solutions</a:t>
                      </a:r>
                      <a:endParaRPr lang="en-US" sz="1600" dirty="0">
                        <a:solidFill>
                          <a:schemeClr val="tx1"/>
                        </a:solidFill>
                      </a:endParaRP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tc>
                  <a:txBody>
                    <a:bodyPr/>
                    <a:lstStyle/>
                    <a:p>
                      <a:r>
                        <a:rPr lang="en-US" sz="1800" dirty="0"/>
                        <a:t>No</a:t>
                      </a:r>
                    </a:p>
                  </a:txBody>
                  <a:tcPr marL="137160" marR="137160" marT="137160" marB="137160"/>
                </a:tc>
                <a:extLst>
                  <a:ext uri="{0D108BD9-81ED-4DB2-BD59-A6C34878D82A}">
                    <a16:rowId xmlns:a16="http://schemas.microsoft.com/office/drawing/2014/main" val="1064131501"/>
                  </a:ext>
                </a:extLst>
              </a:tr>
              <a:tr h="316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Sandboxed Solutions*</a:t>
                      </a:r>
                      <a:endParaRPr lang="en-US" sz="1600" dirty="0">
                        <a:solidFill>
                          <a:schemeClr val="tx1"/>
                        </a:solidFill>
                      </a:endParaRPr>
                    </a:p>
                  </a:txBody>
                  <a:tcPr marL="137160" marR="137160" marT="137160" marB="137160"/>
                </a:tc>
                <a:tc>
                  <a:txBody>
                    <a:bodyPr/>
                    <a:lstStyle/>
                    <a:p>
                      <a:r>
                        <a:rPr lang="en-US" sz="1800" dirty="0"/>
                        <a:t>No</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extLst>
                  <a:ext uri="{0D108BD9-81ED-4DB2-BD59-A6C34878D82A}">
                    <a16:rowId xmlns:a16="http://schemas.microsoft.com/office/drawing/2014/main" val="3941514388"/>
                  </a:ext>
                </a:extLst>
              </a:tr>
              <a:tr h="3047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SharePoint Add-ins</a:t>
                      </a:r>
                      <a:endParaRPr lang="en-US" sz="1600" dirty="0">
                        <a:solidFill>
                          <a:schemeClr val="tx1"/>
                        </a:solidFill>
                      </a:endParaRPr>
                    </a:p>
                  </a:txBody>
                  <a:tcPr marL="137160" marR="137160" marT="137160" marB="137160"/>
                </a:tc>
                <a:tc>
                  <a:txBody>
                    <a:bodyPr/>
                    <a:lstStyle/>
                    <a:p>
                      <a:r>
                        <a:rPr lang="en-US" sz="1800" dirty="0"/>
                        <a:t>No</a:t>
                      </a:r>
                    </a:p>
                  </a:txBody>
                  <a:tcPr marL="137160" marR="137160" marT="137160" marB="137160"/>
                </a:tc>
                <a:tc>
                  <a:txBody>
                    <a:bodyPr/>
                    <a:lstStyle/>
                    <a:p>
                      <a:r>
                        <a:rPr lang="en-US" sz="1800" dirty="0"/>
                        <a:t>No</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tc>
                  <a:txBody>
                    <a:bodyPr/>
                    <a:lstStyle/>
                    <a:p>
                      <a:r>
                        <a:rPr lang="en-US" sz="1800" dirty="0"/>
                        <a:t>Yes</a:t>
                      </a:r>
                    </a:p>
                  </a:txBody>
                  <a:tcPr marL="137160" marR="137160" marT="137160" marB="137160"/>
                </a:tc>
                <a:extLst>
                  <a:ext uri="{0D108BD9-81ED-4DB2-BD59-A6C34878D82A}">
                    <a16:rowId xmlns:a16="http://schemas.microsoft.com/office/drawing/2014/main" val="199597072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SharePoint Framework</a:t>
                      </a:r>
                      <a:endParaRPr lang="en-US" sz="1600" dirty="0">
                        <a:solidFill>
                          <a:schemeClr val="tx1"/>
                        </a:solidFill>
                      </a:endParaRPr>
                    </a:p>
                  </a:txBody>
                  <a:tcPr marL="137160" marR="137160" marT="137160" marB="137160"/>
                </a:tc>
                <a:tc>
                  <a:txBody>
                    <a:bodyPr/>
                    <a:lstStyle/>
                    <a:p>
                      <a:r>
                        <a:rPr lang="en-US" sz="1800" dirty="0"/>
                        <a:t>No</a:t>
                      </a:r>
                    </a:p>
                  </a:txBody>
                  <a:tcPr marL="137160" marR="137160" marT="137160" marB="137160"/>
                </a:tc>
                <a:tc>
                  <a:txBody>
                    <a:bodyPr/>
                    <a:lstStyle/>
                    <a:p>
                      <a:r>
                        <a:rPr lang="en-US" sz="1800" dirty="0"/>
                        <a:t>No</a:t>
                      </a:r>
                    </a:p>
                  </a:txBody>
                  <a:tcPr marL="137160" marR="137160" marT="137160" marB="137160"/>
                </a:tc>
                <a:tc>
                  <a:txBody>
                    <a:bodyPr/>
                    <a:lstStyle/>
                    <a:p>
                      <a:r>
                        <a:rPr lang="en-US" sz="1800" dirty="0"/>
                        <a:t>No</a:t>
                      </a:r>
                    </a:p>
                  </a:txBody>
                  <a:tcPr marL="137160" marR="137160" marT="137160" marB="137160"/>
                </a:tc>
                <a:tc>
                  <a:txBody>
                    <a:bodyPr/>
                    <a:lstStyle/>
                    <a:p>
                      <a:r>
                        <a:rPr lang="en-US" sz="1800" dirty="0"/>
                        <a:t>Yes</a:t>
                      </a:r>
                      <a:br>
                        <a:rPr lang="en-US" sz="1800" dirty="0"/>
                      </a:br>
                      <a:r>
                        <a:rPr lang="en-US" sz="1400" dirty="0"/>
                        <a:t>(v1.1.0)</a:t>
                      </a:r>
                      <a:endParaRPr lang="en-US" sz="1800" dirty="0"/>
                    </a:p>
                  </a:txBody>
                  <a:tcPr marL="137160" marR="137160" marT="137160" marB="137160"/>
                </a:tc>
                <a:tc>
                  <a:txBody>
                    <a:bodyPr/>
                    <a:lstStyle/>
                    <a:p>
                      <a:r>
                        <a:rPr lang="en-US" sz="1800" dirty="0"/>
                        <a:t>Yes</a:t>
                      </a:r>
                      <a:br>
                        <a:rPr lang="en-US" sz="1800" dirty="0"/>
                      </a:br>
                      <a:r>
                        <a:rPr lang="en-US" sz="1400" dirty="0"/>
                        <a:t>(v1.4.1)</a:t>
                      </a:r>
                      <a:endParaRPr lang="en-US" sz="1800" dirty="0"/>
                    </a:p>
                  </a:txBody>
                  <a:tcPr marL="137160" marR="137160" marT="137160" marB="137160"/>
                </a:tc>
                <a:tc>
                  <a:txBody>
                    <a:bodyPr/>
                    <a:lstStyle/>
                    <a:p>
                      <a:r>
                        <a:rPr lang="en-US" sz="1800" dirty="0"/>
                        <a:t>Yes</a:t>
                      </a:r>
                      <a:br>
                        <a:rPr lang="en-US" sz="1800" dirty="0"/>
                      </a:br>
                      <a:r>
                        <a:rPr lang="en-US" sz="1400" dirty="0"/>
                        <a:t>(latest)</a:t>
                      </a:r>
                      <a:endParaRPr lang="en-US" sz="1800" dirty="0"/>
                    </a:p>
                  </a:txBody>
                  <a:tcPr marL="137160" marR="137160" marT="137160" marB="137160"/>
                </a:tc>
                <a:extLst>
                  <a:ext uri="{0D108BD9-81ED-4DB2-BD59-A6C34878D82A}">
                    <a16:rowId xmlns:a16="http://schemas.microsoft.com/office/drawing/2014/main" val="3268062165"/>
                  </a:ext>
                </a:extLst>
              </a:tr>
            </a:tbl>
          </a:graphicData>
        </a:graphic>
      </p:graphicFrame>
      <p:sp>
        <p:nvSpPr>
          <p:cNvPr id="5" name="TextBox 4">
            <a:extLst>
              <a:ext uri="{FF2B5EF4-FFF2-40B4-BE49-F238E27FC236}">
                <a16:creationId xmlns:a16="http://schemas.microsoft.com/office/drawing/2014/main" id="{3B466ED6-F553-4F79-B672-F27E70FD5CAD}"/>
              </a:ext>
            </a:extLst>
          </p:cNvPr>
          <p:cNvSpPr txBox="1"/>
          <p:nvPr/>
        </p:nvSpPr>
        <p:spPr>
          <a:xfrm>
            <a:off x="201929" y="4494091"/>
            <a:ext cx="8321179" cy="649409"/>
          </a:xfrm>
          <a:prstGeom prst="rect">
            <a:avLst/>
          </a:prstGeom>
          <a:noFill/>
        </p:spPr>
        <p:txBody>
          <a:bodyPr wrap="square" lIns="182880" tIns="146304" rIns="182880" bIns="146304" rtlCol="0">
            <a:spAutoFit/>
          </a:bodyPr>
          <a:lstStyle/>
          <a:p>
            <a:pPr>
              <a:lnSpc>
                <a:spcPct val="90000"/>
              </a:lnSpc>
              <a:spcAft>
                <a:spcPts val="600"/>
              </a:spcAft>
            </a:pPr>
            <a:r>
              <a:rPr lang="en-GB" sz="1000" dirty="0">
                <a:gradFill>
                  <a:gsLst>
                    <a:gs pos="2917">
                      <a:schemeClr val="tx1"/>
                    </a:gs>
                    <a:gs pos="30000">
                      <a:schemeClr val="tx1"/>
                    </a:gs>
                  </a:gsLst>
                  <a:lin ang="5400000" scaled="0"/>
                </a:gradFill>
              </a:rPr>
              <a:t>* Is currently and deprecated and may be removed in future on-premise versions</a:t>
            </a:r>
          </a:p>
          <a:p>
            <a:pPr>
              <a:lnSpc>
                <a:spcPct val="90000"/>
              </a:lnSpc>
              <a:spcAft>
                <a:spcPts val="600"/>
              </a:spcAft>
            </a:pPr>
            <a:r>
              <a:rPr lang="en-GB" sz="1000" dirty="0">
                <a:gradFill>
                  <a:gsLst>
                    <a:gs pos="2917">
                      <a:schemeClr val="tx1"/>
                    </a:gs>
                    <a:gs pos="30000">
                      <a:schemeClr val="tx1"/>
                    </a:gs>
                  </a:gsLst>
                  <a:lin ang="5400000" scaled="0"/>
                </a:gradFill>
              </a:rPr>
              <a:t>** Declarative still supported, custom code has been removed</a:t>
            </a:r>
          </a:p>
        </p:txBody>
      </p:sp>
    </p:spTree>
    <p:extLst>
      <p:ext uri="{BB962C8B-B14F-4D97-AF65-F5344CB8AC3E}">
        <p14:creationId xmlns:p14="http://schemas.microsoft.com/office/powerpoint/2010/main" val="29429893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Knowledge Check</a:t>
            </a:r>
            <a:endParaRPr lang="en-US"/>
          </a:p>
        </p:txBody>
      </p:sp>
      <p:graphicFrame>
        <p:nvGraphicFramePr>
          <p:cNvPr id="4" name="Diagram 3"/>
          <p:cNvGraphicFramePr/>
          <p:nvPr>
            <p:extLst>
              <p:ext uri="{D42A27DB-BD31-4B8C-83A1-F6EECF244321}">
                <p14:modId xmlns:p14="http://schemas.microsoft.com/office/powerpoint/2010/main" val="3720786649"/>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92788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Knowledge Check</a:t>
            </a:r>
            <a:endParaRPr lang="en-US"/>
          </a:p>
        </p:txBody>
      </p:sp>
      <p:graphicFrame>
        <p:nvGraphicFramePr>
          <p:cNvPr id="4" name="Diagram 3"/>
          <p:cNvGraphicFramePr/>
          <p:nvPr>
            <p:extLst>
              <p:ext uri="{D42A27DB-BD31-4B8C-83A1-F6EECF244321}">
                <p14:modId xmlns:p14="http://schemas.microsoft.com/office/powerpoint/2010/main" val="661133087"/>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0265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863281025"/>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err="1"/>
              <a:t>Add</a:t>
            </a:r>
            <a:r>
              <a:rPr lang="nl-NL" dirty="0"/>
              <a:t>-in model</a:t>
            </a: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61146437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the Add-In Model</a:t>
            </a:r>
            <a:br>
              <a:rPr lang="en-US"/>
            </a:br>
            <a:br>
              <a:rPr lang="nl-NL">
                <a:solidFill>
                  <a:srgbClr val="385593"/>
                </a:solidFill>
              </a:rPr>
            </a:br>
            <a:endParaRPr lang="nl-NL"/>
          </a:p>
        </p:txBody>
      </p:sp>
      <p:graphicFrame>
        <p:nvGraphicFramePr>
          <p:cNvPr id="3" name="Diagram 2"/>
          <p:cNvGraphicFramePr/>
          <p:nvPr>
            <p:extLst>
              <p:ext uri="{D42A27DB-BD31-4B8C-83A1-F6EECF244321}">
                <p14:modId xmlns:p14="http://schemas.microsoft.com/office/powerpoint/2010/main" val="2061144801"/>
              </p:ext>
            </p:extLst>
          </p:nvPr>
        </p:nvGraphicFramePr>
        <p:xfrm>
          <a:off x="304800" y="928470"/>
          <a:ext cx="8534400" cy="3886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16295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56903" y="981134"/>
            <a:ext cx="5590432" cy="3512181"/>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nl-NL"/>
              <a:t>Add-In Model</a:t>
            </a:r>
          </a:p>
        </p:txBody>
      </p:sp>
      <p:sp>
        <p:nvSpPr>
          <p:cNvPr id="5" name="Rectangle 4"/>
          <p:cNvSpPr/>
          <p:nvPr/>
        </p:nvSpPr>
        <p:spPr bwMode="auto">
          <a:xfrm>
            <a:off x="267976" y="2667384"/>
            <a:ext cx="1676400" cy="457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8" tIns="46618" rIns="46618" bIns="46618" numCol="1" spcCol="0" rtlCol="0" fromWordArt="0" anchor="ctr" anchorCtr="0" forceAA="0" compatLnSpc="1">
            <a:prstTxWarp prst="textNoShape">
              <a:avLst/>
            </a:prstTxWarp>
            <a:noAutofit/>
          </a:bodyPr>
          <a:lstStyle/>
          <a:p>
            <a:pPr defTabSz="932010" fontAlgn="base">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Track Add-In requests and manage licenses</a:t>
            </a:r>
          </a:p>
        </p:txBody>
      </p:sp>
      <p:cxnSp>
        <p:nvCxnSpPr>
          <p:cNvPr id="6" name="Straight Arrow Connector 5"/>
          <p:cNvCxnSpPr>
            <a:stCxn id="5" idx="3"/>
          </p:cNvCxnSpPr>
          <p:nvPr/>
        </p:nvCxnSpPr>
        <p:spPr>
          <a:xfrm flipV="1">
            <a:off x="1944376" y="2839464"/>
            <a:ext cx="296640" cy="56520"/>
          </a:xfrm>
          <a:prstGeom prst="straightConnector1">
            <a:avLst/>
          </a:pr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959616" y="3315904"/>
            <a:ext cx="1706436" cy="782460"/>
            <a:chOff x="10799134" y="3806184"/>
            <a:chExt cx="1407673" cy="767387"/>
          </a:xfrm>
          <a:solidFill>
            <a:schemeClr val="accent1"/>
          </a:solidFill>
        </p:grpSpPr>
        <p:sp>
          <p:nvSpPr>
            <p:cNvPr id="8" name="Rectangle 7"/>
            <p:cNvSpPr/>
            <p:nvPr/>
          </p:nvSpPr>
          <p:spPr bwMode="auto">
            <a:xfrm>
              <a:off x="10799134" y="4038332"/>
              <a:ext cx="1407673" cy="53523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8" tIns="46618" rIns="46618" bIns="46618" numCol="1" spcCol="0" rtlCol="0" fromWordArt="0" anchor="ctr" anchorCtr="0" forceAA="0" compatLnSpc="1">
              <a:prstTxWarp prst="textNoShape">
                <a:avLst/>
              </a:prstTxWarp>
              <a:noAutofit/>
            </a:bodyPr>
            <a:lstStyle/>
            <a:p>
              <a:pPr defTabSz="932010" fontAlgn="base">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Access the SharePoint and Office store</a:t>
              </a:r>
            </a:p>
          </p:txBody>
        </p:sp>
        <p:cxnSp>
          <p:nvCxnSpPr>
            <p:cNvPr id="9" name="Straight Arrow Connector 8"/>
            <p:cNvCxnSpPr/>
            <p:nvPr/>
          </p:nvCxnSpPr>
          <p:spPr>
            <a:xfrm flipV="1">
              <a:off x="11445528" y="3806184"/>
              <a:ext cx="0" cy="232148"/>
            </a:xfrm>
            <a:prstGeom prst="straightConnector1">
              <a:avLst/>
            </a:prstGeom>
            <a:grpFill/>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059177" y="1851085"/>
            <a:ext cx="2856223" cy="516118"/>
            <a:chOff x="8445974" y="4537202"/>
            <a:chExt cx="2099744" cy="506176"/>
          </a:xfrm>
          <a:solidFill>
            <a:schemeClr val="accent1"/>
          </a:solidFill>
        </p:grpSpPr>
        <p:sp>
          <p:nvSpPr>
            <p:cNvPr id="11" name="Rectangle 10"/>
            <p:cNvSpPr/>
            <p:nvPr/>
          </p:nvSpPr>
          <p:spPr bwMode="auto">
            <a:xfrm>
              <a:off x="8853928" y="4537202"/>
              <a:ext cx="1691790" cy="5061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18" tIns="46618" rIns="46618" bIns="46618" numCol="1" spcCol="0" rtlCol="0" fromWordArt="0" anchor="ctr" anchorCtr="0" forceAA="0" compatLnSpc="1">
              <a:prstTxWarp prst="textNoShape">
                <a:avLst/>
              </a:prstTxWarp>
              <a:noAutofit/>
            </a:bodyPr>
            <a:lstStyle/>
            <a:p>
              <a:pPr defTabSz="932010" fontAlgn="base">
                <a:spcBef>
                  <a:spcPct val="0"/>
                </a:spcBef>
                <a:spcAft>
                  <a:spcPct val="0"/>
                </a:spcAft>
              </a:pPr>
              <a:r>
                <a:rPr lang="en-US" sz="1224" dirty="0">
                  <a:gradFill>
                    <a:gsLst>
                      <a:gs pos="0">
                        <a:srgbClr val="FFFFFF"/>
                      </a:gs>
                      <a:gs pos="100000">
                        <a:srgbClr val="FFFFFF"/>
                      </a:gs>
                    </a:gsLst>
                    <a:lin ang="5400000" scaled="0"/>
                  </a:gradFill>
                  <a:ea typeface="Segoe UI" pitchFamily="34" charset="0"/>
                  <a:cs typeface="Segoe UI" pitchFamily="34" charset="0"/>
                </a:rPr>
                <a:t>Discover IT Approved Add-Ins in the App Catalog</a:t>
              </a:r>
            </a:p>
          </p:txBody>
        </p:sp>
        <p:cxnSp>
          <p:nvCxnSpPr>
            <p:cNvPr id="12" name="Straight Arrow Connector 11"/>
            <p:cNvCxnSpPr/>
            <p:nvPr/>
          </p:nvCxnSpPr>
          <p:spPr>
            <a:xfrm flipH="1">
              <a:off x="8445974" y="4790290"/>
              <a:ext cx="407954" cy="0"/>
            </a:xfrm>
            <a:prstGeom prst="straightConnector1">
              <a:avLst/>
            </a:prstGeom>
            <a:grpFill/>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8757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1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2500"/>
                            </p:stCondLst>
                            <p:childTnLst>
                              <p:par>
                                <p:cTn id="13" presetID="10" presetClass="entr" presetSubtype="0" fill="hold" grpId="0" nodeType="afterEffect">
                                  <p:stCondLst>
                                    <p:cond delay="15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1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399880066"/>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a:t>SharePoint Framework</a:t>
            </a: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9394799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SharePoint Framework?</a:t>
            </a:r>
            <a:br>
              <a:rPr lang="nl-NL" dirty="0">
                <a:solidFill>
                  <a:srgbClr val="385593"/>
                </a:solidFill>
              </a:rPr>
            </a:br>
            <a:endParaRPr lang="nl-NL" dirty="0"/>
          </a:p>
        </p:txBody>
      </p:sp>
      <p:graphicFrame>
        <p:nvGraphicFramePr>
          <p:cNvPr id="3" name="Diagram 2"/>
          <p:cNvGraphicFramePr/>
          <p:nvPr>
            <p:extLst>
              <p:ext uri="{D42A27DB-BD31-4B8C-83A1-F6EECF244321}">
                <p14:modId xmlns:p14="http://schemas.microsoft.com/office/powerpoint/2010/main" val="262048394"/>
              </p:ext>
            </p:extLst>
          </p:nvPr>
        </p:nvGraphicFramePr>
        <p:xfrm>
          <a:off x="304800" y="928470"/>
          <a:ext cx="8534400" cy="3886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5386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784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1139471967"/>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a:t>Web Standards</a:t>
            </a: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26751673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89871046"/>
              </p:ext>
            </p:extLst>
          </p:nvPr>
        </p:nvGraphicFramePr>
        <p:xfrm>
          <a:off x="347240" y="891882"/>
          <a:ext cx="8449519" cy="2402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Web Standards</a:t>
            </a:r>
            <a:endParaRPr lang="nl-NL" dirty="0"/>
          </a:p>
        </p:txBody>
      </p:sp>
    </p:spTree>
    <p:extLst>
      <p:ext uri="{BB962C8B-B14F-4D97-AF65-F5344CB8AC3E}">
        <p14:creationId xmlns:p14="http://schemas.microsoft.com/office/powerpoint/2010/main" val="20363802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689267269"/>
              </p:ext>
            </p:extLst>
          </p:nvPr>
        </p:nvGraphicFramePr>
        <p:xfrm>
          <a:off x="347240" y="891882"/>
          <a:ext cx="8449519" cy="2402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Web Standards</a:t>
            </a:r>
            <a:endParaRPr lang="nl-NL" dirty="0"/>
          </a:p>
        </p:txBody>
      </p:sp>
    </p:spTree>
    <p:extLst>
      <p:ext uri="{BB962C8B-B14F-4D97-AF65-F5344CB8AC3E}">
        <p14:creationId xmlns:p14="http://schemas.microsoft.com/office/powerpoint/2010/main" val="30958191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3052111089"/>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a:t>Core Platform</a:t>
            </a: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28197138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Platform</a:t>
            </a:r>
            <a:endParaRPr lang="nl-NL" dirty="0"/>
          </a:p>
        </p:txBody>
      </p:sp>
      <p:graphicFrame>
        <p:nvGraphicFramePr>
          <p:cNvPr id="3" name="Diagram 2"/>
          <p:cNvGraphicFramePr/>
          <p:nvPr>
            <p:extLst>
              <p:ext uri="{D42A27DB-BD31-4B8C-83A1-F6EECF244321}">
                <p14:modId xmlns:p14="http://schemas.microsoft.com/office/powerpoint/2010/main" val="3332712486"/>
              </p:ext>
            </p:extLst>
          </p:nvPr>
        </p:nvGraphicFramePr>
        <p:xfrm>
          <a:off x="304800" y="928470"/>
          <a:ext cx="8534400" cy="4081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502652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72176438"/>
              </p:ext>
            </p:extLst>
          </p:nvPr>
        </p:nvGraphicFramePr>
        <p:xfrm>
          <a:off x="201929" y="951755"/>
          <a:ext cx="8740142" cy="3239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161250794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42010567"/>
              </p:ext>
            </p:extLst>
          </p:nvPr>
        </p:nvGraphicFramePr>
        <p:xfrm>
          <a:off x="201929" y="951755"/>
          <a:ext cx="8740142" cy="3239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63307941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2763360281"/>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a:t>Workflow</a:t>
            </a:r>
            <a:br>
              <a:rPr lang="nl-NL" dirty="0"/>
            </a:b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248729766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p:cNvSpPr>
            <a:spLocks noGrp="1"/>
          </p:cNvSpPr>
          <p:nvPr>
            <p:ph type="title"/>
          </p:nvPr>
        </p:nvSpPr>
        <p:spPr/>
        <p:txBody>
          <a:bodyPr/>
          <a:lstStyle/>
          <a:p>
            <a:r>
              <a:rPr lang="en-US" dirty="0"/>
              <a:t>Workflow</a:t>
            </a:r>
          </a:p>
        </p:txBody>
      </p:sp>
      <p:graphicFrame>
        <p:nvGraphicFramePr>
          <p:cNvPr id="2" name="Diagram 1">
            <a:extLst>
              <a:ext uri="{FF2B5EF4-FFF2-40B4-BE49-F238E27FC236}">
                <a16:creationId xmlns:a16="http://schemas.microsoft.com/office/drawing/2014/main" id="{6F797802-ED9A-4FBB-A18A-2531E3ACDA3C}"/>
              </a:ext>
            </a:extLst>
          </p:cNvPr>
          <p:cNvGraphicFramePr/>
          <p:nvPr>
            <p:extLst>
              <p:ext uri="{D42A27DB-BD31-4B8C-83A1-F6EECF244321}">
                <p14:modId xmlns:p14="http://schemas.microsoft.com/office/powerpoint/2010/main" val="2297225564"/>
              </p:ext>
            </p:extLst>
          </p:nvPr>
        </p:nvGraphicFramePr>
        <p:xfrm>
          <a:off x="324373" y="939567"/>
          <a:ext cx="8517623" cy="3555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2749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3900389222"/>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a:t>Search</a:t>
            </a: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32598369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1442542424"/>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952397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256611382"/>
              </p:ext>
            </p:extLst>
          </p:nvPr>
        </p:nvGraphicFramePr>
        <p:xfrm>
          <a:off x="201929" y="891882"/>
          <a:ext cx="4827271"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a:t>Search</a:t>
            </a:r>
            <a:endParaRPr lang="nl-NL"/>
          </a:p>
        </p:txBody>
      </p:sp>
      <p:pic>
        <p:nvPicPr>
          <p:cNvPr id="7" name="Picture 6">
            <a:extLst>
              <a:ext uri="{FF2B5EF4-FFF2-40B4-BE49-F238E27FC236}">
                <a16:creationId xmlns:a16="http://schemas.microsoft.com/office/drawing/2014/main" id="{238C9941-BB69-4C9A-AF99-BAC5CEE61A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9610" y="2747591"/>
            <a:ext cx="3140180" cy="2033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2665EC4B-2959-4465-843F-0819BC8B37ED}"/>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370722" y="1084829"/>
            <a:ext cx="2311825" cy="15645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7450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1127735760"/>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err="1"/>
              <a:t>Mobility</a:t>
            </a: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293483681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937564"/>
          </a:xfrm>
        </p:spPr>
        <p:txBody>
          <a:bodyPr/>
          <a:lstStyle/>
          <a:p>
            <a:r>
              <a:rPr lang="en-US" sz="2400" dirty="0"/>
              <a:t>Mobile view to allow for better experience on smaller screens</a:t>
            </a:r>
            <a:br>
              <a:rPr lang="en-US" sz="2400" dirty="0"/>
            </a:br>
            <a:br>
              <a:rPr lang="nl-NL" sz="1518" dirty="0"/>
            </a:br>
            <a:r>
              <a:rPr lang="nl-NL" sz="1518" dirty="0"/>
              <a:t>Classic Experience						Modern Experience</a:t>
            </a:r>
            <a:endParaRPr lang="en-US" sz="2400" dirty="0"/>
          </a:p>
        </p:txBody>
      </p:sp>
      <p:sp>
        <p:nvSpPr>
          <p:cNvPr id="2" name="Title 1"/>
          <p:cNvSpPr>
            <a:spLocks noGrp="1"/>
          </p:cNvSpPr>
          <p:nvPr>
            <p:ph type="title"/>
          </p:nvPr>
        </p:nvSpPr>
        <p:spPr/>
        <p:txBody>
          <a:bodyPr/>
          <a:lstStyle/>
          <a:p>
            <a:r>
              <a:rPr lang="en-US"/>
              <a:t>Mobility</a:t>
            </a:r>
            <a:endParaRPr lang="nl-NL"/>
          </a:p>
        </p:txBody>
      </p:sp>
      <p:pic>
        <p:nvPicPr>
          <p:cNvPr id="5" name="Picture 4"/>
          <p:cNvPicPr>
            <a:picLocks noChangeAspect="1"/>
          </p:cNvPicPr>
          <p:nvPr/>
        </p:nvPicPr>
        <p:blipFill>
          <a:blip r:embed="rId3"/>
          <a:stretch>
            <a:fillRect/>
          </a:stretch>
        </p:blipFill>
        <p:spPr>
          <a:xfrm>
            <a:off x="518302" y="1756188"/>
            <a:ext cx="1750753" cy="3112449"/>
          </a:xfrm>
          <a:prstGeom prst="rect">
            <a:avLst/>
          </a:prstGeom>
        </p:spPr>
      </p:pic>
      <p:pic>
        <p:nvPicPr>
          <p:cNvPr id="6" name="Picture 5"/>
          <p:cNvPicPr>
            <a:picLocks noChangeAspect="1"/>
          </p:cNvPicPr>
          <p:nvPr/>
        </p:nvPicPr>
        <p:blipFill>
          <a:blip r:embed="rId4"/>
          <a:stretch>
            <a:fillRect/>
          </a:stretch>
        </p:blipFill>
        <p:spPr>
          <a:xfrm>
            <a:off x="2466011" y="1756188"/>
            <a:ext cx="1752600" cy="3115733"/>
          </a:xfrm>
          <a:prstGeom prst="rect">
            <a:avLst/>
          </a:prstGeom>
        </p:spPr>
      </p:pic>
      <p:pic>
        <p:nvPicPr>
          <p:cNvPr id="3" name="Picture 2">
            <a:extLst>
              <a:ext uri="{FF2B5EF4-FFF2-40B4-BE49-F238E27FC236}">
                <a16:creationId xmlns:a16="http://schemas.microsoft.com/office/drawing/2014/main" id="{14420D5A-32A2-4D4E-9B46-A1831D3678C5}"/>
              </a:ext>
            </a:extLst>
          </p:cNvPr>
          <p:cNvPicPr>
            <a:picLocks noChangeAspect="1"/>
          </p:cNvPicPr>
          <p:nvPr/>
        </p:nvPicPr>
        <p:blipFill>
          <a:blip r:embed="rId5"/>
          <a:stretch>
            <a:fillRect/>
          </a:stretch>
        </p:blipFill>
        <p:spPr>
          <a:xfrm>
            <a:off x="5801690" y="1810633"/>
            <a:ext cx="2226919" cy="3115734"/>
          </a:xfrm>
          <a:prstGeom prst="rect">
            <a:avLst/>
          </a:prstGeom>
        </p:spPr>
      </p:pic>
    </p:spTree>
    <p:extLst>
      <p:ext uri="{BB962C8B-B14F-4D97-AF65-F5344CB8AC3E}">
        <p14:creationId xmlns:p14="http://schemas.microsoft.com/office/powerpoint/2010/main" val="149363474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2125690835"/>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a:t>Web Content Management</a:t>
            </a: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237495579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Web Content Management</a:t>
            </a:r>
          </a:p>
        </p:txBody>
      </p:sp>
      <p:pic>
        <p:nvPicPr>
          <p:cNvPr id="2" name="Picture 1">
            <a:extLst>
              <a:ext uri="{FF2B5EF4-FFF2-40B4-BE49-F238E27FC236}">
                <a16:creationId xmlns:a16="http://schemas.microsoft.com/office/drawing/2014/main" id="{64E4614F-7FFA-4668-950B-FAF068964856}"/>
              </a:ext>
            </a:extLst>
          </p:cNvPr>
          <p:cNvPicPr>
            <a:picLocks noChangeAspect="1"/>
          </p:cNvPicPr>
          <p:nvPr/>
        </p:nvPicPr>
        <p:blipFill>
          <a:blip r:embed="rId3"/>
          <a:stretch>
            <a:fillRect/>
          </a:stretch>
        </p:blipFill>
        <p:spPr>
          <a:xfrm>
            <a:off x="4370070" y="1223515"/>
            <a:ext cx="4572000" cy="2881512"/>
          </a:xfrm>
          <a:prstGeom prst="rect">
            <a:avLst/>
          </a:prstGeom>
        </p:spPr>
      </p:pic>
      <p:sp>
        <p:nvSpPr>
          <p:cNvPr id="4" name="TextBox 3">
            <a:extLst>
              <a:ext uri="{FF2B5EF4-FFF2-40B4-BE49-F238E27FC236}">
                <a16:creationId xmlns:a16="http://schemas.microsoft.com/office/drawing/2014/main" id="{A83720CB-BEEE-41CB-A02E-B641102273D0}"/>
              </a:ext>
            </a:extLst>
          </p:cNvPr>
          <p:cNvSpPr txBox="1"/>
          <p:nvPr/>
        </p:nvSpPr>
        <p:spPr>
          <a:xfrm>
            <a:off x="201930" y="1223515"/>
            <a:ext cx="4137890" cy="1209562"/>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chemeClr val="tx1"/>
                    </a:gs>
                    <a:gs pos="30000">
                      <a:schemeClr val="tx1"/>
                    </a:gs>
                  </a:gsLst>
                  <a:lin ang="5400000" scaled="0"/>
                </a:gradFill>
              </a:rPr>
              <a:t>Shifting from classic Publishing Features to Modern Communication Sites</a:t>
            </a:r>
          </a:p>
        </p:txBody>
      </p:sp>
    </p:spTree>
    <p:extLst>
      <p:ext uri="{BB962C8B-B14F-4D97-AF65-F5344CB8AC3E}">
        <p14:creationId xmlns:p14="http://schemas.microsoft.com/office/powerpoint/2010/main" val="420132949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07169593"/>
              </p:ext>
            </p:extLst>
          </p:nvPr>
        </p:nvGraphicFramePr>
        <p:xfrm>
          <a:off x="201929" y="891882"/>
          <a:ext cx="8740142" cy="3965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7379650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77597815"/>
              </p:ext>
            </p:extLst>
          </p:nvPr>
        </p:nvGraphicFramePr>
        <p:xfrm>
          <a:off x="201929" y="891882"/>
          <a:ext cx="8740142" cy="3965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249086602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3326159791"/>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a:t>Social</a:t>
            </a: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32993533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180631952"/>
              </p:ext>
            </p:extLst>
          </p:nvPr>
        </p:nvGraphicFramePr>
        <p:xfrm>
          <a:off x="201929" y="891882"/>
          <a:ext cx="5208271" cy="3988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Social and Collaboration</a:t>
            </a:r>
            <a:endParaRPr lang="nl-NL" dirty="0"/>
          </a:p>
        </p:txBody>
      </p:sp>
      <p:pic>
        <p:nvPicPr>
          <p:cNvPr id="3" name="Picture 2">
            <a:extLst>
              <a:ext uri="{FF2B5EF4-FFF2-40B4-BE49-F238E27FC236}">
                <a16:creationId xmlns:a16="http://schemas.microsoft.com/office/drawing/2014/main" id="{EE8FB50C-61EB-4533-9318-DD2E75215CA3}"/>
              </a:ext>
            </a:extLst>
          </p:cNvPr>
          <p:cNvPicPr>
            <a:picLocks noChangeAspect="1"/>
          </p:cNvPicPr>
          <p:nvPr/>
        </p:nvPicPr>
        <p:blipFill>
          <a:blip r:embed="rId8"/>
          <a:stretch>
            <a:fillRect/>
          </a:stretch>
        </p:blipFill>
        <p:spPr>
          <a:xfrm>
            <a:off x="5681899" y="891882"/>
            <a:ext cx="2990212" cy="1433663"/>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830917FB-A915-41E9-AACE-7B80CF8E67A7}"/>
              </a:ext>
            </a:extLst>
          </p:cNvPr>
          <p:cNvPicPr>
            <a:picLocks noChangeAspect="1"/>
          </p:cNvPicPr>
          <p:nvPr/>
        </p:nvPicPr>
        <p:blipFill>
          <a:blip r:embed="rId9"/>
          <a:stretch>
            <a:fillRect/>
          </a:stretch>
        </p:blipFill>
        <p:spPr>
          <a:xfrm>
            <a:off x="5620114" y="4127563"/>
            <a:ext cx="3450663" cy="469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547553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Diagram 58">
            <a:extLst>
              <a:ext uri="{FF2B5EF4-FFF2-40B4-BE49-F238E27FC236}">
                <a16:creationId xmlns:a16="http://schemas.microsoft.com/office/drawing/2014/main" id="{09A2BEA1-C84F-44A2-B469-EC34B6F7F02B}"/>
              </a:ext>
            </a:extLst>
          </p:cNvPr>
          <p:cNvGraphicFramePr/>
          <p:nvPr>
            <p:extLst>
              <p:ext uri="{D42A27DB-BD31-4B8C-83A1-F6EECF244321}">
                <p14:modId xmlns:p14="http://schemas.microsoft.com/office/powerpoint/2010/main" val="3736544942"/>
              </p:ext>
            </p:extLst>
          </p:nvPr>
        </p:nvGraphicFramePr>
        <p:xfrm>
          <a:off x="980692" y="970685"/>
          <a:ext cx="7439821" cy="3955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dirty="0"/>
              <a:t>Service Applications</a:t>
            </a:r>
            <a:endParaRPr lang="nl-NL" sz="3200" dirty="0">
              <a:solidFill>
                <a:srgbClr val="0A5BBA"/>
              </a:solidFill>
              <a:latin typeface="Segoe UI Light" panose="020B0502040204020203" pitchFamily="34" charset="0"/>
              <a:cs typeface="Segoe UI Light" panose="020B0502040204020203" pitchFamily="34" charset="0"/>
            </a:endParaRPr>
          </a:p>
        </p:txBody>
      </p:sp>
      <p:pic>
        <p:nvPicPr>
          <p:cNvPr id="23" name="Graphic 22" descr="Users">
            <a:extLst>
              <a:ext uri="{FF2B5EF4-FFF2-40B4-BE49-F238E27FC236}">
                <a16:creationId xmlns:a16="http://schemas.microsoft.com/office/drawing/2014/main" id="{205E0AD8-A5A9-48B3-AA8E-3BCFF42E10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53931" y="3725948"/>
            <a:ext cx="726278" cy="726278"/>
          </a:xfrm>
          <a:prstGeom prst="rect">
            <a:avLst/>
          </a:prstGeom>
        </p:spPr>
      </p:pic>
      <p:pic>
        <p:nvPicPr>
          <p:cNvPr id="42" name="Graphic 41" descr="Smart Phone">
            <a:extLst>
              <a:ext uri="{FF2B5EF4-FFF2-40B4-BE49-F238E27FC236}">
                <a16:creationId xmlns:a16="http://schemas.microsoft.com/office/drawing/2014/main" id="{5AA9BA2A-5BC6-40AC-A804-FE6A6807D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00935" y="2370724"/>
            <a:ext cx="664006" cy="664006"/>
          </a:xfrm>
          <a:prstGeom prst="rect">
            <a:avLst/>
          </a:prstGeom>
        </p:spPr>
      </p:pic>
      <p:pic>
        <p:nvPicPr>
          <p:cNvPr id="44" name="Graphic 43" descr="Gears">
            <a:extLst>
              <a:ext uri="{FF2B5EF4-FFF2-40B4-BE49-F238E27FC236}">
                <a16:creationId xmlns:a16="http://schemas.microsoft.com/office/drawing/2014/main" id="{5B1C3504-B500-4797-9A12-6A0B973300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38988" y="1031452"/>
            <a:ext cx="687965" cy="687965"/>
          </a:xfrm>
          <a:prstGeom prst="rect">
            <a:avLst/>
          </a:prstGeom>
        </p:spPr>
      </p:pic>
      <p:pic>
        <p:nvPicPr>
          <p:cNvPr id="48" name="Graphic 47" descr="World">
            <a:extLst>
              <a:ext uri="{FF2B5EF4-FFF2-40B4-BE49-F238E27FC236}">
                <a16:creationId xmlns:a16="http://schemas.microsoft.com/office/drawing/2014/main" id="{E0823D10-70FA-44A5-BD5D-DB2CBB6B5C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18081" y="1002702"/>
            <a:ext cx="738295" cy="738295"/>
          </a:xfrm>
          <a:prstGeom prst="rect">
            <a:avLst/>
          </a:prstGeom>
        </p:spPr>
      </p:pic>
      <p:pic>
        <p:nvPicPr>
          <p:cNvPr id="50" name="Graphic 49" descr="Earth Globe Europe-Africa">
            <a:extLst>
              <a:ext uri="{FF2B5EF4-FFF2-40B4-BE49-F238E27FC236}">
                <a16:creationId xmlns:a16="http://schemas.microsoft.com/office/drawing/2014/main" id="{A657C831-0288-4500-9B92-DDA9C51B98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20038" y="2333305"/>
            <a:ext cx="783531" cy="783531"/>
          </a:xfrm>
          <a:prstGeom prst="rect">
            <a:avLst/>
          </a:prstGeom>
        </p:spPr>
      </p:pic>
      <p:pic>
        <p:nvPicPr>
          <p:cNvPr id="54" name="Graphic 53" descr="Close">
            <a:extLst>
              <a:ext uri="{FF2B5EF4-FFF2-40B4-BE49-F238E27FC236}">
                <a16:creationId xmlns:a16="http://schemas.microsoft.com/office/drawing/2014/main" id="{99F8A7A1-D135-4B99-9CC1-C00975B8D84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668643" y="3763757"/>
            <a:ext cx="664006" cy="664006"/>
          </a:xfrm>
          <a:prstGeom prst="rect">
            <a:avLst/>
          </a:prstGeom>
        </p:spPr>
      </p:pic>
      <p:pic>
        <p:nvPicPr>
          <p:cNvPr id="58" name="Graphic 57" descr="Puzzle">
            <a:extLst>
              <a:ext uri="{FF2B5EF4-FFF2-40B4-BE49-F238E27FC236}">
                <a16:creationId xmlns:a16="http://schemas.microsoft.com/office/drawing/2014/main" id="{FFAC4C37-1B11-4F4D-81A0-35E7B8EF9B1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80691" y="2340494"/>
            <a:ext cx="738295" cy="738295"/>
          </a:xfrm>
          <a:prstGeom prst="rect">
            <a:avLst/>
          </a:prstGeom>
        </p:spPr>
      </p:pic>
      <p:pic>
        <p:nvPicPr>
          <p:cNvPr id="60" name="Picture 59">
            <a:extLst>
              <a:ext uri="{FF2B5EF4-FFF2-40B4-BE49-F238E27FC236}">
                <a16:creationId xmlns:a16="http://schemas.microsoft.com/office/drawing/2014/main" id="{70AED01E-A966-408B-9E96-5C46621120D8}"/>
              </a:ext>
            </a:extLst>
          </p:cNvPr>
          <p:cNvPicPr>
            <a:picLocks noChangeAspect="1"/>
          </p:cNvPicPr>
          <p:nvPr/>
        </p:nvPicPr>
        <p:blipFill>
          <a:blip r:embed="rId22">
            <a:biLevel thresh="25000"/>
            <a:extLst>
              <a:ext uri="{28A0092B-C50C-407E-A947-70E740481C1C}">
                <a14:useLocalDpi xmlns:a14="http://schemas.microsoft.com/office/drawing/2010/main" val="0"/>
              </a:ext>
            </a:extLst>
          </a:blip>
          <a:stretch>
            <a:fillRect/>
          </a:stretch>
        </p:blipFill>
        <p:spPr>
          <a:xfrm>
            <a:off x="1842337" y="1057049"/>
            <a:ext cx="559119" cy="617136"/>
          </a:xfrm>
          <a:prstGeom prst="rect">
            <a:avLst/>
          </a:prstGeom>
          <a:noFill/>
        </p:spPr>
      </p:pic>
      <p:pic>
        <p:nvPicPr>
          <p:cNvPr id="56" name="Graphic 55" descr="Magnifying glass">
            <a:extLst>
              <a:ext uri="{FF2B5EF4-FFF2-40B4-BE49-F238E27FC236}">
                <a16:creationId xmlns:a16="http://schemas.microsoft.com/office/drawing/2014/main" id="{71E69AE0-78D6-42D5-A904-4804F1AC20F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798145" y="2349637"/>
            <a:ext cx="687965" cy="687965"/>
          </a:xfrm>
          <a:prstGeom prst="rect">
            <a:avLst/>
          </a:prstGeom>
        </p:spPr>
      </p:pic>
      <p:pic>
        <p:nvPicPr>
          <p:cNvPr id="61" name="Picture 2" descr="C:\Users\ocarpen\AppData\Local\MetroStyleAddIn\Icons\MS Server Platform.wmf">
            <a:extLst>
              <a:ext uri="{FF2B5EF4-FFF2-40B4-BE49-F238E27FC236}">
                <a16:creationId xmlns:a16="http://schemas.microsoft.com/office/drawing/2014/main" id="{E63532D1-B597-42B4-B4DE-80B8F298793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10415" y="1057049"/>
            <a:ext cx="580462" cy="632234"/>
          </a:xfrm>
          <a:prstGeom prst="rect">
            <a:avLst/>
          </a:prstGeom>
          <a:noFill/>
        </p:spPr>
      </p:pic>
      <p:pic>
        <p:nvPicPr>
          <p:cNvPr id="63" name="Graphic 62" descr="Books">
            <a:extLst>
              <a:ext uri="{FF2B5EF4-FFF2-40B4-BE49-F238E27FC236}">
                <a16:creationId xmlns:a16="http://schemas.microsoft.com/office/drawing/2014/main" id="{D27DD0DF-5631-4911-99C5-E44C772E498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104575" y="1051956"/>
            <a:ext cx="622229" cy="622229"/>
          </a:xfrm>
          <a:prstGeom prst="rect">
            <a:avLst/>
          </a:prstGeom>
        </p:spPr>
      </p:pic>
      <p:pic>
        <p:nvPicPr>
          <p:cNvPr id="19" name="Graphic 18" descr="Users">
            <a:extLst>
              <a:ext uri="{FF2B5EF4-FFF2-40B4-BE49-F238E27FC236}">
                <a16:creationId xmlns:a16="http://schemas.microsoft.com/office/drawing/2014/main" id="{F7B27C58-05D6-4740-8518-6649276D048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5644731" y="2363584"/>
            <a:ext cx="726278" cy="726278"/>
          </a:xfrm>
          <a:prstGeom prst="rect">
            <a:avLst/>
          </a:prstGeom>
        </p:spPr>
      </p:pic>
      <p:pic>
        <p:nvPicPr>
          <p:cNvPr id="20" name="Graphic 19" descr="Close">
            <a:extLst>
              <a:ext uri="{FF2B5EF4-FFF2-40B4-BE49-F238E27FC236}">
                <a16:creationId xmlns:a16="http://schemas.microsoft.com/office/drawing/2014/main" id="{77A2AE84-672B-4D7F-BC6B-9DF055CC6B71}"/>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4380170" y="3740666"/>
            <a:ext cx="664006" cy="664006"/>
          </a:xfrm>
          <a:prstGeom prst="rect">
            <a:avLst/>
          </a:prstGeom>
        </p:spPr>
      </p:pic>
    </p:spTree>
    <p:extLst>
      <p:ext uri="{BB962C8B-B14F-4D97-AF65-F5344CB8AC3E}">
        <p14:creationId xmlns:p14="http://schemas.microsoft.com/office/powerpoint/2010/main" val="144489556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Objectives</a:t>
            </a:r>
            <a:endParaRPr lang="en-US"/>
          </a:p>
        </p:txBody>
      </p:sp>
      <p:graphicFrame>
        <p:nvGraphicFramePr>
          <p:cNvPr id="4" name="Diagram 3"/>
          <p:cNvGraphicFramePr/>
          <p:nvPr>
            <p:extLst>
              <p:ext uri="{D42A27DB-BD31-4B8C-83A1-F6EECF244321}">
                <p14:modId xmlns:p14="http://schemas.microsoft.com/office/powerpoint/2010/main" val="644281411"/>
              </p:ext>
            </p:extLst>
          </p:nvPr>
        </p:nvGraphicFramePr>
        <p:xfrm>
          <a:off x="203668" y="891883"/>
          <a:ext cx="8740142" cy="3494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005489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245804841"/>
              </p:ext>
            </p:extLst>
          </p:nvPr>
        </p:nvGraphicFramePr>
        <p:xfrm>
          <a:off x="201929" y="891881"/>
          <a:ext cx="8740142" cy="4149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Service Applications</a:t>
            </a:r>
            <a:endParaRPr lang="nl-NL" dirty="0"/>
          </a:p>
        </p:txBody>
      </p:sp>
    </p:spTree>
    <p:extLst>
      <p:ext uri="{BB962C8B-B14F-4D97-AF65-F5344CB8AC3E}">
        <p14:creationId xmlns:p14="http://schemas.microsoft.com/office/powerpoint/2010/main" val="170936506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Knowledge Check</a:t>
            </a:r>
            <a:endParaRPr lang="en-US"/>
          </a:p>
        </p:txBody>
      </p:sp>
      <p:graphicFrame>
        <p:nvGraphicFramePr>
          <p:cNvPr id="4" name="Diagram 3"/>
          <p:cNvGraphicFramePr/>
          <p:nvPr>
            <p:extLst>
              <p:ext uri="{D42A27DB-BD31-4B8C-83A1-F6EECF244321}">
                <p14:modId xmlns:p14="http://schemas.microsoft.com/office/powerpoint/2010/main" val="109787572"/>
              </p:ext>
            </p:extLst>
          </p:nvPr>
        </p:nvGraphicFramePr>
        <p:xfrm>
          <a:off x="201929" y="891882"/>
          <a:ext cx="8740142" cy="39658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5427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55610E4F-B991-4E92-AABA-C7BB88F76D7A}"/>
                                            </p:graphicEl>
                                          </p:spTgt>
                                        </p:tgtEl>
                                        <p:attrNameLst>
                                          <p:attrName>style.visibility</p:attrName>
                                        </p:attrNameLst>
                                      </p:cBhvr>
                                      <p:to>
                                        <p:strVal val="visible"/>
                                      </p:to>
                                    </p:set>
                                    <p:anim calcmode="lin" valueType="num">
                                      <p:cBhvr additive="base">
                                        <p:cTn id="7" dur="500" fill="hold"/>
                                        <p:tgtEl>
                                          <p:spTgt spid="4">
                                            <p:graphicEl>
                                              <a:dgm id="{55610E4F-B991-4E92-AABA-C7BB88F76D7A}"/>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55610E4F-B991-4E92-AABA-C7BB88F76D7A}"/>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B1B58215-86BB-40FE-8B98-7FA6F11B7BA5}"/>
                                            </p:graphicEl>
                                          </p:spTgt>
                                        </p:tgtEl>
                                        <p:attrNameLst>
                                          <p:attrName>style.visibility</p:attrName>
                                        </p:attrNameLst>
                                      </p:cBhvr>
                                      <p:to>
                                        <p:strVal val="visible"/>
                                      </p:to>
                                    </p:set>
                                    <p:anim calcmode="lin" valueType="num">
                                      <p:cBhvr additive="base">
                                        <p:cTn id="13" dur="500" fill="hold"/>
                                        <p:tgtEl>
                                          <p:spTgt spid="4">
                                            <p:graphicEl>
                                              <a:dgm id="{B1B58215-86BB-40FE-8B98-7FA6F11B7BA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B1B58215-86BB-40FE-8B98-7FA6F11B7BA5}"/>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C2499C28-71B8-4B61-80B2-250BB513F398}"/>
                                            </p:graphicEl>
                                          </p:spTgt>
                                        </p:tgtEl>
                                        <p:attrNameLst>
                                          <p:attrName>style.visibility</p:attrName>
                                        </p:attrNameLst>
                                      </p:cBhvr>
                                      <p:to>
                                        <p:strVal val="visible"/>
                                      </p:to>
                                    </p:set>
                                    <p:anim calcmode="lin" valueType="num">
                                      <p:cBhvr additive="base">
                                        <p:cTn id="19" dur="500" fill="hold"/>
                                        <p:tgtEl>
                                          <p:spTgt spid="4">
                                            <p:graphicEl>
                                              <a:dgm id="{C2499C28-71B8-4B61-80B2-250BB513F398}"/>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C2499C28-71B8-4B61-80B2-250BB513F398}"/>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403620E2-D058-493B-BA94-E4C8F937373B}"/>
                                            </p:graphicEl>
                                          </p:spTgt>
                                        </p:tgtEl>
                                        <p:attrNameLst>
                                          <p:attrName>style.visibility</p:attrName>
                                        </p:attrNameLst>
                                      </p:cBhvr>
                                      <p:to>
                                        <p:strVal val="visible"/>
                                      </p:to>
                                    </p:set>
                                    <p:anim calcmode="lin" valueType="num">
                                      <p:cBhvr additive="base">
                                        <p:cTn id="25" dur="500" fill="hold"/>
                                        <p:tgtEl>
                                          <p:spTgt spid="4">
                                            <p:graphicEl>
                                              <a:dgm id="{403620E2-D058-493B-BA94-E4C8F937373B}"/>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403620E2-D058-493B-BA94-E4C8F937373B}"/>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graphicEl>
                                              <a:dgm id="{B51D9CEC-26DB-43D5-B597-A4979139E0CD}"/>
                                            </p:graphicEl>
                                          </p:spTgt>
                                        </p:tgtEl>
                                        <p:attrNameLst>
                                          <p:attrName>style.visibility</p:attrName>
                                        </p:attrNameLst>
                                      </p:cBhvr>
                                      <p:to>
                                        <p:strVal val="visible"/>
                                      </p:to>
                                    </p:set>
                                    <p:anim calcmode="lin" valueType="num">
                                      <p:cBhvr additive="base">
                                        <p:cTn id="31" dur="500" fill="hold"/>
                                        <p:tgtEl>
                                          <p:spTgt spid="4">
                                            <p:graphicEl>
                                              <a:dgm id="{B51D9CEC-26DB-43D5-B597-A4979139E0CD}"/>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graphicEl>
                                              <a:dgm id="{B51D9CEC-26DB-43D5-B597-A4979139E0CD}"/>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graphicEl>
                                              <a:dgm id="{47C490C9-1095-4A01-9920-B3A54BF42F72}"/>
                                            </p:graphicEl>
                                          </p:spTgt>
                                        </p:tgtEl>
                                        <p:attrNameLst>
                                          <p:attrName>style.visibility</p:attrName>
                                        </p:attrNameLst>
                                      </p:cBhvr>
                                      <p:to>
                                        <p:strVal val="visible"/>
                                      </p:to>
                                    </p:set>
                                    <p:anim calcmode="lin" valueType="num">
                                      <p:cBhvr additive="base">
                                        <p:cTn id="37" dur="500" fill="hold"/>
                                        <p:tgtEl>
                                          <p:spTgt spid="4">
                                            <p:graphicEl>
                                              <a:dgm id="{47C490C9-1095-4A01-9920-B3A54BF42F72}"/>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47C490C9-1095-4A01-9920-B3A54BF42F7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3089579"/>
              </p:ext>
            </p:extLst>
          </p:nvPr>
        </p:nvGraphicFramePr>
        <p:xfrm>
          <a:off x="201929" y="891882"/>
          <a:ext cx="8740142" cy="3443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Lesson Summary</a:t>
            </a:r>
            <a:endParaRPr lang="en-US"/>
          </a:p>
        </p:txBody>
      </p:sp>
    </p:spTree>
    <p:extLst>
      <p:ext uri="{BB962C8B-B14F-4D97-AF65-F5344CB8AC3E}">
        <p14:creationId xmlns:p14="http://schemas.microsoft.com/office/powerpoint/2010/main" val="353122502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Questions</a:t>
            </a:r>
            <a:endParaRPr lang="en-US"/>
          </a:p>
        </p:txBody>
      </p:sp>
    </p:spTree>
    <p:extLst>
      <p:ext uri="{BB962C8B-B14F-4D97-AF65-F5344CB8AC3E}">
        <p14:creationId xmlns:p14="http://schemas.microsoft.com/office/powerpoint/2010/main" val="55096299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774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cstate="print"/>
          <a:srcRect r="1667"/>
          <a:stretch>
            <a:fillRect/>
          </a:stretch>
        </p:blipFill>
        <p:spPr bwMode="auto">
          <a:xfrm>
            <a:off x="4802600" y="2493407"/>
            <a:ext cx="3701142" cy="2128156"/>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noAutofit/>
          </a:bodyPr>
          <a:lstStyle/>
          <a:p>
            <a:pPr defTabSz="385763"/>
            <a:r>
              <a:rPr lang="fr-FR"/>
              <a:t>Evolution of SharePoint</a:t>
            </a:r>
            <a:endParaRPr lang="en-US"/>
          </a:p>
        </p:txBody>
      </p:sp>
      <p:pic>
        <p:nvPicPr>
          <p:cNvPr id="8" name="Picture 2"/>
          <p:cNvPicPr>
            <a:picLocks noChangeAspect="1" noChangeArrowheads="1"/>
          </p:cNvPicPr>
          <p:nvPr/>
        </p:nvPicPr>
        <p:blipFill>
          <a:blip r:embed="rId4" cstate="print"/>
          <a:srcRect/>
          <a:stretch>
            <a:fillRect/>
          </a:stretch>
        </p:blipFill>
        <p:spPr bwMode="auto">
          <a:xfrm>
            <a:off x="3565417" y="1925135"/>
            <a:ext cx="3965158" cy="2264148"/>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2086670" y="1639414"/>
            <a:ext cx="3867156" cy="2180727"/>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6"/>
          <a:stretch>
            <a:fillRect/>
          </a:stretch>
        </p:blipFill>
        <p:spPr>
          <a:xfrm>
            <a:off x="604547" y="1140017"/>
            <a:ext cx="4537619" cy="2216128"/>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E605E265-958D-4CFF-9660-1F4F82B58717}"/>
              </a:ext>
            </a:extLst>
          </p:cNvPr>
          <p:cNvPicPr>
            <a:picLocks noChangeAspect="1"/>
          </p:cNvPicPr>
          <p:nvPr/>
        </p:nvPicPr>
        <p:blipFill>
          <a:blip r:embed="rId7"/>
          <a:stretch>
            <a:fillRect/>
          </a:stretch>
        </p:blipFill>
        <p:spPr>
          <a:xfrm>
            <a:off x="238676" y="779484"/>
            <a:ext cx="4011298" cy="2216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75626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53879897"/>
              </p:ext>
            </p:extLst>
          </p:nvPr>
        </p:nvGraphicFramePr>
        <p:xfrm>
          <a:off x="201929" y="891883"/>
          <a:ext cx="4522471" cy="38421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fr-FR"/>
              <a:t>Evolution of SharePoint </a:t>
            </a:r>
            <a:r>
              <a:rPr lang="en-US"/>
              <a:t>Development</a:t>
            </a:r>
          </a:p>
        </p:txBody>
      </p:sp>
      <p:pic>
        <p:nvPicPr>
          <p:cNvPr id="6" name="Picture 3"/>
          <p:cNvPicPr>
            <a:picLocks noChangeAspect="1" noChangeArrowheads="1"/>
          </p:cNvPicPr>
          <p:nvPr/>
        </p:nvPicPr>
        <p:blipFill>
          <a:blip r:embed="rId8" cstate="print"/>
          <a:srcRect r="1667"/>
          <a:stretch>
            <a:fillRect/>
          </a:stretch>
        </p:blipFill>
        <p:spPr bwMode="auto">
          <a:xfrm>
            <a:off x="5216046" y="1339080"/>
            <a:ext cx="3546954" cy="2039498"/>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6096000" y="3713389"/>
            <a:ext cx="2667000" cy="369332"/>
          </a:xfrm>
          <a:prstGeom prst="rect">
            <a:avLst/>
          </a:prstGeom>
          <a:noFill/>
        </p:spPr>
        <p:txBody>
          <a:bodyPr wrap="square" rtlCol="0">
            <a:spAutoFit/>
          </a:bodyPr>
          <a:lstStyle/>
          <a:p>
            <a:r>
              <a:rPr lang="en-US"/>
              <a:t>Microsoft .NET 2.0</a:t>
            </a:r>
          </a:p>
        </p:txBody>
      </p:sp>
    </p:spTree>
    <p:extLst>
      <p:ext uri="{BB962C8B-B14F-4D97-AF65-F5344CB8AC3E}">
        <p14:creationId xmlns:p14="http://schemas.microsoft.com/office/powerpoint/2010/main" val="22166035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103631411"/>
              </p:ext>
            </p:extLst>
          </p:nvPr>
        </p:nvGraphicFramePr>
        <p:xfrm>
          <a:off x="201929" y="891881"/>
          <a:ext cx="4370071" cy="37611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fr-FR"/>
              <a:t>Evolution of SharePoint </a:t>
            </a:r>
            <a:r>
              <a:rPr lang="en-US"/>
              <a:t>Development</a:t>
            </a:r>
          </a:p>
        </p:txBody>
      </p:sp>
      <p:sp>
        <p:nvSpPr>
          <p:cNvPr id="4" name="TextBox 3"/>
          <p:cNvSpPr txBox="1"/>
          <p:nvPr/>
        </p:nvSpPr>
        <p:spPr>
          <a:xfrm>
            <a:off x="6096000" y="3713389"/>
            <a:ext cx="2667000" cy="369332"/>
          </a:xfrm>
          <a:prstGeom prst="rect">
            <a:avLst/>
          </a:prstGeom>
          <a:noFill/>
        </p:spPr>
        <p:txBody>
          <a:bodyPr wrap="square" rtlCol="0">
            <a:spAutoFit/>
          </a:bodyPr>
          <a:lstStyle/>
          <a:p>
            <a:r>
              <a:rPr lang="en-US"/>
              <a:t>Microsoft .NET 3.5</a:t>
            </a:r>
          </a:p>
        </p:txBody>
      </p:sp>
      <p:pic>
        <p:nvPicPr>
          <p:cNvPr id="9" name="Picture 2"/>
          <p:cNvPicPr>
            <a:picLocks noChangeAspect="1" noChangeArrowheads="1"/>
          </p:cNvPicPr>
          <p:nvPr/>
        </p:nvPicPr>
        <p:blipFill>
          <a:blip r:embed="rId8" cstate="print"/>
          <a:srcRect/>
          <a:stretch>
            <a:fillRect/>
          </a:stretch>
        </p:blipFill>
        <p:spPr bwMode="auto">
          <a:xfrm>
            <a:off x="4876800" y="1047750"/>
            <a:ext cx="3940970" cy="22503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08088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760155725"/>
              </p:ext>
            </p:extLst>
          </p:nvPr>
        </p:nvGraphicFramePr>
        <p:xfrm>
          <a:off x="201929" y="891882"/>
          <a:ext cx="4370071" cy="3973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fr-FR" dirty="0"/>
              <a:t>Evolution of SharePoint </a:t>
            </a:r>
            <a:r>
              <a:rPr lang="fr-FR" dirty="0" err="1"/>
              <a:t>Development</a:t>
            </a:r>
            <a:endParaRPr lang="en-US" dirty="0"/>
          </a:p>
        </p:txBody>
      </p:sp>
      <p:sp>
        <p:nvSpPr>
          <p:cNvPr id="4" name="TextBox 3"/>
          <p:cNvSpPr txBox="1"/>
          <p:nvPr/>
        </p:nvSpPr>
        <p:spPr>
          <a:xfrm>
            <a:off x="6096000" y="3713389"/>
            <a:ext cx="2667000" cy="369332"/>
          </a:xfrm>
          <a:prstGeom prst="rect">
            <a:avLst/>
          </a:prstGeom>
          <a:noFill/>
        </p:spPr>
        <p:txBody>
          <a:bodyPr wrap="square" rtlCol="0">
            <a:spAutoFit/>
          </a:bodyPr>
          <a:lstStyle/>
          <a:p>
            <a:r>
              <a:rPr lang="en-US"/>
              <a:t>Microsoft .NET 4.5</a:t>
            </a:r>
          </a:p>
        </p:txBody>
      </p:sp>
      <p:pic>
        <p:nvPicPr>
          <p:cNvPr id="10" name="Picture 9"/>
          <p:cNvPicPr>
            <a:picLocks noChangeAspect="1"/>
          </p:cNvPicPr>
          <p:nvPr/>
        </p:nvPicPr>
        <p:blipFill>
          <a:blip r:embed="rId8"/>
          <a:stretch>
            <a:fillRect/>
          </a:stretch>
        </p:blipFill>
        <p:spPr>
          <a:xfrm>
            <a:off x="4953000" y="971550"/>
            <a:ext cx="3918712" cy="2209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03438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655522599"/>
              </p:ext>
            </p:extLst>
          </p:nvPr>
        </p:nvGraphicFramePr>
        <p:xfrm>
          <a:off x="201928" y="891882"/>
          <a:ext cx="4370072" cy="33193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fr-FR"/>
              <a:t>Evolution of SharePoint Development</a:t>
            </a:r>
            <a:endParaRPr lang="en-US"/>
          </a:p>
        </p:txBody>
      </p:sp>
      <p:sp>
        <p:nvSpPr>
          <p:cNvPr id="4" name="TextBox 3"/>
          <p:cNvSpPr txBox="1"/>
          <p:nvPr/>
        </p:nvSpPr>
        <p:spPr>
          <a:xfrm>
            <a:off x="6096000" y="3713389"/>
            <a:ext cx="2667000" cy="369332"/>
          </a:xfrm>
          <a:prstGeom prst="rect">
            <a:avLst/>
          </a:prstGeom>
          <a:noFill/>
        </p:spPr>
        <p:txBody>
          <a:bodyPr wrap="square" rtlCol="0">
            <a:spAutoFit/>
          </a:bodyPr>
          <a:lstStyle/>
          <a:p>
            <a:r>
              <a:rPr lang="en-US" dirty="0"/>
              <a:t>Microsoft .NET 4.6</a:t>
            </a:r>
          </a:p>
        </p:txBody>
      </p:sp>
      <p:pic>
        <p:nvPicPr>
          <p:cNvPr id="5" name="Picture 4"/>
          <p:cNvPicPr>
            <a:picLocks noChangeAspect="1"/>
          </p:cNvPicPr>
          <p:nvPr/>
        </p:nvPicPr>
        <p:blipFill>
          <a:blip r:embed="rId8"/>
          <a:stretch>
            <a:fillRect/>
          </a:stretch>
        </p:blipFill>
        <p:spPr>
          <a:xfrm>
            <a:off x="4833384" y="1231254"/>
            <a:ext cx="4110426" cy="20097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1076446"/>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Een nieuw document maken." ma:contentTypeScope="" ma:versionID="1c3759de2429a5fdfc9b8a7e2990a8f4">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d6f1dd038e203eac0dc9fe2c41132d40"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Props1.xml><?xml version="1.0" encoding="utf-8"?>
<ds:datastoreItem xmlns:ds="http://schemas.openxmlformats.org/officeDocument/2006/customXml" ds:itemID="{1F1DF3D5-6B9B-4A2C-B770-4D70227721A8}">
  <ds:schemaRefs>
    <ds:schemaRef ds:uri="http://schemas.microsoft.com/sharepoint/v3/contenttype/forms"/>
  </ds:schemaRefs>
</ds:datastoreItem>
</file>

<file path=customXml/itemProps2.xml><?xml version="1.0" encoding="utf-8"?>
<ds:datastoreItem xmlns:ds="http://schemas.openxmlformats.org/officeDocument/2006/customXml" ds:itemID="{B1F8115F-3D23-4828-92F8-D2A06C74128F}"/>
</file>

<file path=customXml/itemProps3.xml><?xml version="1.0" encoding="utf-8"?>
<ds:datastoreItem xmlns:ds="http://schemas.openxmlformats.org/officeDocument/2006/customXml" ds:itemID="{0F9FC2F2-6E39-4CFC-8AE2-DF4680C608FD}">
  <ds:schemaRefs>
    <ds:schemaRef ds:uri="http://schemas.microsoft.com/office/2006/metadata/properties"/>
    <ds:schemaRef ds:uri="http://schemas.microsoft.com/office/infopath/2007/PartnerControls"/>
    <ds:schemaRef ds:uri="cddc2349-6e50-4a78-ad20-77af69b8a290"/>
  </ds:schemaRefs>
</ds:datastoreItem>
</file>

<file path=docProps/app.xml><?xml version="1.0" encoding="utf-8"?>
<Properties xmlns="http://schemas.openxmlformats.org/officeDocument/2006/extended-properties" xmlns:vt="http://schemas.openxmlformats.org/officeDocument/2006/docPropsVTypes">
  <TotalTime>0</TotalTime>
  <Words>5064</Words>
  <Application>Microsoft Office PowerPoint</Application>
  <PresentationFormat>On-screen Show (16:9)</PresentationFormat>
  <Paragraphs>612</Paragraphs>
  <Slides>44</Slides>
  <Notes>43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Consolas</vt:lpstr>
      <vt:lpstr>Segoe UI</vt:lpstr>
      <vt:lpstr>Segoe UI Light</vt:lpstr>
      <vt:lpstr>Wingdings</vt:lpstr>
      <vt:lpstr>WHITE TEMPLATE</vt:lpstr>
      <vt:lpstr>PowerPoint Presentation</vt:lpstr>
      <vt:lpstr>PowerPoint Presentation</vt:lpstr>
      <vt:lpstr>How to View This Presentation</vt:lpstr>
      <vt:lpstr>Objectives</vt:lpstr>
      <vt:lpstr>Evolution of SharePoint</vt:lpstr>
      <vt:lpstr>Evolution of SharePoint Development</vt:lpstr>
      <vt:lpstr>Evolution of SharePoint Development</vt:lpstr>
      <vt:lpstr>Evolution of SharePoint Development</vt:lpstr>
      <vt:lpstr>Evolution of SharePoint Development</vt:lpstr>
      <vt:lpstr>Evolution of SharePoint Development</vt:lpstr>
      <vt:lpstr>Evolution of SharePoint Development</vt:lpstr>
      <vt:lpstr>Development models</vt:lpstr>
      <vt:lpstr>Knowledge Check</vt:lpstr>
      <vt:lpstr>Knowledge Check</vt:lpstr>
      <vt:lpstr>Add-in model</vt:lpstr>
      <vt:lpstr>What is the Add-In Model  </vt:lpstr>
      <vt:lpstr>Add-In Model</vt:lpstr>
      <vt:lpstr>SharePoint Framework</vt:lpstr>
      <vt:lpstr>What is SharePoint Framework? </vt:lpstr>
      <vt:lpstr>Web Standards</vt:lpstr>
      <vt:lpstr>Web Standards</vt:lpstr>
      <vt:lpstr>Web Standards</vt:lpstr>
      <vt:lpstr>Core Platform</vt:lpstr>
      <vt:lpstr>Core Platform</vt:lpstr>
      <vt:lpstr>Knowledge Check</vt:lpstr>
      <vt:lpstr>Knowledge Check</vt:lpstr>
      <vt:lpstr>Workflow </vt:lpstr>
      <vt:lpstr>Workflow</vt:lpstr>
      <vt:lpstr>Search</vt:lpstr>
      <vt:lpstr>Search</vt:lpstr>
      <vt:lpstr>Mobility</vt:lpstr>
      <vt:lpstr>Mobility</vt:lpstr>
      <vt:lpstr>Web Content Management</vt:lpstr>
      <vt:lpstr>Web Content Management</vt:lpstr>
      <vt:lpstr>Knowledge Check</vt:lpstr>
      <vt:lpstr>Knowledge Check</vt:lpstr>
      <vt:lpstr>Social</vt:lpstr>
      <vt:lpstr>Social and Collaboration</vt:lpstr>
      <vt:lpstr>Service Applications</vt:lpstr>
      <vt:lpstr>Service Applications</vt:lpstr>
      <vt:lpstr>Knowledge Check</vt:lpstr>
      <vt:lpstr>Lesson Summary</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Overview of SharePoint 2016</dc:title>
  <dc:creator/>
  <cp:lastModifiedBy/>
  <cp:revision>1</cp:revision>
  <dcterms:modified xsi:type="dcterms:W3CDTF">2020-04-10T08:07:50Z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2018-01-31T18:31:52.6752613Z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