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45"/>
  </p:notesMasterIdLst>
  <p:handoutMasterIdLst>
    <p:handoutMasterId r:id="rId46"/>
  </p:handoutMasterIdLst>
  <p:sldIdLst>
    <p:sldId id="682" r:id="rId5"/>
    <p:sldId id="683" r:id="rId6"/>
    <p:sldId id="684" r:id="rId7"/>
    <p:sldId id="529" r:id="rId8"/>
    <p:sldId id="530" r:id="rId9"/>
    <p:sldId id="713" r:id="rId10"/>
    <p:sldId id="625" r:id="rId11"/>
    <p:sldId id="626" r:id="rId12"/>
    <p:sldId id="627" r:id="rId13"/>
    <p:sldId id="629" r:id="rId14"/>
    <p:sldId id="630" r:id="rId15"/>
    <p:sldId id="631" r:id="rId16"/>
    <p:sldId id="633" r:id="rId17"/>
    <p:sldId id="634" r:id="rId18"/>
    <p:sldId id="639" r:id="rId19"/>
    <p:sldId id="641" r:id="rId20"/>
    <p:sldId id="642" r:id="rId21"/>
    <p:sldId id="717" r:id="rId22"/>
    <p:sldId id="721" r:id="rId23"/>
    <p:sldId id="719" r:id="rId24"/>
    <p:sldId id="614" r:id="rId25"/>
    <p:sldId id="663" r:id="rId26"/>
    <p:sldId id="704" r:id="rId27"/>
    <p:sldId id="705" r:id="rId28"/>
    <p:sldId id="707" r:id="rId29"/>
    <p:sldId id="718" r:id="rId30"/>
    <p:sldId id="616" r:id="rId31"/>
    <p:sldId id="619" r:id="rId32"/>
    <p:sldId id="621" r:id="rId33"/>
    <p:sldId id="622" r:id="rId34"/>
    <p:sldId id="691" r:id="rId35"/>
    <p:sldId id="693" r:id="rId36"/>
    <p:sldId id="720" r:id="rId37"/>
    <p:sldId id="679" r:id="rId38"/>
    <p:sldId id="680" r:id="rId39"/>
    <p:sldId id="688" r:id="rId40"/>
    <p:sldId id="687" r:id="rId41"/>
    <p:sldId id="694" r:id="rId42"/>
    <p:sldId id="558" r:id="rId43"/>
    <p:sldId id="580" r:id="rId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82"/>
            <p14:sldId id="683"/>
            <p14:sldId id="684"/>
            <p14:sldId id="529"/>
            <p14:sldId id="530"/>
          </p14:sldIdLst>
        </p14:section>
        <p14:section name="Visual Studio 201x" id="{419A9E15-081E-41FB-8E0E-D827AED43CA5}">
          <p14:sldIdLst>
            <p14:sldId id="713"/>
            <p14:sldId id="625"/>
            <p14:sldId id="626"/>
            <p14:sldId id="627"/>
            <p14:sldId id="629"/>
            <p14:sldId id="630"/>
            <p14:sldId id="631"/>
            <p14:sldId id="633"/>
            <p14:sldId id="634"/>
            <p14:sldId id="639"/>
            <p14:sldId id="641"/>
            <p14:sldId id="642"/>
          </p14:sldIdLst>
        </p14:section>
        <p14:section name="Visual Studio Code" id="{B6AF7FE8-BE12-4C6B-830A-798B62FF607B}">
          <p14:sldIdLst>
            <p14:sldId id="717"/>
            <p14:sldId id="721"/>
          </p14:sldIdLst>
        </p14:section>
        <p14:section name="SharePoint Designer" id="{C8DDE8AA-A25E-462A-9840-04EB9B3CAD6B}">
          <p14:sldIdLst>
            <p14:sldId id="719"/>
            <p14:sldId id="614"/>
            <p14:sldId id="663"/>
            <p14:sldId id="704"/>
            <p14:sldId id="705"/>
            <p14:sldId id="707"/>
          </p14:sldIdLst>
        </p14:section>
        <p14:section name="Microsoft Office" id="{C2FC0EF0-4EE3-47E8-A8CB-CD82FCB2BEF5}">
          <p14:sldIdLst>
            <p14:sldId id="718"/>
            <p14:sldId id="616"/>
            <p14:sldId id="619"/>
            <p14:sldId id="621"/>
            <p14:sldId id="622"/>
            <p14:sldId id="691"/>
            <p14:sldId id="693"/>
          </p14:sldIdLst>
        </p14:section>
        <p14:section name="Microsoft Azure" id="{D8594E0D-4CA9-4CB0-B1A5-9DB20E2E5CFD}">
          <p14:sldIdLst>
            <p14:sldId id="720"/>
            <p14:sldId id="679"/>
            <p14:sldId id="680"/>
            <p14:sldId id="688"/>
          </p14:sldIdLst>
        </p14:section>
        <p14:section name="Trivia &amp; Summary" id="{BAC8AB57-38A0-4FF0-AF9E-9EA6B66C979E}">
          <p14:sldIdLst>
            <p14:sldId id="687"/>
            <p14:sldId id="694"/>
          </p14:sldIdLst>
        </p14:section>
        <p14:section name="Questions" id="{FAC40C91-FE65-447D-9666-60CA59DA42FF}">
          <p14:sldIdLst>
            <p14:sldId id="558"/>
          </p14:sldIdLst>
        </p14:section>
        <p14:section name="Back pages" id="{464B67E6-705F-6C47-96AB-B85029C642B4}">
          <p14:sldIdLst>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676767"/>
    <a:srgbClr val="CBD5EA"/>
    <a:srgbClr val="A27B00"/>
    <a:srgbClr val="DEA900"/>
    <a:srgbClr val="F3C647"/>
    <a:srgbClr val="B11403"/>
    <a:srgbClr val="FF6600"/>
    <a:srgbClr val="00487E"/>
    <a:srgbClr val="AAB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F2B5E-C918-4E36-9D9B-69D43EC87898}" v="25" dt="2020-01-12T21:13:42.7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5160" autoAdjust="0"/>
  </p:normalViewPr>
  <p:slideViewPr>
    <p:cSldViewPr snapToGrid="0">
      <p:cViewPr varScale="1">
        <p:scale>
          <a:sx n="185" d="100"/>
          <a:sy n="185" d="100"/>
        </p:scale>
        <p:origin x="996" y="112"/>
      </p:cViewPr>
      <p:guideLst>
        <p:guide orient="horz"/>
        <p:guide/>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C43092-DDBC-4517-B21B-4B235ED5CE9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16EEACF-154D-4507-AB24-99BAE5BA10B1}">
      <dgm:prSet/>
      <dgm:spPr/>
      <dgm:t>
        <a:bodyPr/>
        <a:lstStyle/>
        <a:p>
          <a:r>
            <a:rPr lang="en-US" baseline="0" dirty="0"/>
            <a:t>Synchronize data with SharePoint</a:t>
          </a:r>
          <a:endParaRPr lang="en-US" dirty="0"/>
        </a:p>
      </dgm:t>
    </dgm:pt>
    <dgm:pt modelId="{D5D7A6BF-397D-4AD0-ACD3-11622840130D}" type="parTrans" cxnId="{42026C15-8D2F-42F6-82AB-BCCFE39BBEFE}">
      <dgm:prSet/>
      <dgm:spPr/>
      <dgm:t>
        <a:bodyPr/>
        <a:lstStyle/>
        <a:p>
          <a:endParaRPr lang="en-US"/>
        </a:p>
      </dgm:t>
    </dgm:pt>
    <dgm:pt modelId="{5C2FA508-F76D-4258-98EE-67B4B7898BE4}" type="sibTrans" cxnId="{42026C15-8D2F-42F6-82AB-BCCFE39BBEFE}">
      <dgm:prSet/>
      <dgm:spPr/>
      <dgm:t>
        <a:bodyPr/>
        <a:lstStyle/>
        <a:p>
          <a:endParaRPr lang="en-US"/>
        </a:p>
      </dgm:t>
    </dgm:pt>
    <dgm:pt modelId="{A92A61CC-F7E5-4808-AE1D-BE44DD4EB7F6}">
      <dgm:prSet/>
      <dgm:spPr/>
      <dgm:t>
        <a:bodyPr/>
        <a:lstStyle/>
        <a:p>
          <a:r>
            <a:rPr lang="en-US" baseline="0"/>
            <a:t>Create dashboards</a:t>
          </a:r>
          <a:endParaRPr lang="en-US"/>
        </a:p>
      </dgm:t>
    </dgm:pt>
    <dgm:pt modelId="{B16237E4-2B19-45EE-A32B-0B30849DD8F8}" type="parTrans" cxnId="{2490495E-D6C5-4022-8596-7B909AF0E2B0}">
      <dgm:prSet/>
      <dgm:spPr/>
      <dgm:t>
        <a:bodyPr/>
        <a:lstStyle/>
        <a:p>
          <a:endParaRPr lang="en-US"/>
        </a:p>
      </dgm:t>
    </dgm:pt>
    <dgm:pt modelId="{4A76DC7C-18FA-4441-A3CD-F31AD267C844}" type="sibTrans" cxnId="{2490495E-D6C5-4022-8596-7B909AF0E2B0}">
      <dgm:prSet/>
      <dgm:spPr/>
      <dgm:t>
        <a:bodyPr/>
        <a:lstStyle/>
        <a:p>
          <a:endParaRPr lang="en-US"/>
        </a:p>
      </dgm:t>
    </dgm:pt>
    <dgm:pt modelId="{807F7975-B90C-4F1B-B3C5-859F32F77FA6}">
      <dgm:prSet/>
      <dgm:spPr/>
      <dgm:t>
        <a:bodyPr/>
        <a:lstStyle/>
        <a:p>
          <a:r>
            <a:rPr lang="en-US" baseline="0"/>
            <a:t>Microsoft BI tool for excellence leveraging PowerPivot + PowerView (requires  SQL Server 2016 CTP 3.1), PowerMap and PowerQuery</a:t>
          </a:r>
          <a:endParaRPr lang="en-US"/>
        </a:p>
      </dgm:t>
    </dgm:pt>
    <dgm:pt modelId="{F6787F38-DFED-4F9B-B82E-847B9E2BF99E}" type="parTrans" cxnId="{B13C53D3-89B1-4041-8C1F-82C05E9E356B}">
      <dgm:prSet/>
      <dgm:spPr/>
      <dgm:t>
        <a:bodyPr/>
        <a:lstStyle/>
        <a:p>
          <a:endParaRPr lang="en-US"/>
        </a:p>
      </dgm:t>
    </dgm:pt>
    <dgm:pt modelId="{9A396F72-F8E5-4406-AFE9-7DBBDB38E90E}" type="sibTrans" cxnId="{B13C53D3-89B1-4041-8C1F-82C05E9E356B}">
      <dgm:prSet/>
      <dgm:spPr/>
      <dgm:t>
        <a:bodyPr/>
        <a:lstStyle/>
        <a:p>
          <a:endParaRPr lang="en-US"/>
        </a:p>
      </dgm:t>
    </dgm:pt>
    <dgm:pt modelId="{CE992A48-D07F-446F-92EB-DB1E4BAD9BCF}">
      <dgm:prSet/>
      <dgm:spPr/>
      <dgm:t>
        <a:bodyPr/>
        <a:lstStyle/>
        <a:p>
          <a:r>
            <a:rPr lang="en-US" baseline="0"/>
            <a:t>Create graphs</a:t>
          </a:r>
          <a:endParaRPr lang="en-US"/>
        </a:p>
      </dgm:t>
    </dgm:pt>
    <dgm:pt modelId="{C214AC0A-3D90-4993-8C74-158168E3C8B9}" type="parTrans" cxnId="{52528622-9402-49AA-9885-78A3F4A7CE1D}">
      <dgm:prSet/>
      <dgm:spPr/>
      <dgm:t>
        <a:bodyPr/>
        <a:lstStyle/>
        <a:p>
          <a:endParaRPr lang="en-US"/>
        </a:p>
      </dgm:t>
    </dgm:pt>
    <dgm:pt modelId="{63B24033-B809-4EE4-AAA9-9C65F35804B3}" type="sibTrans" cxnId="{52528622-9402-49AA-9885-78A3F4A7CE1D}">
      <dgm:prSet/>
      <dgm:spPr/>
      <dgm:t>
        <a:bodyPr/>
        <a:lstStyle/>
        <a:p>
          <a:endParaRPr lang="en-US"/>
        </a:p>
      </dgm:t>
    </dgm:pt>
    <dgm:pt modelId="{4B35983A-D4D7-4B64-90A4-186F96FAC38E}">
      <dgm:prSet/>
      <dgm:spPr/>
      <dgm:t>
        <a:bodyPr/>
        <a:lstStyle/>
        <a:p>
          <a:r>
            <a:rPr lang="en-US" baseline="0"/>
            <a:t>Analyze information</a:t>
          </a:r>
          <a:endParaRPr lang="en-US"/>
        </a:p>
      </dgm:t>
    </dgm:pt>
    <dgm:pt modelId="{B8528B1F-7E4E-4988-8995-0F0D26A960EE}" type="parTrans" cxnId="{661A5408-3E25-4EC5-BF27-FA6F05FE0E8B}">
      <dgm:prSet/>
      <dgm:spPr/>
      <dgm:t>
        <a:bodyPr/>
        <a:lstStyle/>
        <a:p>
          <a:endParaRPr lang="en-US"/>
        </a:p>
      </dgm:t>
    </dgm:pt>
    <dgm:pt modelId="{13C22823-0814-4C43-912B-9FAD7033F290}" type="sibTrans" cxnId="{661A5408-3E25-4EC5-BF27-FA6F05FE0E8B}">
      <dgm:prSet/>
      <dgm:spPr/>
      <dgm:t>
        <a:bodyPr/>
        <a:lstStyle/>
        <a:p>
          <a:endParaRPr lang="en-US"/>
        </a:p>
      </dgm:t>
    </dgm:pt>
    <dgm:pt modelId="{C39ED735-858A-4418-8A9A-B9BCB44D0E4E}" type="pres">
      <dgm:prSet presAssocID="{76C43092-DDBC-4517-B21B-4B235ED5CE9F}" presName="vert0" presStyleCnt="0">
        <dgm:presLayoutVars>
          <dgm:dir/>
          <dgm:animOne val="branch"/>
          <dgm:animLvl val="lvl"/>
        </dgm:presLayoutVars>
      </dgm:prSet>
      <dgm:spPr/>
    </dgm:pt>
    <dgm:pt modelId="{2820B095-CCA4-4962-AF4E-50CE5471AE00}" type="pres">
      <dgm:prSet presAssocID="{016EEACF-154D-4507-AB24-99BAE5BA10B1}" presName="thickLine" presStyleLbl="alignNode1" presStyleIdx="0" presStyleCnt="5"/>
      <dgm:spPr/>
    </dgm:pt>
    <dgm:pt modelId="{7C1A7AB9-F129-4698-AC31-818B8FA38455}" type="pres">
      <dgm:prSet presAssocID="{016EEACF-154D-4507-AB24-99BAE5BA10B1}" presName="horz1" presStyleCnt="0"/>
      <dgm:spPr/>
    </dgm:pt>
    <dgm:pt modelId="{BAC31239-0F65-47AD-88BC-3A0783DC1330}" type="pres">
      <dgm:prSet presAssocID="{016EEACF-154D-4507-AB24-99BAE5BA10B1}" presName="tx1" presStyleLbl="revTx" presStyleIdx="0" presStyleCnt="5"/>
      <dgm:spPr/>
    </dgm:pt>
    <dgm:pt modelId="{F9ECC4C0-D363-4078-8AA5-E07473D55E7F}" type="pres">
      <dgm:prSet presAssocID="{016EEACF-154D-4507-AB24-99BAE5BA10B1}" presName="vert1" presStyleCnt="0"/>
      <dgm:spPr/>
    </dgm:pt>
    <dgm:pt modelId="{A449ADAC-9DB6-4E7E-A441-C97297FED3A8}" type="pres">
      <dgm:prSet presAssocID="{A92A61CC-F7E5-4808-AE1D-BE44DD4EB7F6}" presName="thickLine" presStyleLbl="alignNode1" presStyleIdx="1" presStyleCnt="5"/>
      <dgm:spPr/>
    </dgm:pt>
    <dgm:pt modelId="{6B10C0E3-381D-4DFF-92DC-2FD0C70A943F}" type="pres">
      <dgm:prSet presAssocID="{A92A61CC-F7E5-4808-AE1D-BE44DD4EB7F6}" presName="horz1" presStyleCnt="0"/>
      <dgm:spPr/>
    </dgm:pt>
    <dgm:pt modelId="{25B461F9-72A4-422F-9707-9737B5B932EC}" type="pres">
      <dgm:prSet presAssocID="{A92A61CC-F7E5-4808-AE1D-BE44DD4EB7F6}" presName="tx1" presStyleLbl="revTx" presStyleIdx="1" presStyleCnt="5"/>
      <dgm:spPr/>
    </dgm:pt>
    <dgm:pt modelId="{7D633F83-6814-486D-B6D9-F6D8A7FBD67B}" type="pres">
      <dgm:prSet presAssocID="{A92A61CC-F7E5-4808-AE1D-BE44DD4EB7F6}" presName="vert1" presStyleCnt="0"/>
      <dgm:spPr/>
    </dgm:pt>
    <dgm:pt modelId="{940F1BCD-33B8-44A1-BF69-A31AFDDC9132}" type="pres">
      <dgm:prSet presAssocID="{807F7975-B90C-4F1B-B3C5-859F32F77FA6}" presName="thickLine" presStyleLbl="alignNode1" presStyleIdx="2" presStyleCnt="5"/>
      <dgm:spPr/>
    </dgm:pt>
    <dgm:pt modelId="{BD44461A-94AD-4634-A08A-2E680F59A1F4}" type="pres">
      <dgm:prSet presAssocID="{807F7975-B90C-4F1B-B3C5-859F32F77FA6}" presName="horz1" presStyleCnt="0"/>
      <dgm:spPr/>
    </dgm:pt>
    <dgm:pt modelId="{C4C36A70-C30E-4757-8F43-E18264B837A0}" type="pres">
      <dgm:prSet presAssocID="{807F7975-B90C-4F1B-B3C5-859F32F77FA6}" presName="tx1" presStyleLbl="revTx" presStyleIdx="2" presStyleCnt="5"/>
      <dgm:spPr/>
    </dgm:pt>
    <dgm:pt modelId="{5F44FCA2-D902-4A67-80ED-7CB02D5806A5}" type="pres">
      <dgm:prSet presAssocID="{807F7975-B90C-4F1B-B3C5-859F32F77FA6}" presName="vert1" presStyleCnt="0"/>
      <dgm:spPr/>
    </dgm:pt>
    <dgm:pt modelId="{4908E65D-E008-4994-843F-1DCAE275EBFA}" type="pres">
      <dgm:prSet presAssocID="{CE992A48-D07F-446F-92EB-DB1E4BAD9BCF}" presName="thickLine" presStyleLbl="alignNode1" presStyleIdx="3" presStyleCnt="5"/>
      <dgm:spPr/>
    </dgm:pt>
    <dgm:pt modelId="{BFEAC2D7-9DFD-4C8D-8F90-872A87028378}" type="pres">
      <dgm:prSet presAssocID="{CE992A48-D07F-446F-92EB-DB1E4BAD9BCF}" presName="horz1" presStyleCnt="0"/>
      <dgm:spPr/>
    </dgm:pt>
    <dgm:pt modelId="{7BB2C938-1E06-4594-A901-388F213837C8}" type="pres">
      <dgm:prSet presAssocID="{CE992A48-D07F-446F-92EB-DB1E4BAD9BCF}" presName="tx1" presStyleLbl="revTx" presStyleIdx="3" presStyleCnt="5"/>
      <dgm:spPr/>
    </dgm:pt>
    <dgm:pt modelId="{CE125415-3B0A-4E54-ADB1-5240C21D07A7}" type="pres">
      <dgm:prSet presAssocID="{CE992A48-D07F-446F-92EB-DB1E4BAD9BCF}" presName="vert1" presStyleCnt="0"/>
      <dgm:spPr/>
    </dgm:pt>
    <dgm:pt modelId="{A7911268-9095-41B2-AE17-A08FCCBEF908}" type="pres">
      <dgm:prSet presAssocID="{4B35983A-D4D7-4B64-90A4-186F96FAC38E}" presName="thickLine" presStyleLbl="alignNode1" presStyleIdx="4" presStyleCnt="5"/>
      <dgm:spPr/>
    </dgm:pt>
    <dgm:pt modelId="{48A665D2-7095-483A-8046-3796A4476BA3}" type="pres">
      <dgm:prSet presAssocID="{4B35983A-D4D7-4B64-90A4-186F96FAC38E}" presName="horz1" presStyleCnt="0"/>
      <dgm:spPr/>
    </dgm:pt>
    <dgm:pt modelId="{CB2FDAA1-B308-429C-92FC-9C985A948F4A}" type="pres">
      <dgm:prSet presAssocID="{4B35983A-D4D7-4B64-90A4-186F96FAC38E}" presName="tx1" presStyleLbl="revTx" presStyleIdx="4" presStyleCnt="5"/>
      <dgm:spPr/>
    </dgm:pt>
    <dgm:pt modelId="{F5A1348D-5058-4B31-97D9-B2D071B01F81}" type="pres">
      <dgm:prSet presAssocID="{4B35983A-D4D7-4B64-90A4-186F96FAC38E}" presName="vert1" presStyleCnt="0"/>
      <dgm:spPr/>
    </dgm:pt>
  </dgm:ptLst>
  <dgm:cxnLst>
    <dgm:cxn modelId="{661A5408-3E25-4EC5-BF27-FA6F05FE0E8B}" srcId="{76C43092-DDBC-4517-B21B-4B235ED5CE9F}" destId="{4B35983A-D4D7-4B64-90A4-186F96FAC38E}" srcOrd="4" destOrd="0" parTransId="{B8528B1F-7E4E-4988-8995-0F0D26A960EE}" sibTransId="{13C22823-0814-4C43-912B-9FAD7033F290}"/>
    <dgm:cxn modelId="{06D34613-3029-412A-8A12-D7FF0DF0F11D}" type="presOf" srcId="{807F7975-B90C-4F1B-B3C5-859F32F77FA6}" destId="{C4C36A70-C30E-4757-8F43-E18264B837A0}" srcOrd="0" destOrd="0" presId="urn:microsoft.com/office/officeart/2008/layout/LinedList"/>
    <dgm:cxn modelId="{42026C15-8D2F-42F6-82AB-BCCFE39BBEFE}" srcId="{76C43092-DDBC-4517-B21B-4B235ED5CE9F}" destId="{016EEACF-154D-4507-AB24-99BAE5BA10B1}" srcOrd="0" destOrd="0" parTransId="{D5D7A6BF-397D-4AD0-ACD3-11622840130D}" sibTransId="{5C2FA508-F76D-4258-98EE-67B4B7898BE4}"/>
    <dgm:cxn modelId="{52528622-9402-49AA-9885-78A3F4A7CE1D}" srcId="{76C43092-DDBC-4517-B21B-4B235ED5CE9F}" destId="{CE992A48-D07F-446F-92EB-DB1E4BAD9BCF}" srcOrd="3" destOrd="0" parTransId="{C214AC0A-3D90-4993-8C74-158168E3C8B9}" sibTransId="{63B24033-B809-4EE4-AAA9-9C65F35804B3}"/>
    <dgm:cxn modelId="{2490495E-D6C5-4022-8596-7B909AF0E2B0}" srcId="{76C43092-DDBC-4517-B21B-4B235ED5CE9F}" destId="{A92A61CC-F7E5-4808-AE1D-BE44DD4EB7F6}" srcOrd="1" destOrd="0" parTransId="{B16237E4-2B19-45EE-A32B-0B30849DD8F8}" sibTransId="{4A76DC7C-18FA-4441-A3CD-F31AD267C844}"/>
    <dgm:cxn modelId="{2D0C685F-A0C5-42D6-A6F5-903914DEB7F7}" type="presOf" srcId="{016EEACF-154D-4507-AB24-99BAE5BA10B1}" destId="{BAC31239-0F65-47AD-88BC-3A0783DC1330}" srcOrd="0" destOrd="0" presId="urn:microsoft.com/office/officeart/2008/layout/LinedList"/>
    <dgm:cxn modelId="{BF7223A0-A49D-4066-94F4-32A39E110B9F}" type="presOf" srcId="{4B35983A-D4D7-4B64-90A4-186F96FAC38E}" destId="{CB2FDAA1-B308-429C-92FC-9C985A948F4A}" srcOrd="0" destOrd="0" presId="urn:microsoft.com/office/officeart/2008/layout/LinedList"/>
    <dgm:cxn modelId="{F2A203BA-DD96-4974-AB50-FF8474FD9A21}" type="presOf" srcId="{76C43092-DDBC-4517-B21B-4B235ED5CE9F}" destId="{C39ED735-858A-4418-8A9A-B9BCB44D0E4E}" srcOrd="0" destOrd="0" presId="urn:microsoft.com/office/officeart/2008/layout/LinedList"/>
    <dgm:cxn modelId="{4B0AABC1-9235-41EB-ACFD-AB37087D02C2}" type="presOf" srcId="{CE992A48-D07F-446F-92EB-DB1E4BAD9BCF}" destId="{7BB2C938-1E06-4594-A901-388F213837C8}" srcOrd="0" destOrd="0" presId="urn:microsoft.com/office/officeart/2008/layout/LinedList"/>
    <dgm:cxn modelId="{E587ABCC-F462-4956-B06C-5C428C4C3098}" type="presOf" srcId="{A92A61CC-F7E5-4808-AE1D-BE44DD4EB7F6}" destId="{25B461F9-72A4-422F-9707-9737B5B932EC}" srcOrd="0" destOrd="0" presId="urn:microsoft.com/office/officeart/2008/layout/LinedList"/>
    <dgm:cxn modelId="{B13C53D3-89B1-4041-8C1F-82C05E9E356B}" srcId="{76C43092-DDBC-4517-B21B-4B235ED5CE9F}" destId="{807F7975-B90C-4F1B-B3C5-859F32F77FA6}" srcOrd="2" destOrd="0" parTransId="{F6787F38-DFED-4F9B-B82E-847B9E2BF99E}" sibTransId="{9A396F72-F8E5-4406-AFE9-7DBBDB38E90E}"/>
    <dgm:cxn modelId="{EF550673-CA3A-4CCF-B346-2A1D8E54B6B1}" type="presParOf" srcId="{C39ED735-858A-4418-8A9A-B9BCB44D0E4E}" destId="{2820B095-CCA4-4962-AF4E-50CE5471AE00}" srcOrd="0" destOrd="0" presId="urn:microsoft.com/office/officeart/2008/layout/LinedList"/>
    <dgm:cxn modelId="{61E1D32F-5955-4251-9FEE-1920B3426F32}" type="presParOf" srcId="{C39ED735-858A-4418-8A9A-B9BCB44D0E4E}" destId="{7C1A7AB9-F129-4698-AC31-818B8FA38455}" srcOrd="1" destOrd="0" presId="urn:microsoft.com/office/officeart/2008/layout/LinedList"/>
    <dgm:cxn modelId="{77F573D1-B820-47C0-9126-357125BA3515}" type="presParOf" srcId="{7C1A7AB9-F129-4698-AC31-818B8FA38455}" destId="{BAC31239-0F65-47AD-88BC-3A0783DC1330}" srcOrd="0" destOrd="0" presId="urn:microsoft.com/office/officeart/2008/layout/LinedList"/>
    <dgm:cxn modelId="{A4C687AB-6607-4428-86CA-1CE2A66C6393}" type="presParOf" srcId="{7C1A7AB9-F129-4698-AC31-818B8FA38455}" destId="{F9ECC4C0-D363-4078-8AA5-E07473D55E7F}" srcOrd="1" destOrd="0" presId="urn:microsoft.com/office/officeart/2008/layout/LinedList"/>
    <dgm:cxn modelId="{2EEB06A7-3935-4305-90D4-D37B2DD7E077}" type="presParOf" srcId="{C39ED735-858A-4418-8A9A-B9BCB44D0E4E}" destId="{A449ADAC-9DB6-4E7E-A441-C97297FED3A8}" srcOrd="2" destOrd="0" presId="urn:microsoft.com/office/officeart/2008/layout/LinedList"/>
    <dgm:cxn modelId="{4A2DBCFF-4AC5-45C9-AF1A-05B0FCDE936D}" type="presParOf" srcId="{C39ED735-858A-4418-8A9A-B9BCB44D0E4E}" destId="{6B10C0E3-381D-4DFF-92DC-2FD0C70A943F}" srcOrd="3" destOrd="0" presId="urn:microsoft.com/office/officeart/2008/layout/LinedList"/>
    <dgm:cxn modelId="{EE398B72-B4AD-441F-87D9-E73E343C0912}" type="presParOf" srcId="{6B10C0E3-381D-4DFF-92DC-2FD0C70A943F}" destId="{25B461F9-72A4-422F-9707-9737B5B932EC}" srcOrd="0" destOrd="0" presId="urn:microsoft.com/office/officeart/2008/layout/LinedList"/>
    <dgm:cxn modelId="{6385A29F-E11D-497B-8D16-E4D3C43C7DEE}" type="presParOf" srcId="{6B10C0E3-381D-4DFF-92DC-2FD0C70A943F}" destId="{7D633F83-6814-486D-B6D9-F6D8A7FBD67B}" srcOrd="1" destOrd="0" presId="urn:microsoft.com/office/officeart/2008/layout/LinedList"/>
    <dgm:cxn modelId="{A939B84D-ECCD-467F-806B-797E0EE5B79A}" type="presParOf" srcId="{C39ED735-858A-4418-8A9A-B9BCB44D0E4E}" destId="{940F1BCD-33B8-44A1-BF69-A31AFDDC9132}" srcOrd="4" destOrd="0" presId="urn:microsoft.com/office/officeart/2008/layout/LinedList"/>
    <dgm:cxn modelId="{2301A591-D2E9-4275-8353-2768A4916F4B}" type="presParOf" srcId="{C39ED735-858A-4418-8A9A-B9BCB44D0E4E}" destId="{BD44461A-94AD-4634-A08A-2E680F59A1F4}" srcOrd="5" destOrd="0" presId="urn:microsoft.com/office/officeart/2008/layout/LinedList"/>
    <dgm:cxn modelId="{253D6540-9BA6-4311-B572-9E76DB0AA2D3}" type="presParOf" srcId="{BD44461A-94AD-4634-A08A-2E680F59A1F4}" destId="{C4C36A70-C30E-4757-8F43-E18264B837A0}" srcOrd="0" destOrd="0" presId="urn:microsoft.com/office/officeart/2008/layout/LinedList"/>
    <dgm:cxn modelId="{7149122B-AC1A-44AA-BC6D-0676BA135C3F}" type="presParOf" srcId="{BD44461A-94AD-4634-A08A-2E680F59A1F4}" destId="{5F44FCA2-D902-4A67-80ED-7CB02D5806A5}" srcOrd="1" destOrd="0" presId="urn:microsoft.com/office/officeart/2008/layout/LinedList"/>
    <dgm:cxn modelId="{A60CB998-BBAA-43DC-8A50-A5C63DCAA709}" type="presParOf" srcId="{C39ED735-858A-4418-8A9A-B9BCB44D0E4E}" destId="{4908E65D-E008-4994-843F-1DCAE275EBFA}" srcOrd="6" destOrd="0" presId="urn:microsoft.com/office/officeart/2008/layout/LinedList"/>
    <dgm:cxn modelId="{4C5314FE-FD21-44C4-93E8-930EDE7291E1}" type="presParOf" srcId="{C39ED735-858A-4418-8A9A-B9BCB44D0E4E}" destId="{BFEAC2D7-9DFD-4C8D-8F90-872A87028378}" srcOrd="7" destOrd="0" presId="urn:microsoft.com/office/officeart/2008/layout/LinedList"/>
    <dgm:cxn modelId="{806FC588-5B92-474A-BC52-60528F578469}" type="presParOf" srcId="{BFEAC2D7-9DFD-4C8D-8F90-872A87028378}" destId="{7BB2C938-1E06-4594-A901-388F213837C8}" srcOrd="0" destOrd="0" presId="urn:microsoft.com/office/officeart/2008/layout/LinedList"/>
    <dgm:cxn modelId="{14C3FD98-B268-4DAD-ACBE-9272F6076CC3}" type="presParOf" srcId="{BFEAC2D7-9DFD-4C8D-8F90-872A87028378}" destId="{CE125415-3B0A-4E54-ADB1-5240C21D07A7}" srcOrd="1" destOrd="0" presId="urn:microsoft.com/office/officeart/2008/layout/LinedList"/>
    <dgm:cxn modelId="{5AA7281B-905A-444A-ABF8-2A9AE07D4570}" type="presParOf" srcId="{C39ED735-858A-4418-8A9A-B9BCB44D0E4E}" destId="{A7911268-9095-41B2-AE17-A08FCCBEF908}" srcOrd="8" destOrd="0" presId="urn:microsoft.com/office/officeart/2008/layout/LinedList"/>
    <dgm:cxn modelId="{3B6DF34A-11F4-4E88-8309-5396368D7E3A}" type="presParOf" srcId="{C39ED735-858A-4418-8A9A-B9BCB44D0E4E}" destId="{48A665D2-7095-483A-8046-3796A4476BA3}" srcOrd="9" destOrd="0" presId="urn:microsoft.com/office/officeart/2008/layout/LinedList"/>
    <dgm:cxn modelId="{A32622E1-EA85-4EDD-BB38-82683F9D6FA4}" type="presParOf" srcId="{48A665D2-7095-483A-8046-3796A4476BA3}" destId="{CB2FDAA1-B308-429C-92FC-9C985A948F4A}" srcOrd="0" destOrd="0" presId="urn:microsoft.com/office/officeart/2008/layout/LinedList"/>
    <dgm:cxn modelId="{C4851530-03D9-400C-8384-14553C81651D}" type="presParOf" srcId="{48A665D2-7095-483A-8046-3796A4476BA3}" destId="{F5A1348D-5058-4B31-97D9-B2D071B01F8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51F63A8-A13B-4954-B38A-B1EE2E14887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5E0F388-A645-486E-8A02-1473630A6787}">
      <dgm:prSet/>
      <dgm:spPr/>
      <dgm:t>
        <a:bodyPr/>
        <a:lstStyle/>
        <a:p>
          <a:r>
            <a:rPr lang="en-US" baseline="0" dirty="0"/>
            <a:t>True of false: Access Apps can be used in SharePoint Online</a:t>
          </a:r>
          <a:endParaRPr lang="en-US" dirty="0"/>
        </a:p>
      </dgm:t>
    </dgm:pt>
    <dgm:pt modelId="{EAF376F4-7C1B-460F-9CBC-1EE5E9B32265}" type="parTrans" cxnId="{385B6883-3A58-4115-BDB8-8E9CFCA41728}">
      <dgm:prSet/>
      <dgm:spPr/>
      <dgm:t>
        <a:bodyPr/>
        <a:lstStyle/>
        <a:p>
          <a:endParaRPr lang="en-US"/>
        </a:p>
      </dgm:t>
    </dgm:pt>
    <dgm:pt modelId="{AF9F1D2E-BE45-4443-B9C9-DF6F06100D09}" type="sibTrans" cxnId="{385B6883-3A58-4115-BDB8-8E9CFCA41728}">
      <dgm:prSet/>
      <dgm:spPr/>
      <dgm:t>
        <a:bodyPr/>
        <a:lstStyle/>
        <a:p>
          <a:endParaRPr lang="en-US"/>
        </a:p>
      </dgm:t>
    </dgm:pt>
    <dgm:pt modelId="{166B3C78-05A9-4B01-A5E6-B7569BCF25F6}">
      <dgm:prSet/>
      <dgm:spPr/>
      <dgm:t>
        <a:bodyPr/>
        <a:lstStyle/>
        <a:p>
          <a:r>
            <a:rPr lang="en-US" baseline="0" dirty="0"/>
            <a:t>What’s the advantage of using Document Sets in SharePoint</a:t>
          </a:r>
          <a:endParaRPr lang="en-US" dirty="0"/>
        </a:p>
      </dgm:t>
    </dgm:pt>
    <dgm:pt modelId="{8C1D3A21-5757-465F-A5E6-2F805D0DD969}" type="parTrans" cxnId="{588D9E8C-C190-437A-A40A-E0D154D4BC72}">
      <dgm:prSet/>
      <dgm:spPr/>
      <dgm:t>
        <a:bodyPr/>
        <a:lstStyle/>
        <a:p>
          <a:endParaRPr lang="en-US"/>
        </a:p>
      </dgm:t>
    </dgm:pt>
    <dgm:pt modelId="{27005788-0E94-4D4E-B4FF-6251F3F13D02}" type="sibTrans" cxnId="{588D9E8C-C190-437A-A40A-E0D154D4BC72}">
      <dgm:prSet/>
      <dgm:spPr/>
      <dgm:t>
        <a:bodyPr/>
        <a:lstStyle/>
        <a:p>
          <a:endParaRPr lang="en-US"/>
        </a:p>
      </dgm:t>
    </dgm:pt>
    <dgm:pt modelId="{CBACF180-431D-4729-B4D9-0F973B238369}">
      <dgm:prSet/>
      <dgm:spPr/>
      <dgm:t>
        <a:bodyPr/>
        <a:lstStyle/>
        <a:p>
          <a:pPr>
            <a:buNone/>
          </a:pPr>
          <a:r>
            <a:rPr lang="en-US" dirty="0"/>
            <a:t>False. Support for Access Apps has been removed from SharePoint Online.</a:t>
          </a:r>
        </a:p>
      </dgm:t>
    </dgm:pt>
    <dgm:pt modelId="{E549CA86-D714-4842-A38C-D22FE1804667}" type="parTrans" cxnId="{D3A1F7D1-EC85-420B-8C9A-E7623ADC24B7}">
      <dgm:prSet/>
      <dgm:spPr/>
      <dgm:t>
        <a:bodyPr/>
        <a:lstStyle/>
        <a:p>
          <a:endParaRPr lang="en-US"/>
        </a:p>
      </dgm:t>
    </dgm:pt>
    <dgm:pt modelId="{BE6A723B-0C75-47A9-9ABF-99902D3A5492}" type="sibTrans" cxnId="{D3A1F7D1-EC85-420B-8C9A-E7623ADC24B7}">
      <dgm:prSet/>
      <dgm:spPr/>
      <dgm:t>
        <a:bodyPr/>
        <a:lstStyle/>
        <a:p>
          <a:endParaRPr lang="en-US"/>
        </a:p>
      </dgm:t>
    </dgm:pt>
    <dgm:pt modelId="{A4194794-C3DC-456E-9FDA-F47171CE7564}">
      <dgm:prSet/>
      <dgm:spPr/>
      <dgm:t>
        <a:bodyPr/>
        <a:lstStyle/>
        <a:p>
          <a:pPr>
            <a:buNone/>
          </a:pPr>
          <a:r>
            <a:rPr lang="en-US" dirty="0"/>
            <a:t>It allows sharing of the same metadata amongst multiple documents</a:t>
          </a:r>
        </a:p>
      </dgm:t>
    </dgm:pt>
    <dgm:pt modelId="{90611B85-ECF7-4AC6-AB1A-A7968C3C3A2F}" type="parTrans" cxnId="{BEABD948-6D1F-416B-8A0B-881CA5049369}">
      <dgm:prSet/>
      <dgm:spPr/>
      <dgm:t>
        <a:bodyPr/>
        <a:lstStyle/>
        <a:p>
          <a:endParaRPr lang="en-US"/>
        </a:p>
      </dgm:t>
    </dgm:pt>
    <dgm:pt modelId="{C8F4653F-B9B9-4415-91A0-D0742592EC69}" type="sibTrans" cxnId="{BEABD948-6D1F-416B-8A0B-881CA5049369}">
      <dgm:prSet/>
      <dgm:spPr/>
      <dgm:t>
        <a:bodyPr/>
        <a:lstStyle/>
        <a:p>
          <a:endParaRPr lang="en-US"/>
        </a:p>
      </dgm:t>
    </dgm:pt>
    <dgm:pt modelId="{F0FC9821-B5A5-42A6-AC05-DF477F1CCD28}" type="pres">
      <dgm:prSet presAssocID="{C51F63A8-A13B-4954-B38A-B1EE2E148877}" presName="linear" presStyleCnt="0">
        <dgm:presLayoutVars>
          <dgm:dir/>
          <dgm:animLvl val="lvl"/>
          <dgm:resizeHandles val="exact"/>
        </dgm:presLayoutVars>
      </dgm:prSet>
      <dgm:spPr/>
    </dgm:pt>
    <dgm:pt modelId="{C6D1DC0E-DAF6-43E3-B79F-E3995823B237}" type="pres">
      <dgm:prSet presAssocID="{85E0F388-A645-486E-8A02-1473630A6787}" presName="parentLin" presStyleCnt="0"/>
      <dgm:spPr/>
    </dgm:pt>
    <dgm:pt modelId="{7C548BDA-6203-48D7-8CD6-9F5A094FC8DE}" type="pres">
      <dgm:prSet presAssocID="{85E0F388-A645-486E-8A02-1473630A6787}" presName="parentLeftMargin" presStyleLbl="node1" presStyleIdx="0" presStyleCnt="2"/>
      <dgm:spPr/>
    </dgm:pt>
    <dgm:pt modelId="{D095EFED-F0AC-457F-87C2-709CE94DDFB8}" type="pres">
      <dgm:prSet presAssocID="{85E0F388-A645-486E-8A02-1473630A6787}" presName="parentText" presStyleLbl="node1" presStyleIdx="0" presStyleCnt="2">
        <dgm:presLayoutVars>
          <dgm:chMax val="0"/>
          <dgm:bulletEnabled val="1"/>
        </dgm:presLayoutVars>
      </dgm:prSet>
      <dgm:spPr/>
    </dgm:pt>
    <dgm:pt modelId="{E82ABEE2-6A2A-45CB-9AC3-BB2671327AB6}" type="pres">
      <dgm:prSet presAssocID="{85E0F388-A645-486E-8A02-1473630A6787}" presName="negativeSpace" presStyleCnt="0"/>
      <dgm:spPr/>
    </dgm:pt>
    <dgm:pt modelId="{FA244B82-556F-488B-94FD-914A44835050}" type="pres">
      <dgm:prSet presAssocID="{85E0F388-A645-486E-8A02-1473630A6787}" presName="childText" presStyleLbl="conFgAcc1" presStyleIdx="0" presStyleCnt="2">
        <dgm:presLayoutVars>
          <dgm:bulletEnabled val="1"/>
        </dgm:presLayoutVars>
      </dgm:prSet>
      <dgm:spPr/>
    </dgm:pt>
    <dgm:pt modelId="{729107AB-75C1-46A2-9346-555121D65ECB}" type="pres">
      <dgm:prSet presAssocID="{AF9F1D2E-BE45-4443-B9C9-DF6F06100D09}" presName="spaceBetweenRectangles" presStyleCnt="0"/>
      <dgm:spPr/>
    </dgm:pt>
    <dgm:pt modelId="{05D19D39-48AF-48C0-9F54-FA6545391C2B}" type="pres">
      <dgm:prSet presAssocID="{166B3C78-05A9-4B01-A5E6-B7569BCF25F6}" presName="parentLin" presStyleCnt="0"/>
      <dgm:spPr/>
    </dgm:pt>
    <dgm:pt modelId="{8EBBB71E-A542-4F57-B70E-BFF8CA8744DA}" type="pres">
      <dgm:prSet presAssocID="{166B3C78-05A9-4B01-A5E6-B7569BCF25F6}" presName="parentLeftMargin" presStyleLbl="node1" presStyleIdx="0" presStyleCnt="2"/>
      <dgm:spPr/>
    </dgm:pt>
    <dgm:pt modelId="{070D0D9A-1B80-4477-A407-B2F7C2E1C5E7}" type="pres">
      <dgm:prSet presAssocID="{166B3C78-05A9-4B01-A5E6-B7569BCF25F6}" presName="parentText" presStyleLbl="node1" presStyleIdx="1" presStyleCnt="2">
        <dgm:presLayoutVars>
          <dgm:chMax val="0"/>
          <dgm:bulletEnabled val="1"/>
        </dgm:presLayoutVars>
      </dgm:prSet>
      <dgm:spPr/>
    </dgm:pt>
    <dgm:pt modelId="{6B049DE6-3D92-4B6B-ABED-9FB78D72AF45}" type="pres">
      <dgm:prSet presAssocID="{166B3C78-05A9-4B01-A5E6-B7569BCF25F6}" presName="negativeSpace" presStyleCnt="0"/>
      <dgm:spPr/>
    </dgm:pt>
    <dgm:pt modelId="{1ED27AD3-E838-4FB5-8F3E-7047DF4BA6D8}" type="pres">
      <dgm:prSet presAssocID="{166B3C78-05A9-4B01-A5E6-B7569BCF25F6}" presName="childText" presStyleLbl="conFgAcc1" presStyleIdx="1" presStyleCnt="2">
        <dgm:presLayoutVars>
          <dgm:bulletEnabled val="1"/>
        </dgm:presLayoutVars>
      </dgm:prSet>
      <dgm:spPr/>
    </dgm:pt>
  </dgm:ptLst>
  <dgm:cxnLst>
    <dgm:cxn modelId="{FC77FB08-006F-4D08-B069-9C4C92CADB55}" type="presOf" srcId="{85E0F388-A645-486E-8A02-1473630A6787}" destId="{D095EFED-F0AC-457F-87C2-709CE94DDFB8}" srcOrd="1" destOrd="0" presId="urn:microsoft.com/office/officeart/2005/8/layout/list1"/>
    <dgm:cxn modelId="{AEDF6D1A-6772-4589-94F9-BA7D86FD468B}" type="presOf" srcId="{A4194794-C3DC-456E-9FDA-F47171CE7564}" destId="{1ED27AD3-E838-4FB5-8F3E-7047DF4BA6D8}" srcOrd="0" destOrd="0" presId="urn:microsoft.com/office/officeart/2005/8/layout/list1"/>
    <dgm:cxn modelId="{F2D77947-CB98-4C4E-B3A7-B3E23959ABA0}" type="presOf" srcId="{166B3C78-05A9-4B01-A5E6-B7569BCF25F6}" destId="{070D0D9A-1B80-4477-A407-B2F7C2E1C5E7}" srcOrd="1" destOrd="0" presId="urn:microsoft.com/office/officeart/2005/8/layout/list1"/>
    <dgm:cxn modelId="{F9C4B848-4B4E-4608-8566-C6D3791E91DF}" type="presOf" srcId="{C51F63A8-A13B-4954-B38A-B1EE2E148877}" destId="{F0FC9821-B5A5-42A6-AC05-DF477F1CCD28}" srcOrd="0" destOrd="0" presId="urn:microsoft.com/office/officeart/2005/8/layout/list1"/>
    <dgm:cxn modelId="{BEABD948-6D1F-416B-8A0B-881CA5049369}" srcId="{166B3C78-05A9-4B01-A5E6-B7569BCF25F6}" destId="{A4194794-C3DC-456E-9FDA-F47171CE7564}" srcOrd="0" destOrd="0" parTransId="{90611B85-ECF7-4AC6-AB1A-A7968C3C3A2F}" sibTransId="{C8F4653F-B9B9-4415-91A0-D0742592EC69}"/>
    <dgm:cxn modelId="{6EC03A6F-00F5-4388-97B8-FEB3B7DF58F8}" type="presOf" srcId="{85E0F388-A645-486E-8A02-1473630A6787}" destId="{7C548BDA-6203-48D7-8CD6-9F5A094FC8DE}" srcOrd="0" destOrd="0" presId="urn:microsoft.com/office/officeart/2005/8/layout/list1"/>
    <dgm:cxn modelId="{385B6883-3A58-4115-BDB8-8E9CFCA41728}" srcId="{C51F63A8-A13B-4954-B38A-B1EE2E148877}" destId="{85E0F388-A645-486E-8A02-1473630A6787}" srcOrd="0" destOrd="0" parTransId="{EAF376F4-7C1B-460F-9CBC-1EE5E9B32265}" sibTransId="{AF9F1D2E-BE45-4443-B9C9-DF6F06100D09}"/>
    <dgm:cxn modelId="{588D9E8C-C190-437A-A40A-E0D154D4BC72}" srcId="{C51F63A8-A13B-4954-B38A-B1EE2E148877}" destId="{166B3C78-05A9-4B01-A5E6-B7569BCF25F6}" srcOrd="1" destOrd="0" parTransId="{8C1D3A21-5757-465F-A5E6-2F805D0DD969}" sibTransId="{27005788-0E94-4D4E-B4FF-6251F3F13D02}"/>
    <dgm:cxn modelId="{03A522B3-A0C6-4C37-ACC2-9A001BF01847}" type="presOf" srcId="{166B3C78-05A9-4B01-A5E6-B7569BCF25F6}" destId="{8EBBB71E-A542-4F57-B70E-BFF8CA8744DA}" srcOrd="0" destOrd="0" presId="urn:microsoft.com/office/officeart/2005/8/layout/list1"/>
    <dgm:cxn modelId="{D3A1F7D1-EC85-420B-8C9A-E7623ADC24B7}" srcId="{85E0F388-A645-486E-8A02-1473630A6787}" destId="{CBACF180-431D-4729-B4D9-0F973B238369}" srcOrd="0" destOrd="0" parTransId="{E549CA86-D714-4842-A38C-D22FE1804667}" sibTransId="{BE6A723B-0C75-47A9-9ABF-99902D3A5492}"/>
    <dgm:cxn modelId="{266556DF-D64F-467B-B901-0044582B5CB5}" type="presOf" srcId="{CBACF180-431D-4729-B4D9-0F973B238369}" destId="{FA244B82-556F-488B-94FD-914A44835050}" srcOrd="0" destOrd="0" presId="urn:microsoft.com/office/officeart/2005/8/layout/list1"/>
    <dgm:cxn modelId="{2B9DF51B-0F6C-4CE5-8627-B3CCE303B0E1}" type="presParOf" srcId="{F0FC9821-B5A5-42A6-AC05-DF477F1CCD28}" destId="{C6D1DC0E-DAF6-43E3-B79F-E3995823B237}" srcOrd="0" destOrd="0" presId="urn:microsoft.com/office/officeart/2005/8/layout/list1"/>
    <dgm:cxn modelId="{5E015380-F399-4F33-8358-73470B438794}" type="presParOf" srcId="{C6D1DC0E-DAF6-43E3-B79F-E3995823B237}" destId="{7C548BDA-6203-48D7-8CD6-9F5A094FC8DE}" srcOrd="0" destOrd="0" presId="urn:microsoft.com/office/officeart/2005/8/layout/list1"/>
    <dgm:cxn modelId="{131DD97E-C780-40F3-8F3B-0229AEA9DC4A}" type="presParOf" srcId="{C6D1DC0E-DAF6-43E3-B79F-E3995823B237}" destId="{D095EFED-F0AC-457F-87C2-709CE94DDFB8}" srcOrd="1" destOrd="0" presId="urn:microsoft.com/office/officeart/2005/8/layout/list1"/>
    <dgm:cxn modelId="{C2916565-A071-45DE-B06A-70CCA7979E34}" type="presParOf" srcId="{F0FC9821-B5A5-42A6-AC05-DF477F1CCD28}" destId="{E82ABEE2-6A2A-45CB-9AC3-BB2671327AB6}" srcOrd="1" destOrd="0" presId="urn:microsoft.com/office/officeart/2005/8/layout/list1"/>
    <dgm:cxn modelId="{A9A22C78-B74A-4CDE-9DD5-0E835D3EF5CC}" type="presParOf" srcId="{F0FC9821-B5A5-42A6-AC05-DF477F1CCD28}" destId="{FA244B82-556F-488B-94FD-914A44835050}" srcOrd="2" destOrd="0" presId="urn:microsoft.com/office/officeart/2005/8/layout/list1"/>
    <dgm:cxn modelId="{5CF431C7-17B3-45EB-A73F-1A4B89881F2C}" type="presParOf" srcId="{F0FC9821-B5A5-42A6-AC05-DF477F1CCD28}" destId="{729107AB-75C1-46A2-9346-555121D65ECB}" srcOrd="3" destOrd="0" presId="urn:microsoft.com/office/officeart/2005/8/layout/list1"/>
    <dgm:cxn modelId="{ED52466C-AF1E-4639-BF63-325BA91F7D90}" type="presParOf" srcId="{F0FC9821-B5A5-42A6-AC05-DF477F1CCD28}" destId="{05D19D39-48AF-48C0-9F54-FA6545391C2B}" srcOrd="4" destOrd="0" presId="urn:microsoft.com/office/officeart/2005/8/layout/list1"/>
    <dgm:cxn modelId="{990BB63E-01BA-4B42-8DC5-756D4F8DFD66}" type="presParOf" srcId="{05D19D39-48AF-48C0-9F54-FA6545391C2B}" destId="{8EBBB71E-A542-4F57-B70E-BFF8CA8744DA}" srcOrd="0" destOrd="0" presId="urn:microsoft.com/office/officeart/2005/8/layout/list1"/>
    <dgm:cxn modelId="{9E21FCBA-1F28-4B1B-9329-3D8F0F41607B}" type="presParOf" srcId="{05D19D39-48AF-48C0-9F54-FA6545391C2B}" destId="{070D0D9A-1B80-4477-A407-B2F7C2E1C5E7}" srcOrd="1" destOrd="0" presId="urn:microsoft.com/office/officeart/2005/8/layout/list1"/>
    <dgm:cxn modelId="{88667345-684E-4968-AA62-3690F2783B10}" type="presParOf" srcId="{F0FC9821-B5A5-42A6-AC05-DF477F1CCD28}" destId="{6B049DE6-3D92-4B6B-ABED-9FB78D72AF45}" srcOrd="5" destOrd="0" presId="urn:microsoft.com/office/officeart/2005/8/layout/list1"/>
    <dgm:cxn modelId="{3270EF7E-9B99-47B4-9AC0-302C92442EB6}" type="presParOf" srcId="{F0FC9821-B5A5-42A6-AC05-DF477F1CCD28}" destId="{1ED27AD3-E838-4FB5-8F3E-7047DF4BA6D8}"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51F63A8-A13B-4954-B38A-B1EE2E14887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5E0F388-A645-486E-8A02-1473630A6787}">
      <dgm:prSet/>
      <dgm:spPr/>
      <dgm:t>
        <a:bodyPr/>
        <a:lstStyle/>
        <a:p>
          <a:r>
            <a:rPr lang="en-US" baseline="0"/>
            <a:t>Why is Load Testing of your applications important?</a:t>
          </a:r>
          <a:endParaRPr lang="en-US" dirty="0"/>
        </a:p>
      </dgm:t>
    </dgm:pt>
    <dgm:pt modelId="{EAF376F4-7C1B-460F-9CBC-1EE5E9B32265}" type="parTrans" cxnId="{385B6883-3A58-4115-BDB8-8E9CFCA41728}">
      <dgm:prSet/>
      <dgm:spPr/>
      <dgm:t>
        <a:bodyPr/>
        <a:lstStyle/>
        <a:p>
          <a:endParaRPr lang="en-US"/>
        </a:p>
      </dgm:t>
    </dgm:pt>
    <dgm:pt modelId="{AF9F1D2E-BE45-4443-B9C9-DF6F06100D09}" type="sibTrans" cxnId="{385B6883-3A58-4115-BDB8-8E9CFCA41728}">
      <dgm:prSet/>
      <dgm:spPr/>
      <dgm:t>
        <a:bodyPr/>
        <a:lstStyle/>
        <a:p>
          <a:endParaRPr lang="en-US"/>
        </a:p>
      </dgm:t>
    </dgm:pt>
    <dgm:pt modelId="{53CEC60F-5D6E-41D5-927F-24B1215D8584}">
      <dgm:prSet/>
      <dgm:spPr/>
      <dgm:t>
        <a:bodyPr/>
        <a:lstStyle/>
        <a:p>
          <a:r>
            <a:rPr lang="en-US" dirty="0"/>
            <a:t>To experience how your application behaves under the anticipated load at go-live</a:t>
          </a:r>
        </a:p>
      </dgm:t>
    </dgm:pt>
    <dgm:pt modelId="{E9438528-7BDE-481A-8FE4-1FB1A9F11E1E}" type="parTrans" cxnId="{72A9E73E-06AD-47AC-BC1A-A14D0F023E13}">
      <dgm:prSet/>
      <dgm:spPr/>
      <dgm:t>
        <a:bodyPr/>
        <a:lstStyle/>
        <a:p>
          <a:endParaRPr lang="en-US"/>
        </a:p>
      </dgm:t>
    </dgm:pt>
    <dgm:pt modelId="{8CFE7454-AFE6-4773-BDEB-2624521C5BB8}" type="sibTrans" cxnId="{72A9E73E-06AD-47AC-BC1A-A14D0F023E13}">
      <dgm:prSet/>
      <dgm:spPr/>
      <dgm:t>
        <a:bodyPr/>
        <a:lstStyle/>
        <a:p>
          <a:endParaRPr lang="en-US"/>
        </a:p>
      </dgm:t>
    </dgm:pt>
    <dgm:pt modelId="{8BA9C5AC-E04C-486F-9956-1D6AC0EAF40D}">
      <dgm:prSet/>
      <dgm:spPr/>
      <dgm:t>
        <a:bodyPr/>
        <a:lstStyle/>
        <a:p>
          <a:r>
            <a:rPr lang="en-US" dirty="0"/>
            <a:t>Name a reason why you could use Azure DevOps?</a:t>
          </a:r>
        </a:p>
      </dgm:t>
    </dgm:pt>
    <dgm:pt modelId="{2722742B-3ABA-4B64-81A2-9E4DB66849D5}" type="parTrans" cxnId="{2B7CA01C-4507-429F-BBF5-765D003C2741}">
      <dgm:prSet/>
      <dgm:spPr/>
      <dgm:t>
        <a:bodyPr/>
        <a:lstStyle/>
        <a:p>
          <a:endParaRPr lang="en-US"/>
        </a:p>
      </dgm:t>
    </dgm:pt>
    <dgm:pt modelId="{96F41D0F-A306-4B5B-A219-CD08507F6FE7}" type="sibTrans" cxnId="{2B7CA01C-4507-429F-BBF5-765D003C2741}">
      <dgm:prSet/>
      <dgm:spPr/>
      <dgm:t>
        <a:bodyPr/>
        <a:lstStyle/>
        <a:p>
          <a:endParaRPr lang="en-US"/>
        </a:p>
      </dgm:t>
    </dgm:pt>
    <dgm:pt modelId="{C7A49F6F-EEC0-4BBD-A20F-A8BAC8B42927}">
      <dgm:prSet/>
      <dgm:spPr/>
      <dgm:t>
        <a:bodyPr/>
        <a:lstStyle/>
        <a:p>
          <a:r>
            <a:rPr lang="en-US" dirty="0"/>
            <a:t>Automate your deployments</a:t>
          </a:r>
        </a:p>
      </dgm:t>
    </dgm:pt>
    <dgm:pt modelId="{BA586ADF-76F4-4AB4-A87F-3F58DB9F060F}" type="parTrans" cxnId="{2C772452-0ACB-4038-911B-01B826670614}">
      <dgm:prSet/>
      <dgm:spPr/>
      <dgm:t>
        <a:bodyPr/>
        <a:lstStyle/>
        <a:p>
          <a:endParaRPr lang="en-US"/>
        </a:p>
      </dgm:t>
    </dgm:pt>
    <dgm:pt modelId="{538992D0-45BE-4D4D-A852-5B4F62B14B04}" type="sibTrans" cxnId="{2C772452-0ACB-4038-911B-01B826670614}">
      <dgm:prSet/>
      <dgm:spPr/>
      <dgm:t>
        <a:bodyPr/>
        <a:lstStyle/>
        <a:p>
          <a:endParaRPr lang="en-US"/>
        </a:p>
      </dgm:t>
    </dgm:pt>
    <dgm:pt modelId="{D2C06AFF-680A-4D15-B664-EA0DF5C90669}">
      <dgm:prSet/>
      <dgm:spPr/>
      <dgm:t>
        <a:bodyPr/>
        <a:lstStyle/>
        <a:p>
          <a:r>
            <a:rPr lang="en-US" dirty="0"/>
            <a:t>Have version control</a:t>
          </a:r>
        </a:p>
      </dgm:t>
    </dgm:pt>
    <dgm:pt modelId="{3E33D9C7-E546-4A3D-BEE4-436AB462B7D2}" type="parTrans" cxnId="{C4DB9F8E-22B3-4305-BDCA-C9BFEE686FFE}">
      <dgm:prSet/>
      <dgm:spPr/>
      <dgm:t>
        <a:bodyPr/>
        <a:lstStyle/>
        <a:p>
          <a:endParaRPr lang="en-US"/>
        </a:p>
      </dgm:t>
    </dgm:pt>
    <dgm:pt modelId="{CFEE26D0-428E-43B5-BC63-23FDEEE7DC39}" type="sibTrans" cxnId="{C4DB9F8E-22B3-4305-BDCA-C9BFEE686FFE}">
      <dgm:prSet/>
      <dgm:spPr/>
      <dgm:t>
        <a:bodyPr/>
        <a:lstStyle/>
        <a:p>
          <a:endParaRPr lang="en-US"/>
        </a:p>
      </dgm:t>
    </dgm:pt>
    <dgm:pt modelId="{524AB79A-3B60-476A-B52A-19FF190A191D}">
      <dgm:prSet/>
      <dgm:spPr/>
      <dgm:t>
        <a:bodyPr/>
        <a:lstStyle/>
        <a:p>
          <a:r>
            <a:rPr lang="en-US" dirty="0"/>
            <a:t>Collaborate on code</a:t>
          </a:r>
        </a:p>
      </dgm:t>
    </dgm:pt>
    <dgm:pt modelId="{FC20B7E0-7B20-44B2-A4E4-C9AD460169C9}" type="parTrans" cxnId="{3D7CAC5B-B903-4309-93E4-26DCFAA915CD}">
      <dgm:prSet/>
      <dgm:spPr/>
      <dgm:t>
        <a:bodyPr/>
        <a:lstStyle/>
        <a:p>
          <a:endParaRPr lang="en-US"/>
        </a:p>
      </dgm:t>
    </dgm:pt>
    <dgm:pt modelId="{F2403A87-854F-411D-AABD-CCDF012979B8}" type="sibTrans" cxnId="{3D7CAC5B-B903-4309-93E4-26DCFAA915CD}">
      <dgm:prSet/>
      <dgm:spPr/>
      <dgm:t>
        <a:bodyPr/>
        <a:lstStyle/>
        <a:p>
          <a:endParaRPr lang="en-US"/>
        </a:p>
      </dgm:t>
    </dgm:pt>
    <dgm:pt modelId="{F0FC9821-B5A5-42A6-AC05-DF477F1CCD28}" type="pres">
      <dgm:prSet presAssocID="{C51F63A8-A13B-4954-B38A-B1EE2E148877}" presName="linear" presStyleCnt="0">
        <dgm:presLayoutVars>
          <dgm:dir/>
          <dgm:animLvl val="lvl"/>
          <dgm:resizeHandles val="exact"/>
        </dgm:presLayoutVars>
      </dgm:prSet>
      <dgm:spPr/>
    </dgm:pt>
    <dgm:pt modelId="{C6D1DC0E-DAF6-43E3-B79F-E3995823B237}" type="pres">
      <dgm:prSet presAssocID="{85E0F388-A645-486E-8A02-1473630A6787}" presName="parentLin" presStyleCnt="0"/>
      <dgm:spPr/>
    </dgm:pt>
    <dgm:pt modelId="{7C548BDA-6203-48D7-8CD6-9F5A094FC8DE}" type="pres">
      <dgm:prSet presAssocID="{85E0F388-A645-486E-8A02-1473630A6787}" presName="parentLeftMargin" presStyleLbl="node1" presStyleIdx="0" presStyleCnt="2"/>
      <dgm:spPr/>
    </dgm:pt>
    <dgm:pt modelId="{D095EFED-F0AC-457F-87C2-709CE94DDFB8}" type="pres">
      <dgm:prSet presAssocID="{85E0F388-A645-486E-8A02-1473630A6787}" presName="parentText" presStyleLbl="node1" presStyleIdx="0" presStyleCnt="2">
        <dgm:presLayoutVars>
          <dgm:chMax val="0"/>
          <dgm:bulletEnabled val="1"/>
        </dgm:presLayoutVars>
      </dgm:prSet>
      <dgm:spPr/>
    </dgm:pt>
    <dgm:pt modelId="{E82ABEE2-6A2A-45CB-9AC3-BB2671327AB6}" type="pres">
      <dgm:prSet presAssocID="{85E0F388-A645-486E-8A02-1473630A6787}" presName="negativeSpace" presStyleCnt="0"/>
      <dgm:spPr/>
    </dgm:pt>
    <dgm:pt modelId="{FA244B82-556F-488B-94FD-914A44835050}" type="pres">
      <dgm:prSet presAssocID="{85E0F388-A645-486E-8A02-1473630A6787}" presName="childText" presStyleLbl="conFgAcc1" presStyleIdx="0" presStyleCnt="2">
        <dgm:presLayoutVars>
          <dgm:bulletEnabled val="1"/>
        </dgm:presLayoutVars>
      </dgm:prSet>
      <dgm:spPr/>
    </dgm:pt>
    <dgm:pt modelId="{729107AB-75C1-46A2-9346-555121D65ECB}" type="pres">
      <dgm:prSet presAssocID="{AF9F1D2E-BE45-4443-B9C9-DF6F06100D09}" presName="spaceBetweenRectangles" presStyleCnt="0"/>
      <dgm:spPr/>
    </dgm:pt>
    <dgm:pt modelId="{3E0933B7-F55A-4002-A9B0-89F7264601FB}" type="pres">
      <dgm:prSet presAssocID="{8BA9C5AC-E04C-486F-9956-1D6AC0EAF40D}" presName="parentLin" presStyleCnt="0"/>
      <dgm:spPr/>
    </dgm:pt>
    <dgm:pt modelId="{70C859D9-C3E0-4344-B891-019A6D83075F}" type="pres">
      <dgm:prSet presAssocID="{8BA9C5AC-E04C-486F-9956-1D6AC0EAF40D}" presName="parentLeftMargin" presStyleLbl="node1" presStyleIdx="0" presStyleCnt="2"/>
      <dgm:spPr/>
    </dgm:pt>
    <dgm:pt modelId="{2DA6DAA1-CCF0-494E-9E2E-C9CB71465374}" type="pres">
      <dgm:prSet presAssocID="{8BA9C5AC-E04C-486F-9956-1D6AC0EAF40D}" presName="parentText" presStyleLbl="node1" presStyleIdx="1" presStyleCnt="2">
        <dgm:presLayoutVars>
          <dgm:chMax val="0"/>
          <dgm:bulletEnabled val="1"/>
        </dgm:presLayoutVars>
      </dgm:prSet>
      <dgm:spPr/>
    </dgm:pt>
    <dgm:pt modelId="{A7EA51A0-5FDD-483D-A514-1EC0AD843372}" type="pres">
      <dgm:prSet presAssocID="{8BA9C5AC-E04C-486F-9956-1D6AC0EAF40D}" presName="negativeSpace" presStyleCnt="0"/>
      <dgm:spPr/>
    </dgm:pt>
    <dgm:pt modelId="{C6920AF5-1D99-48E9-9883-1771ABE6EF39}" type="pres">
      <dgm:prSet presAssocID="{8BA9C5AC-E04C-486F-9956-1D6AC0EAF40D}" presName="childText" presStyleLbl="conFgAcc1" presStyleIdx="1" presStyleCnt="2">
        <dgm:presLayoutVars>
          <dgm:bulletEnabled val="1"/>
        </dgm:presLayoutVars>
      </dgm:prSet>
      <dgm:spPr/>
    </dgm:pt>
  </dgm:ptLst>
  <dgm:cxnLst>
    <dgm:cxn modelId="{98966905-6555-420D-BDA9-F7B9B2AE3CDC}" type="presOf" srcId="{53CEC60F-5D6E-41D5-927F-24B1215D8584}" destId="{FA244B82-556F-488B-94FD-914A44835050}" srcOrd="0" destOrd="0" presId="urn:microsoft.com/office/officeart/2005/8/layout/list1"/>
    <dgm:cxn modelId="{FC77FB08-006F-4D08-B069-9C4C92CADB55}" type="presOf" srcId="{85E0F388-A645-486E-8A02-1473630A6787}" destId="{D095EFED-F0AC-457F-87C2-709CE94DDFB8}" srcOrd="1" destOrd="0" presId="urn:microsoft.com/office/officeart/2005/8/layout/list1"/>
    <dgm:cxn modelId="{3F533614-9ABD-42BD-83AF-6382EB56A173}" type="presOf" srcId="{8BA9C5AC-E04C-486F-9956-1D6AC0EAF40D}" destId="{2DA6DAA1-CCF0-494E-9E2E-C9CB71465374}" srcOrd="1" destOrd="0" presId="urn:microsoft.com/office/officeart/2005/8/layout/list1"/>
    <dgm:cxn modelId="{9D4CF816-02F8-4CB6-A260-B130AE9611C6}" type="presOf" srcId="{8BA9C5AC-E04C-486F-9956-1D6AC0EAF40D}" destId="{70C859D9-C3E0-4344-B891-019A6D83075F}" srcOrd="0" destOrd="0" presId="urn:microsoft.com/office/officeart/2005/8/layout/list1"/>
    <dgm:cxn modelId="{2B7CA01C-4507-429F-BBF5-765D003C2741}" srcId="{C51F63A8-A13B-4954-B38A-B1EE2E148877}" destId="{8BA9C5AC-E04C-486F-9956-1D6AC0EAF40D}" srcOrd="1" destOrd="0" parTransId="{2722742B-3ABA-4B64-81A2-9E4DB66849D5}" sibTransId="{96F41D0F-A306-4B5B-A219-CD08507F6FE7}"/>
    <dgm:cxn modelId="{3CE3B428-9CF7-4E2D-BAAB-EEA2B5119E57}" type="presOf" srcId="{524AB79A-3B60-476A-B52A-19FF190A191D}" destId="{C6920AF5-1D99-48E9-9883-1771ABE6EF39}" srcOrd="0" destOrd="2" presId="urn:microsoft.com/office/officeart/2005/8/layout/list1"/>
    <dgm:cxn modelId="{72A9E73E-06AD-47AC-BC1A-A14D0F023E13}" srcId="{85E0F388-A645-486E-8A02-1473630A6787}" destId="{53CEC60F-5D6E-41D5-927F-24B1215D8584}" srcOrd="0" destOrd="0" parTransId="{E9438528-7BDE-481A-8FE4-1FB1A9F11E1E}" sibTransId="{8CFE7454-AFE6-4773-BDEB-2624521C5BB8}"/>
    <dgm:cxn modelId="{3D7CAC5B-B903-4309-93E4-26DCFAA915CD}" srcId="{8BA9C5AC-E04C-486F-9956-1D6AC0EAF40D}" destId="{524AB79A-3B60-476A-B52A-19FF190A191D}" srcOrd="2" destOrd="0" parTransId="{FC20B7E0-7B20-44B2-A4E4-C9AD460169C9}" sibTransId="{F2403A87-854F-411D-AABD-CCDF012979B8}"/>
    <dgm:cxn modelId="{2BF4315F-7911-484C-B567-8DDC409051CD}" type="presOf" srcId="{C7A49F6F-EEC0-4BBD-A20F-A8BAC8B42927}" destId="{C6920AF5-1D99-48E9-9883-1771ABE6EF39}" srcOrd="0" destOrd="0" presId="urn:microsoft.com/office/officeart/2005/8/layout/list1"/>
    <dgm:cxn modelId="{F9C4B848-4B4E-4608-8566-C6D3791E91DF}" type="presOf" srcId="{C51F63A8-A13B-4954-B38A-B1EE2E148877}" destId="{F0FC9821-B5A5-42A6-AC05-DF477F1CCD28}" srcOrd="0" destOrd="0" presId="urn:microsoft.com/office/officeart/2005/8/layout/list1"/>
    <dgm:cxn modelId="{6EC03A6F-00F5-4388-97B8-FEB3B7DF58F8}" type="presOf" srcId="{85E0F388-A645-486E-8A02-1473630A6787}" destId="{7C548BDA-6203-48D7-8CD6-9F5A094FC8DE}" srcOrd="0" destOrd="0" presId="urn:microsoft.com/office/officeart/2005/8/layout/list1"/>
    <dgm:cxn modelId="{2C772452-0ACB-4038-911B-01B826670614}" srcId="{8BA9C5AC-E04C-486F-9956-1D6AC0EAF40D}" destId="{C7A49F6F-EEC0-4BBD-A20F-A8BAC8B42927}" srcOrd="0" destOrd="0" parTransId="{BA586ADF-76F4-4AB4-A87F-3F58DB9F060F}" sibTransId="{538992D0-45BE-4D4D-A852-5B4F62B14B04}"/>
    <dgm:cxn modelId="{385B6883-3A58-4115-BDB8-8E9CFCA41728}" srcId="{C51F63A8-A13B-4954-B38A-B1EE2E148877}" destId="{85E0F388-A645-486E-8A02-1473630A6787}" srcOrd="0" destOrd="0" parTransId="{EAF376F4-7C1B-460F-9CBC-1EE5E9B32265}" sibTransId="{AF9F1D2E-BE45-4443-B9C9-DF6F06100D09}"/>
    <dgm:cxn modelId="{C4DB9F8E-22B3-4305-BDCA-C9BFEE686FFE}" srcId="{8BA9C5AC-E04C-486F-9956-1D6AC0EAF40D}" destId="{D2C06AFF-680A-4D15-B664-EA0DF5C90669}" srcOrd="1" destOrd="0" parTransId="{3E33D9C7-E546-4A3D-BEE4-436AB462B7D2}" sibTransId="{CFEE26D0-428E-43B5-BC63-23FDEEE7DC39}"/>
    <dgm:cxn modelId="{CA24D4B2-646F-4D3A-96AE-751FD7158CAD}" type="presOf" srcId="{D2C06AFF-680A-4D15-B664-EA0DF5C90669}" destId="{C6920AF5-1D99-48E9-9883-1771ABE6EF39}" srcOrd="0" destOrd="1" presId="urn:microsoft.com/office/officeart/2005/8/layout/list1"/>
    <dgm:cxn modelId="{2B9DF51B-0F6C-4CE5-8627-B3CCE303B0E1}" type="presParOf" srcId="{F0FC9821-B5A5-42A6-AC05-DF477F1CCD28}" destId="{C6D1DC0E-DAF6-43E3-B79F-E3995823B237}" srcOrd="0" destOrd="0" presId="urn:microsoft.com/office/officeart/2005/8/layout/list1"/>
    <dgm:cxn modelId="{5E015380-F399-4F33-8358-73470B438794}" type="presParOf" srcId="{C6D1DC0E-DAF6-43E3-B79F-E3995823B237}" destId="{7C548BDA-6203-48D7-8CD6-9F5A094FC8DE}" srcOrd="0" destOrd="0" presId="urn:microsoft.com/office/officeart/2005/8/layout/list1"/>
    <dgm:cxn modelId="{131DD97E-C780-40F3-8F3B-0229AEA9DC4A}" type="presParOf" srcId="{C6D1DC0E-DAF6-43E3-B79F-E3995823B237}" destId="{D095EFED-F0AC-457F-87C2-709CE94DDFB8}" srcOrd="1" destOrd="0" presId="urn:microsoft.com/office/officeart/2005/8/layout/list1"/>
    <dgm:cxn modelId="{C2916565-A071-45DE-B06A-70CCA7979E34}" type="presParOf" srcId="{F0FC9821-B5A5-42A6-AC05-DF477F1CCD28}" destId="{E82ABEE2-6A2A-45CB-9AC3-BB2671327AB6}" srcOrd="1" destOrd="0" presId="urn:microsoft.com/office/officeart/2005/8/layout/list1"/>
    <dgm:cxn modelId="{A9A22C78-B74A-4CDE-9DD5-0E835D3EF5CC}" type="presParOf" srcId="{F0FC9821-B5A5-42A6-AC05-DF477F1CCD28}" destId="{FA244B82-556F-488B-94FD-914A44835050}" srcOrd="2" destOrd="0" presId="urn:microsoft.com/office/officeart/2005/8/layout/list1"/>
    <dgm:cxn modelId="{5CF431C7-17B3-45EB-A73F-1A4B89881F2C}" type="presParOf" srcId="{F0FC9821-B5A5-42A6-AC05-DF477F1CCD28}" destId="{729107AB-75C1-46A2-9346-555121D65ECB}" srcOrd="3" destOrd="0" presId="urn:microsoft.com/office/officeart/2005/8/layout/list1"/>
    <dgm:cxn modelId="{29C87CFF-0285-42E6-B4E1-03DAD4854AFF}" type="presParOf" srcId="{F0FC9821-B5A5-42A6-AC05-DF477F1CCD28}" destId="{3E0933B7-F55A-4002-A9B0-89F7264601FB}" srcOrd="4" destOrd="0" presId="urn:microsoft.com/office/officeart/2005/8/layout/list1"/>
    <dgm:cxn modelId="{2A7505B6-44A9-4A35-B856-87C27BC3C273}" type="presParOf" srcId="{3E0933B7-F55A-4002-A9B0-89F7264601FB}" destId="{70C859D9-C3E0-4344-B891-019A6D83075F}" srcOrd="0" destOrd="0" presId="urn:microsoft.com/office/officeart/2005/8/layout/list1"/>
    <dgm:cxn modelId="{46A9EBB7-F6A6-46F6-B5C5-F6FCB9A42518}" type="presParOf" srcId="{3E0933B7-F55A-4002-A9B0-89F7264601FB}" destId="{2DA6DAA1-CCF0-494E-9E2E-C9CB71465374}" srcOrd="1" destOrd="0" presId="urn:microsoft.com/office/officeart/2005/8/layout/list1"/>
    <dgm:cxn modelId="{42584E5E-EBA3-42D9-A60F-6B91986C243A}" type="presParOf" srcId="{F0FC9821-B5A5-42A6-AC05-DF477F1CCD28}" destId="{A7EA51A0-5FDD-483D-A514-1EC0AD843372}" srcOrd="5" destOrd="0" presId="urn:microsoft.com/office/officeart/2005/8/layout/list1"/>
    <dgm:cxn modelId="{A3EE0BAA-28E7-4A13-B5FB-F7FD1F323E71}" type="presParOf" srcId="{F0FC9821-B5A5-42A6-AC05-DF477F1CCD28}" destId="{C6920AF5-1D99-48E9-9883-1771ABE6EF3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7316EC-B9B3-4A8C-A88A-EDAADCFC1B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520E05-2C6F-40DB-B916-50770B05AFA7}">
      <dgm:prSet/>
      <dgm:spPr/>
      <dgm:t>
        <a:bodyPr/>
        <a:lstStyle/>
        <a:p>
          <a:r>
            <a:rPr lang="en-GB" baseline="0" dirty="0"/>
            <a:t>In this Lesson</a:t>
          </a:r>
          <a:endParaRPr lang="en-US" dirty="0"/>
        </a:p>
      </dgm:t>
    </dgm:pt>
    <dgm:pt modelId="{05494AC3-3C50-41CB-BDBC-A137BC483DE6}" type="parTrans" cxnId="{E7EF82EA-4C1A-48BA-BAE0-E1C2F570B16F}">
      <dgm:prSet/>
      <dgm:spPr/>
      <dgm:t>
        <a:bodyPr/>
        <a:lstStyle/>
        <a:p>
          <a:endParaRPr lang="en-US"/>
        </a:p>
      </dgm:t>
    </dgm:pt>
    <dgm:pt modelId="{A9521907-4F9E-4492-9DDF-7BE7CB1E7E7B}" type="sibTrans" cxnId="{E7EF82EA-4C1A-48BA-BAE0-E1C2F570B16F}">
      <dgm:prSet/>
      <dgm:spPr/>
      <dgm:t>
        <a:bodyPr/>
        <a:lstStyle/>
        <a:p>
          <a:endParaRPr lang="en-US"/>
        </a:p>
      </dgm:t>
    </dgm:pt>
    <dgm:pt modelId="{1C81BC84-3C41-4696-A9D7-EEC2566DB918}">
      <dgm:prSet/>
      <dgm:spPr/>
      <dgm:t>
        <a:bodyPr/>
        <a:lstStyle/>
        <a:p>
          <a:r>
            <a:rPr lang="en-US" baseline="0" dirty="0"/>
            <a:t>Introduction to tools for SharePoint Development</a:t>
          </a:r>
          <a:endParaRPr lang="en-US" dirty="0"/>
        </a:p>
      </dgm:t>
    </dgm:pt>
    <dgm:pt modelId="{41516AB6-FA86-4590-A0A2-4AAE729D0C21}" type="parTrans" cxnId="{579150A3-67A9-409F-97EC-91A8D6C9D0C1}">
      <dgm:prSet/>
      <dgm:spPr/>
      <dgm:t>
        <a:bodyPr/>
        <a:lstStyle/>
        <a:p>
          <a:endParaRPr lang="en-US"/>
        </a:p>
      </dgm:t>
    </dgm:pt>
    <dgm:pt modelId="{70FB96B0-B3A7-4E4E-8BFB-3181C6F0CEC4}" type="sibTrans" cxnId="{579150A3-67A9-409F-97EC-91A8D6C9D0C1}">
      <dgm:prSet/>
      <dgm:spPr/>
      <dgm:t>
        <a:bodyPr/>
        <a:lstStyle/>
        <a:p>
          <a:endParaRPr lang="en-US"/>
        </a:p>
      </dgm:t>
    </dgm:pt>
    <dgm:pt modelId="{80F6B094-4B33-4B8B-AB5C-FDD138C9F9E9}">
      <dgm:prSet/>
      <dgm:spPr/>
      <dgm:t>
        <a:bodyPr/>
        <a:lstStyle/>
        <a:p>
          <a:r>
            <a:rPr lang="en-US" dirty="0"/>
            <a:t>Load Testing</a:t>
          </a:r>
        </a:p>
      </dgm:t>
    </dgm:pt>
    <dgm:pt modelId="{C4969520-E37D-4D8B-B1D4-A789EF7196AB}" type="parTrans" cxnId="{7F783843-56A2-4643-B61D-8088133032AE}">
      <dgm:prSet/>
      <dgm:spPr/>
      <dgm:t>
        <a:bodyPr/>
        <a:lstStyle/>
        <a:p>
          <a:endParaRPr lang="en-US"/>
        </a:p>
      </dgm:t>
    </dgm:pt>
    <dgm:pt modelId="{1FB39E57-CD4D-418C-8048-772252D8AF63}" type="sibTrans" cxnId="{7F783843-56A2-4643-B61D-8088133032AE}">
      <dgm:prSet/>
      <dgm:spPr/>
      <dgm:t>
        <a:bodyPr/>
        <a:lstStyle/>
        <a:p>
          <a:endParaRPr lang="en-US"/>
        </a:p>
      </dgm:t>
    </dgm:pt>
    <dgm:pt modelId="{A8B7818C-AC92-414B-B555-F7A6A0069C10}">
      <dgm:prSet/>
      <dgm:spPr/>
      <dgm:t>
        <a:bodyPr/>
        <a:lstStyle/>
        <a:p>
          <a:r>
            <a:rPr lang="en-US" dirty="0"/>
            <a:t>Azure Hosting</a:t>
          </a:r>
        </a:p>
      </dgm:t>
    </dgm:pt>
    <dgm:pt modelId="{3CC13C07-4997-425B-BD0D-E552397C8A32}" type="parTrans" cxnId="{A57AEC80-0BF2-46C6-A618-9EFE47219F1A}">
      <dgm:prSet/>
      <dgm:spPr/>
      <dgm:t>
        <a:bodyPr/>
        <a:lstStyle/>
        <a:p>
          <a:endParaRPr lang="en-US"/>
        </a:p>
      </dgm:t>
    </dgm:pt>
    <dgm:pt modelId="{DE629F2A-C154-4E88-857D-B0C0CE31AA11}" type="sibTrans" cxnId="{A57AEC80-0BF2-46C6-A618-9EFE47219F1A}">
      <dgm:prSet/>
      <dgm:spPr/>
      <dgm:t>
        <a:bodyPr/>
        <a:lstStyle/>
        <a:p>
          <a:endParaRPr lang="en-US"/>
        </a:p>
      </dgm:t>
    </dgm:pt>
    <dgm:pt modelId="{4C0C3881-6AB7-48D3-8A20-B53AD2112465}">
      <dgm:prSet/>
      <dgm:spPr/>
      <dgm:t>
        <a:bodyPr/>
        <a:lstStyle/>
        <a:p>
          <a:r>
            <a:rPr lang="en-US" dirty="0"/>
            <a:t>Microsoft Office</a:t>
          </a:r>
        </a:p>
      </dgm:t>
    </dgm:pt>
    <dgm:pt modelId="{5631445C-BF7E-4883-94A3-729956D4C3DB}" type="parTrans" cxnId="{249A738B-3C54-491B-892B-7A195ABE94E1}">
      <dgm:prSet/>
      <dgm:spPr/>
      <dgm:t>
        <a:bodyPr/>
        <a:lstStyle/>
        <a:p>
          <a:endParaRPr lang="en-US"/>
        </a:p>
      </dgm:t>
    </dgm:pt>
    <dgm:pt modelId="{167EACD0-5D9C-4650-B341-6FE1ED00BDA5}" type="sibTrans" cxnId="{249A738B-3C54-491B-892B-7A195ABE94E1}">
      <dgm:prSet/>
      <dgm:spPr/>
      <dgm:t>
        <a:bodyPr/>
        <a:lstStyle/>
        <a:p>
          <a:endParaRPr lang="en-US"/>
        </a:p>
      </dgm:t>
    </dgm:pt>
    <dgm:pt modelId="{7E50C0B8-F870-4E7A-9F99-5B398162A429}">
      <dgm:prSet/>
      <dgm:spPr/>
      <dgm:t>
        <a:bodyPr/>
        <a:lstStyle/>
        <a:p>
          <a:r>
            <a:rPr lang="en-US" dirty="0"/>
            <a:t>Visual Studio</a:t>
          </a:r>
        </a:p>
      </dgm:t>
    </dgm:pt>
    <dgm:pt modelId="{26C5167E-1A87-468C-A2CF-0C4282D0996A}" type="parTrans" cxnId="{2ECB998B-B6E9-41B9-BB85-1CE6BF567A9B}">
      <dgm:prSet/>
      <dgm:spPr/>
      <dgm:t>
        <a:bodyPr/>
        <a:lstStyle/>
        <a:p>
          <a:endParaRPr lang="en-US"/>
        </a:p>
      </dgm:t>
    </dgm:pt>
    <dgm:pt modelId="{4E7DBC37-9168-474F-BC0A-2FDBA52DAE84}" type="sibTrans" cxnId="{2ECB998B-B6E9-41B9-BB85-1CE6BF567A9B}">
      <dgm:prSet/>
      <dgm:spPr/>
      <dgm:t>
        <a:bodyPr/>
        <a:lstStyle/>
        <a:p>
          <a:endParaRPr lang="en-US"/>
        </a:p>
      </dgm:t>
    </dgm:pt>
    <dgm:pt modelId="{888017F5-B2B5-4D46-982C-C484C51E4EEE}">
      <dgm:prSet/>
      <dgm:spPr/>
      <dgm:t>
        <a:bodyPr/>
        <a:lstStyle/>
        <a:p>
          <a:r>
            <a:rPr lang="en-US" dirty="0"/>
            <a:t>SharePoint Designer</a:t>
          </a:r>
        </a:p>
      </dgm:t>
    </dgm:pt>
    <dgm:pt modelId="{6192CF4F-A915-4B93-B69E-10B42D64B585}" type="parTrans" cxnId="{7E0014DD-1CDB-4867-936E-D44F49248E42}">
      <dgm:prSet/>
      <dgm:spPr/>
      <dgm:t>
        <a:bodyPr/>
        <a:lstStyle/>
        <a:p>
          <a:endParaRPr lang="en-US"/>
        </a:p>
      </dgm:t>
    </dgm:pt>
    <dgm:pt modelId="{AFF9EE0B-845A-428F-BF37-D4929A206BB9}" type="sibTrans" cxnId="{7E0014DD-1CDB-4867-936E-D44F49248E42}">
      <dgm:prSet/>
      <dgm:spPr/>
      <dgm:t>
        <a:bodyPr/>
        <a:lstStyle/>
        <a:p>
          <a:endParaRPr lang="en-US"/>
        </a:p>
      </dgm:t>
    </dgm:pt>
    <dgm:pt modelId="{56DBAB0C-E0E0-4162-B432-24C831FC40A8}" type="pres">
      <dgm:prSet presAssocID="{B17316EC-B9B3-4A8C-A88A-EDAADCFC1BAC}" presName="linear" presStyleCnt="0">
        <dgm:presLayoutVars>
          <dgm:dir/>
          <dgm:animLvl val="lvl"/>
          <dgm:resizeHandles val="exact"/>
        </dgm:presLayoutVars>
      </dgm:prSet>
      <dgm:spPr/>
    </dgm:pt>
    <dgm:pt modelId="{483FEE2A-161C-412F-AA6D-8278B7834D6B}" type="pres">
      <dgm:prSet presAssocID="{EA520E05-2C6F-40DB-B916-50770B05AFA7}" presName="parentLin" presStyleCnt="0"/>
      <dgm:spPr/>
    </dgm:pt>
    <dgm:pt modelId="{30AAEA07-6262-4C53-9BFA-E979D0913BBF}" type="pres">
      <dgm:prSet presAssocID="{EA520E05-2C6F-40DB-B916-50770B05AFA7}" presName="parentLeftMargin" presStyleLbl="node1" presStyleIdx="0" presStyleCnt="1"/>
      <dgm:spPr/>
    </dgm:pt>
    <dgm:pt modelId="{B39E258D-449F-4D8A-93D7-B53C6AA1D4DA}" type="pres">
      <dgm:prSet presAssocID="{EA520E05-2C6F-40DB-B916-50770B05AFA7}" presName="parentText" presStyleLbl="node1" presStyleIdx="0" presStyleCnt="1">
        <dgm:presLayoutVars>
          <dgm:chMax val="0"/>
          <dgm:bulletEnabled val="1"/>
        </dgm:presLayoutVars>
      </dgm:prSet>
      <dgm:spPr/>
    </dgm:pt>
    <dgm:pt modelId="{73E662A8-EFD7-47DE-A53A-BE7C03F3D910}" type="pres">
      <dgm:prSet presAssocID="{EA520E05-2C6F-40DB-B916-50770B05AFA7}" presName="negativeSpace" presStyleCnt="0"/>
      <dgm:spPr/>
    </dgm:pt>
    <dgm:pt modelId="{027F676E-FEE3-4CCB-A47A-31ABC436C6E2}" type="pres">
      <dgm:prSet presAssocID="{EA520E05-2C6F-40DB-B916-50770B05AFA7}" presName="childText" presStyleLbl="conFgAcc1" presStyleIdx="0" presStyleCnt="1">
        <dgm:presLayoutVars>
          <dgm:bulletEnabled val="1"/>
        </dgm:presLayoutVars>
      </dgm:prSet>
      <dgm:spPr/>
    </dgm:pt>
  </dgm:ptLst>
  <dgm:cxnLst>
    <dgm:cxn modelId="{73A01001-15C0-42C7-8754-DED9C34AA719}" type="presOf" srcId="{1C81BC84-3C41-4696-A9D7-EEC2566DB918}" destId="{027F676E-FEE3-4CCB-A47A-31ABC436C6E2}" srcOrd="0" destOrd="0" presId="urn:microsoft.com/office/officeart/2005/8/layout/list1"/>
    <dgm:cxn modelId="{B37A0B26-78E6-459D-BE5F-B8E361963E8E}" type="presOf" srcId="{B17316EC-B9B3-4A8C-A88A-EDAADCFC1BAC}" destId="{56DBAB0C-E0E0-4162-B432-24C831FC40A8}" srcOrd="0" destOrd="0" presId="urn:microsoft.com/office/officeart/2005/8/layout/list1"/>
    <dgm:cxn modelId="{E3BAFC26-4256-4FE9-964D-B2488FE78884}" type="presOf" srcId="{A8B7818C-AC92-414B-B555-F7A6A0069C10}" destId="{027F676E-FEE3-4CCB-A47A-31ABC436C6E2}" srcOrd="0" destOrd="4" presId="urn:microsoft.com/office/officeart/2005/8/layout/list1"/>
    <dgm:cxn modelId="{78FEAF30-887E-47A9-B001-3D13A25CCCAF}" type="presOf" srcId="{80F6B094-4B33-4B8B-AB5C-FDD138C9F9E9}" destId="{027F676E-FEE3-4CCB-A47A-31ABC436C6E2}" srcOrd="0" destOrd="5" presId="urn:microsoft.com/office/officeart/2005/8/layout/list1"/>
    <dgm:cxn modelId="{B73E3E3C-67F3-4BFC-955B-2D4791614D16}" type="presOf" srcId="{888017F5-B2B5-4D46-982C-C484C51E4EEE}" destId="{027F676E-FEE3-4CCB-A47A-31ABC436C6E2}" srcOrd="0" destOrd="3" presId="urn:microsoft.com/office/officeart/2005/8/layout/list1"/>
    <dgm:cxn modelId="{735BF33F-39EE-4962-87CE-9B5B37C15C6F}" type="presOf" srcId="{EA520E05-2C6F-40DB-B916-50770B05AFA7}" destId="{B39E258D-449F-4D8A-93D7-B53C6AA1D4DA}" srcOrd="1" destOrd="0" presId="urn:microsoft.com/office/officeart/2005/8/layout/list1"/>
    <dgm:cxn modelId="{7F783843-56A2-4643-B61D-8088133032AE}" srcId="{EA520E05-2C6F-40DB-B916-50770B05AFA7}" destId="{80F6B094-4B33-4B8B-AB5C-FDD138C9F9E9}" srcOrd="5" destOrd="0" parTransId="{C4969520-E37D-4D8B-B1D4-A789EF7196AB}" sibTransId="{1FB39E57-CD4D-418C-8048-772252D8AF63}"/>
    <dgm:cxn modelId="{3965BF43-170C-4E91-BEB7-88C326118C88}" type="presOf" srcId="{7E50C0B8-F870-4E7A-9F99-5B398162A429}" destId="{027F676E-FEE3-4CCB-A47A-31ABC436C6E2}" srcOrd="0" destOrd="2" presId="urn:microsoft.com/office/officeart/2005/8/layout/list1"/>
    <dgm:cxn modelId="{A57AEC80-0BF2-46C6-A618-9EFE47219F1A}" srcId="{EA520E05-2C6F-40DB-B916-50770B05AFA7}" destId="{A8B7818C-AC92-414B-B555-F7A6A0069C10}" srcOrd="4" destOrd="0" parTransId="{3CC13C07-4997-425B-BD0D-E552397C8A32}" sibTransId="{DE629F2A-C154-4E88-857D-B0C0CE31AA11}"/>
    <dgm:cxn modelId="{249A738B-3C54-491B-892B-7A195ABE94E1}" srcId="{EA520E05-2C6F-40DB-B916-50770B05AFA7}" destId="{4C0C3881-6AB7-48D3-8A20-B53AD2112465}" srcOrd="1" destOrd="0" parTransId="{5631445C-BF7E-4883-94A3-729956D4C3DB}" sibTransId="{167EACD0-5D9C-4650-B341-6FE1ED00BDA5}"/>
    <dgm:cxn modelId="{2ECB998B-B6E9-41B9-BB85-1CE6BF567A9B}" srcId="{EA520E05-2C6F-40DB-B916-50770B05AFA7}" destId="{7E50C0B8-F870-4E7A-9F99-5B398162A429}" srcOrd="2" destOrd="0" parTransId="{26C5167E-1A87-468C-A2CF-0C4282D0996A}" sibTransId="{4E7DBC37-9168-474F-BC0A-2FDBA52DAE84}"/>
    <dgm:cxn modelId="{30F5588C-52F1-404B-9D01-B6BEB52688E0}" type="presOf" srcId="{4C0C3881-6AB7-48D3-8A20-B53AD2112465}" destId="{027F676E-FEE3-4CCB-A47A-31ABC436C6E2}" srcOrd="0" destOrd="1" presId="urn:microsoft.com/office/officeart/2005/8/layout/list1"/>
    <dgm:cxn modelId="{19847492-7D52-4488-8D75-DAD90ECD95D0}" type="presOf" srcId="{EA520E05-2C6F-40DB-B916-50770B05AFA7}" destId="{30AAEA07-6262-4C53-9BFA-E979D0913BBF}" srcOrd="0" destOrd="0" presId="urn:microsoft.com/office/officeart/2005/8/layout/list1"/>
    <dgm:cxn modelId="{579150A3-67A9-409F-97EC-91A8D6C9D0C1}" srcId="{EA520E05-2C6F-40DB-B916-50770B05AFA7}" destId="{1C81BC84-3C41-4696-A9D7-EEC2566DB918}" srcOrd="0" destOrd="0" parTransId="{41516AB6-FA86-4590-A0A2-4AAE729D0C21}" sibTransId="{70FB96B0-B3A7-4E4E-8BFB-3181C6F0CEC4}"/>
    <dgm:cxn modelId="{7E0014DD-1CDB-4867-936E-D44F49248E42}" srcId="{EA520E05-2C6F-40DB-B916-50770B05AFA7}" destId="{888017F5-B2B5-4D46-982C-C484C51E4EEE}" srcOrd="3" destOrd="0" parTransId="{6192CF4F-A915-4B93-B69E-10B42D64B585}" sibTransId="{AFF9EE0B-845A-428F-BF37-D4929A206BB9}"/>
    <dgm:cxn modelId="{E7EF82EA-4C1A-48BA-BAE0-E1C2F570B16F}" srcId="{B17316EC-B9B3-4A8C-A88A-EDAADCFC1BAC}" destId="{EA520E05-2C6F-40DB-B916-50770B05AFA7}" srcOrd="0" destOrd="0" parTransId="{05494AC3-3C50-41CB-BDBC-A137BC483DE6}" sibTransId="{A9521907-4F9E-4492-9DDF-7BE7CB1E7E7B}"/>
    <dgm:cxn modelId="{F4285B8D-EF22-4366-9BC2-2F4C811A7EC6}" type="presParOf" srcId="{56DBAB0C-E0E0-4162-B432-24C831FC40A8}" destId="{483FEE2A-161C-412F-AA6D-8278B7834D6B}" srcOrd="0" destOrd="0" presId="urn:microsoft.com/office/officeart/2005/8/layout/list1"/>
    <dgm:cxn modelId="{45EA9163-342D-47D9-A359-35E64102C55C}" type="presParOf" srcId="{483FEE2A-161C-412F-AA6D-8278B7834D6B}" destId="{30AAEA07-6262-4C53-9BFA-E979D0913BBF}" srcOrd="0" destOrd="0" presId="urn:microsoft.com/office/officeart/2005/8/layout/list1"/>
    <dgm:cxn modelId="{1DAFB880-CA31-4AA0-A948-D5C84C16B81F}" type="presParOf" srcId="{483FEE2A-161C-412F-AA6D-8278B7834D6B}" destId="{B39E258D-449F-4D8A-93D7-B53C6AA1D4DA}" srcOrd="1" destOrd="0" presId="urn:microsoft.com/office/officeart/2005/8/layout/list1"/>
    <dgm:cxn modelId="{C2175CB3-F0DF-46C4-A850-9C50552B7C53}" type="presParOf" srcId="{56DBAB0C-E0E0-4162-B432-24C831FC40A8}" destId="{73E662A8-EFD7-47DE-A53A-BE7C03F3D910}" srcOrd="1" destOrd="0" presId="urn:microsoft.com/office/officeart/2005/8/layout/list1"/>
    <dgm:cxn modelId="{EBA7DB89-B943-40DC-B0DF-9D5A23BF19F5}" type="presParOf" srcId="{56DBAB0C-E0E0-4162-B432-24C831FC40A8}" destId="{027F676E-FEE3-4CCB-A47A-31ABC436C6E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8AC69-A2E1-4EF6-98AE-C7683E7A03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0DE82B9-5DD9-40E0-95DC-8CBF1A778EDE}">
      <dgm:prSet/>
      <dgm:spPr/>
      <dgm:t>
        <a:bodyPr/>
        <a:lstStyle/>
        <a:p>
          <a:r>
            <a:rPr lang="en-US" baseline="0" dirty="0"/>
            <a:t>Discover the various ways to do SharePoint development</a:t>
          </a:r>
          <a:endParaRPr lang="en-US" dirty="0"/>
        </a:p>
      </dgm:t>
    </dgm:pt>
    <dgm:pt modelId="{2107A6AC-B1C6-4C49-9242-25D011147D1D}" type="parTrans" cxnId="{0F25235F-A4BE-4D80-A71E-80CD98ECB766}">
      <dgm:prSet/>
      <dgm:spPr/>
      <dgm:t>
        <a:bodyPr/>
        <a:lstStyle/>
        <a:p>
          <a:endParaRPr lang="en-US"/>
        </a:p>
      </dgm:t>
    </dgm:pt>
    <dgm:pt modelId="{A9862B88-8689-4841-AF1D-4BC3324CDE44}" type="sibTrans" cxnId="{0F25235F-A4BE-4D80-A71E-80CD98ECB766}">
      <dgm:prSet/>
      <dgm:spPr/>
      <dgm:t>
        <a:bodyPr/>
        <a:lstStyle/>
        <a:p>
          <a:endParaRPr lang="en-US"/>
        </a:p>
      </dgm:t>
    </dgm:pt>
    <dgm:pt modelId="{47921AEA-08CC-4621-AB13-3C2012C6E96B}">
      <dgm:prSet/>
      <dgm:spPr/>
      <dgm:t>
        <a:bodyPr/>
        <a:lstStyle/>
        <a:p>
          <a:r>
            <a:rPr lang="en-US" dirty="0"/>
            <a:t>Find out how Azure DevOps can aid in your development lifecycle</a:t>
          </a:r>
        </a:p>
      </dgm:t>
    </dgm:pt>
    <dgm:pt modelId="{5D5AAB53-B631-4F3F-B3FD-37F60B9DA057}" type="parTrans" cxnId="{42C7ADE9-B64D-4F4D-B861-C3AF712F7DD6}">
      <dgm:prSet/>
      <dgm:spPr/>
    </dgm:pt>
    <dgm:pt modelId="{07DD12A8-D6B3-47B9-A07C-F5BE536FE5F7}" type="sibTrans" cxnId="{42C7ADE9-B64D-4F4D-B861-C3AF712F7DD6}">
      <dgm:prSet/>
      <dgm:spPr/>
    </dgm:pt>
    <dgm:pt modelId="{F697976D-DDFC-484B-9980-71622E971C2C}">
      <dgm:prSet/>
      <dgm:spPr/>
      <dgm:t>
        <a:bodyPr/>
        <a:lstStyle/>
        <a:p>
          <a:r>
            <a:rPr lang="en-US" dirty="0"/>
            <a:t>Understand why Load Testing is important</a:t>
          </a:r>
        </a:p>
      </dgm:t>
    </dgm:pt>
    <dgm:pt modelId="{2910EB09-1021-4B70-A961-E896255C328C}" type="parTrans" cxnId="{B258FDC0-EAD4-4360-AFEA-F8C69FF0F07E}">
      <dgm:prSet/>
      <dgm:spPr/>
    </dgm:pt>
    <dgm:pt modelId="{85539900-C579-48D4-AA2D-1CBC0839CB2D}" type="sibTrans" cxnId="{B258FDC0-EAD4-4360-AFEA-F8C69FF0F07E}">
      <dgm:prSet/>
      <dgm:spPr/>
    </dgm:pt>
    <dgm:pt modelId="{5BC7F1D4-0D30-434E-AFCB-31EBBA1C5B59}" type="pres">
      <dgm:prSet presAssocID="{2798AC69-A2E1-4EF6-98AE-C7683E7A03EC}" presName="CompostProcess" presStyleCnt="0">
        <dgm:presLayoutVars>
          <dgm:dir/>
          <dgm:resizeHandles val="exact"/>
        </dgm:presLayoutVars>
      </dgm:prSet>
      <dgm:spPr/>
    </dgm:pt>
    <dgm:pt modelId="{1C79580F-FA24-454B-BC42-1742933B42B3}" type="pres">
      <dgm:prSet presAssocID="{2798AC69-A2E1-4EF6-98AE-C7683E7A03EC}" presName="arrow" presStyleLbl="bgShp" presStyleIdx="0" presStyleCnt="1"/>
      <dgm:spPr/>
    </dgm:pt>
    <dgm:pt modelId="{FD03593B-BDE2-4F5D-A0FC-39F9CD5CF603}" type="pres">
      <dgm:prSet presAssocID="{2798AC69-A2E1-4EF6-98AE-C7683E7A03EC}" presName="linearProcess" presStyleCnt="0"/>
      <dgm:spPr/>
    </dgm:pt>
    <dgm:pt modelId="{608F863E-2DA1-4EEE-B455-2467BD36206A}" type="pres">
      <dgm:prSet presAssocID="{B0DE82B9-5DD9-40E0-95DC-8CBF1A778EDE}" presName="textNode" presStyleLbl="node1" presStyleIdx="0" presStyleCnt="3">
        <dgm:presLayoutVars>
          <dgm:bulletEnabled val="1"/>
        </dgm:presLayoutVars>
      </dgm:prSet>
      <dgm:spPr/>
    </dgm:pt>
    <dgm:pt modelId="{6CA742AB-2346-4B38-B56D-D727A3D3463D}" type="pres">
      <dgm:prSet presAssocID="{A9862B88-8689-4841-AF1D-4BC3324CDE44}" presName="sibTrans" presStyleCnt="0"/>
      <dgm:spPr/>
    </dgm:pt>
    <dgm:pt modelId="{EA217007-9E27-4A91-815F-3EC3C2D7B440}" type="pres">
      <dgm:prSet presAssocID="{47921AEA-08CC-4621-AB13-3C2012C6E96B}" presName="textNode" presStyleLbl="node1" presStyleIdx="1" presStyleCnt="3">
        <dgm:presLayoutVars>
          <dgm:bulletEnabled val="1"/>
        </dgm:presLayoutVars>
      </dgm:prSet>
      <dgm:spPr/>
    </dgm:pt>
    <dgm:pt modelId="{17CF0A7D-1012-49A4-803B-FDF976608BB8}" type="pres">
      <dgm:prSet presAssocID="{07DD12A8-D6B3-47B9-A07C-F5BE536FE5F7}" presName="sibTrans" presStyleCnt="0"/>
      <dgm:spPr/>
    </dgm:pt>
    <dgm:pt modelId="{6988BA0B-EE2C-4343-BC23-B588CC2CA336}" type="pres">
      <dgm:prSet presAssocID="{F697976D-DDFC-484B-9980-71622E971C2C}" presName="textNode" presStyleLbl="node1" presStyleIdx="2" presStyleCnt="3">
        <dgm:presLayoutVars>
          <dgm:bulletEnabled val="1"/>
        </dgm:presLayoutVars>
      </dgm:prSet>
      <dgm:spPr/>
    </dgm:pt>
  </dgm:ptLst>
  <dgm:cxnLst>
    <dgm:cxn modelId="{9B42261E-FEF3-413B-8C44-833558317E71}" type="presOf" srcId="{2798AC69-A2E1-4EF6-98AE-C7683E7A03EC}" destId="{5BC7F1D4-0D30-434E-AFCB-31EBBA1C5B59}" srcOrd="0" destOrd="0" presId="urn:microsoft.com/office/officeart/2005/8/layout/hProcess9"/>
    <dgm:cxn modelId="{8140A12B-E4CB-4C08-95BC-16585FAE9CEE}" type="presOf" srcId="{F697976D-DDFC-484B-9980-71622E971C2C}" destId="{6988BA0B-EE2C-4343-BC23-B588CC2CA336}" srcOrd="0" destOrd="0" presId="urn:microsoft.com/office/officeart/2005/8/layout/hProcess9"/>
    <dgm:cxn modelId="{0F25235F-A4BE-4D80-A71E-80CD98ECB766}" srcId="{2798AC69-A2E1-4EF6-98AE-C7683E7A03EC}" destId="{B0DE82B9-5DD9-40E0-95DC-8CBF1A778EDE}" srcOrd="0" destOrd="0" parTransId="{2107A6AC-B1C6-4C49-9242-25D011147D1D}" sibTransId="{A9862B88-8689-4841-AF1D-4BC3324CDE44}"/>
    <dgm:cxn modelId="{B258FDC0-EAD4-4360-AFEA-F8C69FF0F07E}" srcId="{2798AC69-A2E1-4EF6-98AE-C7683E7A03EC}" destId="{F697976D-DDFC-484B-9980-71622E971C2C}" srcOrd="2" destOrd="0" parTransId="{2910EB09-1021-4B70-A961-E896255C328C}" sibTransId="{85539900-C579-48D4-AA2D-1CBC0839CB2D}"/>
    <dgm:cxn modelId="{8480F9DD-2B4B-42A5-A8BB-E68B8DC36793}" type="presOf" srcId="{B0DE82B9-5DD9-40E0-95DC-8CBF1A778EDE}" destId="{608F863E-2DA1-4EEE-B455-2467BD36206A}" srcOrd="0" destOrd="0" presId="urn:microsoft.com/office/officeart/2005/8/layout/hProcess9"/>
    <dgm:cxn modelId="{42C7ADE9-B64D-4F4D-B861-C3AF712F7DD6}" srcId="{2798AC69-A2E1-4EF6-98AE-C7683E7A03EC}" destId="{47921AEA-08CC-4621-AB13-3C2012C6E96B}" srcOrd="1" destOrd="0" parTransId="{5D5AAB53-B631-4F3F-B3FD-37F60B9DA057}" sibTransId="{07DD12A8-D6B3-47B9-A07C-F5BE536FE5F7}"/>
    <dgm:cxn modelId="{7887B8EC-06E9-40A9-9015-7DC324BE6A6B}" type="presOf" srcId="{47921AEA-08CC-4621-AB13-3C2012C6E96B}" destId="{EA217007-9E27-4A91-815F-3EC3C2D7B440}" srcOrd="0" destOrd="0" presId="urn:microsoft.com/office/officeart/2005/8/layout/hProcess9"/>
    <dgm:cxn modelId="{4B5728B5-1F0C-4E8D-A856-1A07C1918B50}" type="presParOf" srcId="{5BC7F1D4-0D30-434E-AFCB-31EBBA1C5B59}" destId="{1C79580F-FA24-454B-BC42-1742933B42B3}" srcOrd="0" destOrd="0" presId="urn:microsoft.com/office/officeart/2005/8/layout/hProcess9"/>
    <dgm:cxn modelId="{7B1CCF65-38E9-4062-9811-4F5B4EF0C79C}" type="presParOf" srcId="{5BC7F1D4-0D30-434E-AFCB-31EBBA1C5B59}" destId="{FD03593B-BDE2-4F5D-A0FC-39F9CD5CF603}" srcOrd="1" destOrd="0" presId="urn:microsoft.com/office/officeart/2005/8/layout/hProcess9"/>
    <dgm:cxn modelId="{1A0CC71D-EA8F-4B2E-BF9C-671BDAB3FBC6}" type="presParOf" srcId="{FD03593B-BDE2-4F5D-A0FC-39F9CD5CF603}" destId="{608F863E-2DA1-4EEE-B455-2467BD36206A}" srcOrd="0" destOrd="0" presId="urn:microsoft.com/office/officeart/2005/8/layout/hProcess9"/>
    <dgm:cxn modelId="{79B172BB-1692-4E95-8DD1-9125D46F56A7}" type="presParOf" srcId="{FD03593B-BDE2-4F5D-A0FC-39F9CD5CF603}" destId="{6CA742AB-2346-4B38-B56D-D727A3D3463D}" srcOrd="1" destOrd="0" presId="urn:microsoft.com/office/officeart/2005/8/layout/hProcess9"/>
    <dgm:cxn modelId="{0558583D-483B-43A4-95B9-6BAA26F76315}" type="presParOf" srcId="{FD03593B-BDE2-4F5D-A0FC-39F9CD5CF603}" destId="{EA217007-9E27-4A91-815F-3EC3C2D7B440}" srcOrd="2" destOrd="0" presId="urn:microsoft.com/office/officeart/2005/8/layout/hProcess9"/>
    <dgm:cxn modelId="{81E5DE50-67FE-4A44-934D-153FBB9167D6}" type="presParOf" srcId="{FD03593B-BDE2-4F5D-A0FC-39F9CD5CF603}" destId="{17CF0A7D-1012-49A4-803B-FDF976608BB8}" srcOrd="3" destOrd="0" presId="urn:microsoft.com/office/officeart/2005/8/layout/hProcess9"/>
    <dgm:cxn modelId="{52A7F0C1-85CB-40D0-830F-46B3211624EB}" type="presParOf" srcId="{FD03593B-BDE2-4F5D-A0FC-39F9CD5CF603}" destId="{6988BA0B-EE2C-4343-BC23-B588CC2CA33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0B937C-5DA4-43FC-8DCF-C79B2F545D0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A809329-5487-4F96-A100-707B7D00B8A8}">
      <dgm:prSet phldrT="[Text]"/>
      <dgm:spPr/>
      <dgm:t>
        <a:bodyPr/>
        <a:lstStyle/>
        <a:p>
          <a:r>
            <a:rPr lang="en-US"/>
            <a:t>New templates</a:t>
          </a:r>
          <a:endParaRPr lang="en-US" dirty="0"/>
        </a:p>
      </dgm:t>
    </dgm:pt>
    <dgm:pt modelId="{659EAD23-5C7B-4010-853E-31DFAC66D1CC}" type="parTrans" cxnId="{8B869C93-42EB-4D55-AE27-A8B26F55C96B}">
      <dgm:prSet/>
      <dgm:spPr/>
      <dgm:t>
        <a:bodyPr/>
        <a:lstStyle/>
        <a:p>
          <a:endParaRPr lang="en-US"/>
        </a:p>
      </dgm:t>
    </dgm:pt>
    <dgm:pt modelId="{FA0229E0-5393-49AE-8414-B4040D55FD28}" type="sibTrans" cxnId="{8B869C93-42EB-4D55-AE27-A8B26F55C96B}">
      <dgm:prSet/>
      <dgm:spPr/>
      <dgm:t>
        <a:bodyPr/>
        <a:lstStyle/>
        <a:p>
          <a:endParaRPr lang="en-US"/>
        </a:p>
      </dgm:t>
    </dgm:pt>
    <dgm:pt modelId="{EBAF3444-7E43-4F4F-9CA4-4FCAFC44501D}">
      <dgm:prSet phldrT="[Text]"/>
      <dgm:spPr/>
      <dgm:t>
        <a:bodyPr/>
        <a:lstStyle/>
        <a:p>
          <a:r>
            <a:rPr lang="en-US"/>
            <a:t>New designer</a:t>
          </a:r>
          <a:endParaRPr lang="en-US" dirty="0"/>
        </a:p>
      </dgm:t>
    </dgm:pt>
    <dgm:pt modelId="{3FDBEDA8-9AE8-426F-9FFA-93966A4012F7}" type="parTrans" cxnId="{B0080110-A898-46F4-921D-9EE237D8BD7B}">
      <dgm:prSet/>
      <dgm:spPr/>
      <dgm:t>
        <a:bodyPr/>
        <a:lstStyle/>
        <a:p>
          <a:endParaRPr lang="en-US"/>
        </a:p>
      </dgm:t>
    </dgm:pt>
    <dgm:pt modelId="{AC0EEC02-28C5-4F87-BA98-CA34177BA7E9}" type="sibTrans" cxnId="{B0080110-A898-46F4-921D-9EE237D8BD7B}">
      <dgm:prSet/>
      <dgm:spPr/>
      <dgm:t>
        <a:bodyPr/>
        <a:lstStyle/>
        <a:p>
          <a:endParaRPr lang="en-US"/>
        </a:p>
      </dgm:t>
    </dgm:pt>
    <dgm:pt modelId="{36A46A42-70AF-4D75-AC2A-0B937E85C31A}">
      <dgm:prSet phldrT="[Text]"/>
      <dgm:spPr/>
      <dgm:t>
        <a:bodyPr/>
        <a:lstStyle/>
        <a:p>
          <a:r>
            <a:rPr lang="en-US"/>
            <a:t>SharePoint testing\profiling tools support</a:t>
          </a:r>
          <a:endParaRPr lang="en-US" dirty="0"/>
        </a:p>
      </dgm:t>
    </dgm:pt>
    <dgm:pt modelId="{A860B46B-FF95-48DC-B945-890586F28E8D}" type="parTrans" cxnId="{2230FE68-F969-4DF8-BB35-B917DDBE579A}">
      <dgm:prSet/>
      <dgm:spPr/>
      <dgm:t>
        <a:bodyPr/>
        <a:lstStyle/>
        <a:p>
          <a:endParaRPr lang="en-US"/>
        </a:p>
      </dgm:t>
    </dgm:pt>
    <dgm:pt modelId="{B6ABEB66-C672-44A9-B935-AEE85759D5B7}" type="sibTrans" cxnId="{2230FE68-F969-4DF8-BB35-B917DDBE579A}">
      <dgm:prSet/>
      <dgm:spPr/>
      <dgm:t>
        <a:bodyPr/>
        <a:lstStyle/>
        <a:p>
          <a:endParaRPr lang="en-US"/>
        </a:p>
      </dgm:t>
    </dgm:pt>
    <dgm:pt modelId="{879FA14E-62BC-468C-8B76-C09E8395BD3F}">
      <dgm:prSet phldrT="[Text]"/>
      <dgm:spPr/>
      <dgm:t>
        <a:bodyPr/>
        <a:lstStyle/>
        <a:p>
          <a:r>
            <a:rPr lang="en-US"/>
            <a:t>Support for JS debugging and JS IntelliSense</a:t>
          </a:r>
          <a:endParaRPr lang="en-US" dirty="0"/>
        </a:p>
      </dgm:t>
    </dgm:pt>
    <dgm:pt modelId="{5B35DF95-B18B-44F3-9214-08C32C6B259F}" type="parTrans" cxnId="{E35AF53A-47E3-408A-83A5-A703D613EC95}">
      <dgm:prSet/>
      <dgm:spPr/>
      <dgm:t>
        <a:bodyPr/>
        <a:lstStyle/>
        <a:p>
          <a:endParaRPr lang="en-US"/>
        </a:p>
      </dgm:t>
    </dgm:pt>
    <dgm:pt modelId="{BB5C2478-D141-4521-82F3-D1503F49CF26}" type="sibTrans" cxnId="{E35AF53A-47E3-408A-83A5-A703D613EC95}">
      <dgm:prSet/>
      <dgm:spPr/>
      <dgm:t>
        <a:bodyPr/>
        <a:lstStyle/>
        <a:p>
          <a:endParaRPr lang="en-US"/>
        </a:p>
      </dgm:t>
    </dgm:pt>
    <dgm:pt modelId="{01CB48C7-BF2B-4241-A836-CA663FC0B208}">
      <dgm:prSet phldrT="[Text]"/>
      <dgm:spPr/>
      <dgm:t>
        <a:bodyPr/>
        <a:lstStyle/>
        <a:p>
          <a:r>
            <a:rPr lang="en-US"/>
            <a:t>Stream lined project items</a:t>
          </a:r>
          <a:endParaRPr lang="en-US" dirty="0"/>
        </a:p>
      </dgm:t>
    </dgm:pt>
    <dgm:pt modelId="{0146DB9E-FE56-4068-9DA9-B6279A36FE6C}" type="parTrans" cxnId="{A0E27EFB-C92C-4FA4-9EA3-1903D344D63C}">
      <dgm:prSet/>
      <dgm:spPr/>
      <dgm:t>
        <a:bodyPr/>
        <a:lstStyle/>
        <a:p>
          <a:endParaRPr lang="en-US"/>
        </a:p>
      </dgm:t>
    </dgm:pt>
    <dgm:pt modelId="{452C7D3B-98B5-4FB9-8BE9-F6E1A18BC3DA}" type="sibTrans" cxnId="{A0E27EFB-C92C-4FA4-9EA3-1903D344D63C}">
      <dgm:prSet/>
      <dgm:spPr/>
      <dgm:t>
        <a:bodyPr/>
        <a:lstStyle/>
        <a:p>
          <a:endParaRPr lang="en-US"/>
        </a:p>
      </dgm:t>
    </dgm:pt>
    <dgm:pt modelId="{886936DA-593E-4956-876C-1470221A9DC2}" type="pres">
      <dgm:prSet presAssocID="{6E0B937C-5DA4-43FC-8DCF-C79B2F545D04}" presName="linear" presStyleCnt="0">
        <dgm:presLayoutVars>
          <dgm:animLvl val="lvl"/>
          <dgm:resizeHandles val="exact"/>
        </dgm:presLayoutVars>
      </dgm:prSet>
      <dgm:spPr/>
    </dgm:pt>
    <dgm:pt modelId="{DEDE06F0-D612-46A3-B753-675301F1EE0F}" type="pres">
      <dgm:prSet presAssocID="{8A809329-5487-4F96-A100-707B7D00B8A8}" presName="parentText" presStyleLbl="node1" presStyleIdx="0" presStyleCnt="5">
        <dgm:presLayoutVars>
          <dgm:chMax val="0"/>
          <dgm:bulletEnabled val="1"/>
        </dgm:presLayoutVars>
      </dgm:prSet>
      <dgm:spPr/>
    </dgm:pt>
    <dgm:pt modelId="{0737F3D1-E8AE-4E26-A044-59025C13F5E8}" type="pres">
      <dgm:prSet presAssocID="{FA0229E0-5393-49AE-8414-B4040D55FD28}" presName="spacer" presStyleCnt="0"/>
      <dgm:spPr/>
    </dgm:pt>
    <dgm:pt modelId="{06EA25CC-87EC-4694-BE6E-CB9C75B9ACE2}" type="pres">
      <dgm:prSet presAssocID="{EBAF3444-7E43-4F4F-9CA4-4FCAFC44501D}" presName="parentText" presStyleLbl="node1" presStyleIdx="1" presStyleCnt="5">
        <dgm:presLayoutVars>
          <dgm:chMax val="0"/>
          <dgm:bulletEnabled val="1"/>
        </dgm:presLayoutVars>
      </dgm:prSet>
      <dgm:spPr/>
    </dgm:pt>
    <dgm:pt modelId="{8B5485B6-8422-420B-8AC0-1FE75E2A95C6}" type="pres">
      <dgm:prSet presAssocID="{AC0EEC02-28C5-4F87-BA98-CA34177BA7E9}" presName="spacer" presStyleCnt="0"/>
      <dgm:spPr/>
    </dgm:pt>
    <dgm:pt modelId="{E6E361CF-EDF9-4457-BDF5-53CB16F90224}" type="pres">
      <dgm:prSet presAssocID="{36A46A42-70AF-4D75-AC2A-0B937E85C31A}" presName="parentText" presStyleLbl="node1" presStyleIdx="2" presStyleCnt="5">
        <dgm:presLayoutVars>
          <dgm:chMax val="0"/>
          <dgm:bulletEnabled val="1"/>
        </dgm:presLayoutVars>
      </dgm:prSet>
      <dgm:spPr/>
    </dgm:pt>
    <dgm:pt modelId="{B2933773-F83C-4C4A-B0B2-43FB66EDD4CF}" type="pres">
      <dgm:prSet presAssocID="{B6ABEB66-C672-44A9-B935-AEE85759D5B7}" presName="spacer" presStyleCnt="0"/>
      <dgm:spPr/>
    </dgm:pt>
    <dgm:pt modelId="{E700D71C-0946-4730-A8CD-2BEB616EDB15}" type="pres">
      <dgm:prSet presAssocID="{879FA14E-62BC-468C-8B76-C09E8395BD3F}" presName="parentText" presStyleLbl="node1" presStyleIdx="3" presStyleCnt="5">
        <dgm:presLayoutVars>
          <dgm:chMax val="0"/>
          <dgm:bulletEnabled val="1"/>
        </dgm:presLayoutVars>
      </dgm:prSet>
      <dgm:spPr/>
    </dgm:pt>
    <dgm:pt modelId="{F9027FA1-956C-4A16-820E-9E3BDEB34412}" type="pres">
      <dgm:prSet presAssocID="{BB5C2478-D141-4521-82F3-D1503F49CF26}" presName="spacer" presStyleCnt="0"/>
      <dgm:spPr/>
    </dgm:pt>
    <dgm:pt modelId="{B2AE02F7-F03F-4B79-8851-6CDEA63F58B6}" type="pres">
      <dgm:prSet presAssocID="{01CB48C7-BF2B-4241-A836-CA663FC0B208}" presName="parentText" presStyleLbl="node1" presStyleIdx="4" presStyleCnt="5">
        <dgm:presLayoutVars>
          <dgm:chMax val="0"/>
          <dgm:bulletEnabled val="1"/>
        </dgm:presLayoutVars>
      </dgm:prSet>
      <dgm:spPr/>
    </dgm:pt>
  </dgm:ptLst>
  <dgm:cxnLst>
    <dgm:cxn modelId="{AB0A2B09-F9EF-4EAB-A457-96FD1CBE1238}" type="presOf" srcId="{01CB48C7-BF2B-4241-A836-CA663FC0B208}" destId="{B2AE02F7-F03F-4B79-8851-6CDEA63F58B6}" srcOrd="0" destOrd="0" presId="urn:microsoft.com/office/officeart/2005/8/layout/vList2"/>
    <dgm:cxn modelId="{B0080110-A898-46F4-921D-9EE237D8BD7B}" srcId="{6E0B937C-5DA4-43FC-8DCF-C79B2F545D04}" destId="{EBAF3444-7E43-4F4F-9CA4-4FCAFC44501D}" srcOrd="1" destOrd="0" parTransId="{3FDBEDA8-9AE8-426F-9FFA-93966A4012F7}" sibTransId="{AC0EEC02-28C5-4F87-BA98-CA34177BA7E9}"/>
    <dgm:cxn modelId="{5A49F723-23BB-4284-8D02-E58DB4D6C9E5}" type="presOf" srcId="{36A46A42-70AF-4D75-AC2A-0B937E85C31A}" destId="{E6E361CF-EDF9-4457-BDF5-53CB16F90224}" srcOrd="0" destOrd="0" presId="urn:microsoft.com/office/officeart/2005/8/layout/vList2"/>
    <dgm:cxn modelId="{30602D35-6689-4979-9D49-635E488E7C4B}" type="presOf" srcId="{8A809329-5487-4F96-A100-707B7D00B8A8}" destId="{DEDE06F0-D612-46A3-B753-675301F1EE0F}" srcOrd="0" destOrd="0" presId="urn:microsoft.com/office/officeart/2005/8/layout/vList2"/>
    <dgm:cxn modelId="{E35AF53A-47E3-408A-83A5-A703D613EC95}" srcId="{6E0B937C-5DA4-43FC-8DCF-C79B2F545D04}" destId="{879FA14E-62BC-468C-8B76-C09E8395BD3F}" srcOrd="3" destOrd="0" parTransId="{5B35DF95-B18B-44F3-9214-08C32C6B259F}" sibTransId="{BB5C2478-D141-4521-82F3-D1503F49CF26}"/>
    <dgm:cxn modelId="{2230FE68-F969-4DF8-BB35-B917DDBE579A}" srcId="{6E0B937C-5DA4-43FC-8DCF-C79B2F545D04}" destId="{36A46A42-70AF-4D75-AC2A-0B937E85C31A}" srcOrd="2" destOrd="0" parTransId="{A860B46B-FF95-48DC-B945-890586F28E8D}" sibTransId="{B6ABEB66-C672-44A9-B935-AEE85759D5B7}"/>
    <dgm:cxn modelId="{95DDDE6E-326F-41B5-8E4D-F4747A26C4DA}" type="presOf" srcId="{EBAF3444-7E43-4F4F-9CA4-4FCAFC44501D}" destId="{06EA25CC-87EC-4694-BE6E-CB9C75B9ACE2}" srcOrd="0" destOrd="0" presId="urn:microsoft.com/office/officeart/2005/8/layout/vList2"/>
    <dgm:cxn modelId="{8B869C93-42EB-4D55-AE27-A8B26F55C96B}" srcId="{6E0B937C-5DA4-43FC-8DCF-C79B2F545D04}" destId="{8A809329-5487-4F96-A100-707B7D00B8A8}" srcOrd="0" destOrd="0" parTransId="{659EAD23-5C7B-4010-853E-31DFAC66D1CC}" sibTransId="{FA0229E0-5393-49AE-8414-B4040D55FD28}"/>
    <dgm:cxn modelId="{781D09D9-7950-4242-B579-C003FDC13EAA}" type="presOf" srcId="{6E0B937C-5DA4-43FC-8DCF-C79B2F545D04}" destId="{886936DA-593E-4956-876C-1470221A9DC2}" srcOrd="0" destOrd="0" presId="urn:microsoft.com/office/officeart/2005/8/layout/vList2"/>
    <dgm:cxn modelId="{1EB629EB-2A46-4010-85FD-DEE49CA438E0}" type="presOf" srcId="{879FA14E-62BC-468C-8B76-C09E8395BD3F}" destId="{E700D71C-0946-4730-A8CD-2BEB616EDB15}" srcOrd="0" destOrd="0" presId="urn:microsoft.com/office/officeart/2005/8/layout/vList2"/>
    <dgm:cxn modelId="{A0E27EFB-C92C-4FA4-9EA3-1903D344D63C}" srcId="{6E0B937C-5DA4-43FC-8DCF-C79B2F545D04}" destId="{01CB48C7-BF2B-4241-A836-CA663FC0B208}" srcOrd="4" destOrd="0" parTransId="{0146DB9E-FE56-4068-9DA9-B6279A36FE6C}" sibTransId="{452C7D3B-98B5-4FB9-8BE9-F6E1A18BC3DA}"/>
    <dgm:cxn modelId="{90903B53-581D-4B05-A0C4-2CF4D72486B8}" type="presParOf" srcId="{886936DA-593E-4956-876C-1470221A9DC2}" destId="{DEDE06F0-D612-46A3-B753-675301F1EE0F}" srcOrd="0" destOrd="0" presId="urn:microsoft.com/office/officeart/2005/8/layout/vList2"/>
    <dgm:cxn modelId="{2C11C624-6B5E-409E-B2FA-6E39C8A45B9C}" type="presParOf" srcId="{886936DA-593E-4956-876C-1470221A9DC2}" destId="{0737F3D1-E8AE-4E26-A044-59025C13F5E8}" srcOrd="1" destOrd="0" presId="urn:microsoft.com/office/officeart/2005/8/layout/vList2"/>
    <dgm:cxn modelId="{046E5C58-DF37-49C3-A6C0-31233AFC8BC8}" type="presParOf" srcId="{886936DA-593E-4956-876C-1470221A9DC2}" destId="{06EA25CC-87EC-4694-BE6E-CB9C75B9ACE2}" srcOrd="2" destOrd="0" presId="urn:microsoft.com/office/officeart/2005/8/layout/vList2"/>
    <dgm:cxn modelId="{9649353D-9FF7-4A5B-B523-04840B378A6C}" type="presParOf" srcId="{886936DA-593E-4956-876C-1470221A9DC2}" destId="{8B5485B6-8422-420B-8AC0-1FE75E2A95C6}" srcOrd="3" destOrd="0" presId="urn:microsoft.com/office/officeart/2005/8/layout/vList2"/>
    <dgm:cxn modelId="{40FD80D4-C797-47F1-B9AF-7E97443BC361}" type="presParOf" srcId="{886936DA-593E-4956-876C-1470221A9DC2}" destId="{E6E361CF-EDF9-4457-BDF5-53CB16F90224}" srcOrd="4" destOrd="0" presId="urn:microsoft.com/office/officeart/2005/8/layout/vList2"/>
    <dgm:cxn modelId="{E45F4BD4-1FA0-4014-A5F6-7B06DE54D3BB}" type="presParOf" srcId="{886936DA-593E-4956-876C-1470221A9DC2}" destId="{B2933773-F83C-4C4A-B0B2-43FB66EDD4CF}" srcOrd="5" destOrd="0" presId="urn:microsoft.com/office/officeart/2005/8/layout/vList2"/>
    <dgm:cxn modelId="{24E40BC1-2FF9-4A63-A3C4-47AE91118E7F}" type="presParOf" srcId="{886936DA-593E-4956-876C-1470221A9DC2}" destId="{E700D71C-0946-4730-A8CD-2BEB616EDB15}" srcOrd="6" destOrd="0" presId="urn:microsoft.com/office/officeart/2005/8/layout/vList2"/>
    <dgm:cxn modelId="{5789BBEB-94EA-4D18-A442-9FE95E6B597B}" type="presParOf" srcId="{886936DA-593E-4956-876C-1470221A9DC2}" destId="{F9027FA1-956C-4A16-820E-9E3BDEB34412}" srcOrd="7" destOrd="0" presId="urn:microsoft.com/office/officeart/2005/8/layout/vList2"/>
    <dgm:cxn modelId="{ADB09CC8-8CC1-4CBC-A54A-DD105A5D8815}" type="presParOf" srcId="{886936DA-593E-4956-876C-1470221A9DC2}" destId="{B2AE02F7-F03F-4B79-8851-6CDEA63F58B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C8F5A2-E81D-4F21-BB87-D93588014E1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2AA32A0-414B-406F-80BD-8417F4267AAB}">
      <dgm:prSet/>
      <dgm:spPr/>
      <dgm:t>
        <a:bodyPr/>
        <a:lstStyle/>
        <a:p>
          <a:r>
            <a:rPr lang="en-US" baseline="0"/>
            <a:t>Modifying files – SharePoint Hosted Add-Ins</a:t>
          </a:r>
          <a:endParaRPr lang="en-US"/>
        </a:p>
      </dgm:t>
    </dgm:pt>
    <dgm:pt modelId="{ECCDAA45-3E36-467B-8C7C-D43A33F593F1}" type="parTrans" cxnId="{C61C5894-EA02-4AF0-97B6-350FD9769467}">
      <dgm:prSet/>
      <dgm:spPr/>
      <dgm:t>
        <a:bodyPr/>
        <a:lstStyle/>
        <a:p>
          <a:endParaRPr lang="en-US"/>
        </a:p>
      </dgm:t>
    </dgm:pt>
    <dgm:pt modelId="{7ACFB92D-6E2F-47C4-8403-1C82D42A8625}" type="sibTrans" cxnId="{C61C5894-EA02-4AF0-97B6-350FD9769467}">
      <dgm:prSet/>
      <dgm:spPr/>
      <dgm:t>
        <a:bodyPr/>
        <a:lstStyle/>
        <a:p>
          <a:endParaRPr lang="en-US"/>
        </a:p>
      </dgm:t>
    </dgm:pt>
    <dgm:pt modelId="{4FBCF910-BABB-4B1E-AF92-D84563B113C1}">
      <dgm:prSet/>
      <dgm:spPr/>
      <dgm:t>
        <a:bodyPr/>
        <a:lstStyle/>
        <a:p>
          <a:r>
            <a:rPr lang="en-US" baseline="0"/>
            <a:t>Allows on the fly editing of JavaScript with SharePoint Hosted Add-Ins</a:t>
          </a:r>
          <a:endParaRPr lang="en-US"/>
        </a:p>
      </dgm:t>
    </dgm:pt>
    <dgm:pt modelId="{650DC4D1-9707-4F5E-8178-A244F0A5418E}" type="parTrans" cxnId="{28F008A2-9BDD-4250-A010-98B3E59B8F8E}">
      <dgm:prSet/>
      <dgm:spPr/>
      <dgm:t>
        <a:bodyPr/>
        <a:lstStyle/>
        <a:p>
          <a:endParaRPr lang="en-US"/>
        </a:p>
      </dgm:t>
    </dgm:pt>
    <dgm:pt modelId="{79051E95-DF30-4888-BD95-1F1A54085AF5}" type="sibTrans" cxnId="{28F008A2-9BDD-4250-A010-98B3E59B8F8E}">
      <dgm:prSet/>
      <dgm:spPr/>
      <dgm:t>
        <a:bodyPr/>
        <a:lstStyle/>
        <a:p>
          <a:endParaRPr lang="en-US"/>
        </a:p>
      </dgm:t>
    </dgm:pt>
    <dgm:pt modelId="{C2C14378-F651-4FF5-A5AA-6CF2526549BF}">
      <dgm:prSet/>
      <dgm:spPr/>
      <dgm:t>
        <a:bodyPr/>
        <a:lstStyle/>
        <a:p>
          <a:r>
            <a:rPr lang="en-US" baseline="0"/>
            <a:t>Edit JavaScript in Visual Studio</a:t>
          </a:r>
          <a:endParaRPr lang="en-US"/>
        </a:p>
      </dgm:t>
    </dgm:pt>
    <dgm:pt modelId="{88878D30-9D07-40C7-9632-C60DCCA6E4D2}" type="parTrans" cxnId="{FB93A05B-AC0B-4B19-8694-A51FC78F19D8}">
      <dgm:prSet/>
      <dgm:spPr/>
      <dgm:t>
        <a:bodyPr/>
        <a:lstStyle/>
        <a:p>
          <a:endParaRPr lang="en-US"/>
        </a:p>
      </dgm:t>
    </dgm:pt>
    <dgm:pt modelId="{BAADAEC7-F0C8-4493-BC8B-0C4CF09BB8FB}" type="sibTrans" cxnId="{FB93A05B-AC0B-4B19-8694-A51FC78F19D8}">
      <dgm:prSet/>
      <dgm:spPr/>
      <dgm:t>
        <a:bodyPr/>
        <a:lstStyle/>
        <a:p>
          <a:endParaRPr lang="en-US"/>
        </a:p>
      </dgm:t>
    </dgm:pt>
    <dgm:pt modelId="{23AD35C9-10E2-4550-A3C3-745680B8E452}">
      <dgm:prSet/>
      <dgm:spPr/>
      <dgm:t>
        <a:bodyPr/>
        <a:lstStyle/>
        <a:p>
          <a:r>
            <a:rPr lang="en-US" baseline="0"/>
            <a:t>Save the JavaScript file</a:t>
          </a:r>
          <a:endParaRPr lang="en-US"/>
        </a:p>
      </dgm:t>
    </dgm:pt>
    <dgm:pt modelId="{7149745D-D496-48E2-8448-843BC7EDA970}" type="parTrans" cxnId="{9917AE57-DE49-4252-99DF-2A47B0CFE700}">
      <dgm:prSet/>
      <dgm:spPr/>
      <dgm:t>
        <a:bodyPr/>
        <a:lstStyle/>
        <a:p>
          <a:endParaRPr lang="en-US"/>
        </a:p>
      </dgm:t>
    </dgm:pt>
    <dgm:pt modelId="{5029A97C-C958-4EF1-BBBF-9820D78BE088}" type="sibTrans" cxnId="{9917AE57-DE49-4252-99DF-2A47B0CFE700}">
      <dgm:prSet/>
      <dgm:spPr/>
      <dgm:t>
        <a:bodyPr/>
        <a:lstStyle/>
        <a:p>
          <a:endParaRPr lang="en-US"/>
        </a:p>
      </dgm:t>
    </dgm:pt>
    <dgm:pt modelId="{AAF5F26C-E806-4089-83D3-73475EA0F29E}">
      <dgm:prSet/>
      <dgm:spPr/>
      <dgm:t>
        <a:bodyPr/>
        <a:lstStyle/>
        <a:p>
          <a:r>
            <a:rPr lang="en-US" baseline="0"/>
            <a:t>Visual Studio automatically uploads the new JavaScript</a:t>
          </a:r>
          <a:endParaRPr lang="en-US"/>
        </a:p>
      </dgm:t>
    </dgm:pt>
    <dgm:pt modelId="{D7B4F85F-7476-463E-A78A-AC4C445BE1E8}" type="parTrans" cxnId="{764BEE92-7014-49B2-99F0-BC28361EF3C7}">
      <dgm:prSet/>
      <dgm:spPr/>
      <dgm:t>
        <a:bodyPr/>
        <a:lstStyle/>
        <a:p>
          <a:endParaRPr lang="en-US"/>
        </a:p>
      </dgm:t>
    </dgm:pt>
    <dgm:pt modelId="{661F4B9B-94CC-4AEE-920E-7080A43F1EC4}" type="sibTrans" cxnId="{764BEE92-7014-49B2-99F0-BC28361EF3C7}">
      <dgm:prSet/>
      <dgm:spPr/>
      <dgm:t>
        <a:bodyPr/>
        <a:lstStyle/>
        <a:p>
          <a:endParaRPr lang="en-US"/>
        </a:p>
      </dgm:t>
    </dgm:pt>
    <dgm:pt modelId="{6AC5FCE8-9A78-4744-81D5-2D4E0337C1AF}">
      <dgm:prSet/>
      <dgm:spPr/>
      <dgm:t>
        <a:bodyPr/>
        <a:lstStyle/>
        <a:p>
          <a:r>
            <a:rPr lang="en-US" baseline="0"/>
            <a:t>Refresh your browser to directly see the update</a:t>
          </a:r>
          <a:endParaRPr lang="en-US"/>
        </a:p>
      </dgm:t>
    </dgm:pt>
    <dgm:pt modelId="{1B6D1161-D3AF-44FE-80B4-934413349C09}" type="parTrans" cxnId="{D098411C-7107-4829-9052-48B48E2F9F61}">
      <dgm:prSet/>
      <dgm:spPr/>
      <dgm:t>
        <a:bodyPr/>
        <a:lstStyle/>
        <a:p>
          <a:endParaRPr lang="en-US"/>
        </a:p>
      </dgm:t>
    </dgm:pt>
    <dgm:pt modelId="{03FAF391-7FDF-4555-84DF-EE1AE8686CF4}" type="sibTrans" cxnId="{D098411C-7107-4829-9052-48B48E2F9F61}">
      <dgm:prSet/>
      <dgm:spPr/>
      <dgm:t>
        <a:bodyPr/>
        <a:lstStyle/>
        <a:p>
          <a:endParaRPr lang="en-US"/>
        </a:p>
      </dgm:t>
    </dgm:pt>
    <dgm:pt modelId="{AC4646D7-8741-40C9-9C2C-C1A31D20DE45}" type="pres">
      <dgm:prSet presAssocID="{1FC8F5A2-E81D-4F21-BB87-D93588014E1C}" presName="linear" presStyleCnt="0">
        <dgm:presLayoutVars>
          <dgm:animLvl val="lvl"/>
          <dgm:resizeHandles val="exact"/>
        </dgm:presLayoutVars>
      </dgm:prSet>
      <dgm:spPr/>
    </dgm:pt>
    <dgm:pt modelId="{CED9D121-8EC2-4590-8CCA-0EE3C2E83D62}" type="pres">
      <dgm:prSet presAssocID="{62AA32A0-414B-406F-80BD-8417F4267AAB}" presName="parentText" presStyleLbl="node1" presStyleIdx="0" presStyleCnt="1">
        <dgm:presLayoutVars>
          <dgm:chMax val="0"/>
          <dgm:bulletEnabled val="1"/>
        </dgm:presLayoutVars>
      </dgm:prSet>
      <dgm:spPr/>
    </dgm:pt>
    <dgm:pt modelId="{3A238335-148D-4017-9DAD-E6295106D9CC}" type="pres">
      <dgm:prSet presAssocID="{62AA32A0-414B-406F-80BD-8417F4267AAB}" presName="childText" presStyleLbl="revTx" presStyleIdx="0" presStyleCnt="1">
        <dgm:presLayoutVars>
          <dgm:bulletEnabled val="1"/>
        </dgm:presLayoutVars>
      </dgm:prSet>
      <dgm:spPr/>
    </dgm:pt>
  </dgm:ptLst>
  <dgm:cxnLst>
    <dgm:cxn modelId="{80B3B704-0E05-4F03-856B-37FB824397F8}" type="presOf" srcId="{AAF5F26C-E806-4089-83D3-73475EA0F29E}" destId="{3A238335-148D-4017-9DAD-E6295106D9CC}" srcOrd="0" destOrd="3" presId="urn:microsoft.com/office/officeart/2005/8/layout/vList2"/>
    <dgm:cxn modelId="{9AA77E17-2FCA-4CA8-80BE-E6BE972BD51D}" type="presOf" srcId="{23AD35C9-10E2-4550-A3C3-745680B8E452}" destId="{3A238335-148D-4017-9DAD-E6295106D9CC}" srcOrd="0" destOrd="2" presId="urn:microsoft.com/office/officeart/2005/8/layout/vList2"/>
    <dgm:cxn modelId="{D098411C-7107-4829-9052-48B48E2F9F61}" srcId="{62AA32A0-414B-406F-80BD-8417F4267AAB}" destId="{6AC5FCE8-9A78-4744-81D5-2D4E0337C1AF}" srcOrd="4" destOrd="0" parTransId="{1B6D1161-D3AF-44FE-80B4-934413349C09}" sibTransId="{03FAF391-7FDF-4555-84DF-EE1AE8686CF4}"/>
    <dgm:cxn modelId="{91AD212F-8FC4-43B5-88CD-F488ACDC22EA}" type="presOf" srcId="{1FC8F5A2-E81D-4F21-BB87-D93588014E1C}" destId="{AC4646D7-8741-40C9-9C2C-C1A31D20DE45}" srcOrd="0" destOrd="0" presId="urn:microsoft.com/office/officeart/2005/8/layout/vList2"/>
    <dgm:cxn modelId="{FB93A05B-AC0B-4B19-8694-A51FC78F19D8}" srcId="{62AA32A0-414B-406F-80BD-8417F4267AAB}" destId="{C2C14378-F651-4FF5-A5AA-6CF2526549BF}" srcOrd="1" destOrd="0" parTransId="{88878D30-9D07-40C7-9632-C60DCCA6E4D2}" sibTransId="{BAADAEC7-F0C8-4493-BC8B-0C4CF09BB8FB}"/>
    <dgm:cxn modelId="{9917AE57-DE49-4252-99DF-2A47B0CFE700}" srcId="{62AA32A0-414B-406F-80BD-8417F4267AAB}" destId="{23AD35C9-10E2-4550-A3C3-745680B8E452}" srcOrd="2" destOrd="0" parTransId="{7149745D-D496-48E2-8448-843BC7EDA970}" sibTransId="{5029A97C-C958-4EF1-BBBF-9820D78BE088}"/>
    <dgm:cxn modelId="{47698A8E-CA21-4DB2-9F37-D39128ACDB1F}" type="presOf" srcId="{6AC5FCE8-9A78-4744-81D5-2D4E0337C1AF}" destId="{3A238335-148D-4017-9DAD-E6295106D9CC}" srcOrd="0" destOrd="4" presId="urn:microsoft.com/office/officeart/2005/8/layout/vList2"/>
    <dgm:cxn modelId="{764BEE92-7014-49B2-99F0-BC28361EF3C7}" srcId="{62AA32A0-414B-406F-80BD-8417F4267AAB}" destId="{AAF5F26C-E806-4089-83D3-73475EA0F29E}" srcOrd="3" destOrd="0" parTransId="{D7B4F85F-7476-463E-A78A-AC4C445BE1E8}" sibTransId="{661F4B9B-94CC-4AEE-920E-7080A43F1EC4}"/>
    <dgm:cxn modelId="{C61C5894-EA02-4AF0-97B6-350FD9769467}" srcId="{1FC8F5A2-E81D-4F21-BB87-D93588014E1C}" destId="{62AA32A0-414B-406F-80BD-8417F4267AAB}" srcOrd="0" destOrd="0" parTransId="{ECCDAA45-3E36-467B-8C7C-D43A33F593F1}" sibTransId="{7ACFB92D-6E2F-47C4-8403-1C82D42A8625}"/>
    <dgm:cxn modelId="{0136109C-19A9-4597-9E54-BCC41323651A}" type="presOf" srcId="{C2C14378-F651-4FF5-A5AA-6CF2526549BF}" destId="{3A238335-148D-4017-9DAD-E6295106D9CC}" srcOrd="0" destOrd="1" presId="urn:microsoft.com/office/officeart/2005/8/layout/vList2"/>
    <dgm:cxn modelId="{28F008A2-9BDD-4250-A010-98B3E59B8F8E}" srcId="{62AA32A0-414B-406F-80BD-8417F4267AAB}" destId="{4FBCF910-BABB-4B1E-AF92-D84563B113C1}" srcOrd="0" destOrd="0" parTransId="{650DC4D1-9707-4F5E-8178-A244F0A5418E}" sibTransId="{79051E95-DF30-4888-BD95-1F1A54085AF5}"/>
    <dgm:cxn modelId="{DEF909CB-D81C-4314-AC44-F1B205893EB1}" type="presOf" srcId="{62AA32A0-414B-406F-80BD-8417F4267AAB}" destId="{CED9D121-8EC2-4590-8CCA-0EE3C2E83D62}" srcOrd="0" destOrd="0" presId="urn:microsoft.com/office/officeart/2005/8/layout/vList2"/>
    <dgm:cxn modelId="{0A0CFAEF-8520-4394-ADAF-61CF47214977}" type="presOf" srcId="{4FBCF910-BABB-4B1E-AF92-D84563B113C1}" destId="{3A238335-148D-4017-9DAD-E6295106D9CC}" srcOrd="0" destOrd="0" presId="urn:microsoft.com/office/officeart/2005/8/layout/vList2"/>
    <dgm:cxn modelId="{451AF8C6-93DF-419B-8AD4-8D76DC65C147}" type="presParOf" srcId="{AC4646D7-8741-40C9-9C2C-C1A31D20DE45}" destId="{CED9D121-8EC2-4590-8CCA-0EE3C2E83D62}" srcOrd="0" destOrd="0" presId="urn:microsoft.com/office/officeart/2005/8/layout/vList2"/>
    <dgm:cxn modelId="{50FF07BB-B4AF-4873-8D7C-BFC69A499864}" type="presParOf" srcId="{AC4646D7-8741-40C9-9C2C-C1A31D20DE45}" destId="{3A238335-148D-4017-9DAD-E6295106D9C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B5A83F-1D68-4A5E-820C-84D75D45DC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6D6EC00-63D4-4B31-9789-B9F0C540C75F}">
      <dgm:prSet/>
      <dgm:spPr/>
      <dgm:t>
        <a:bodyPr/>
        <a:lstStyle/>
        <a:p>
          <a:r>
            <a:rPr lang="en-US" baseline="0"/>
            <a:t>Modifying files – Provider Hosted Add-Ins</a:t>
          </a:r>
          <a:endParaRPr lang="en-US"/>
        </a:p>
      </dgm:t>
    </dgm:pt>
    <dgm:pt modelId="{7ADC4062-70DD-4549-8E16-9C5B9BC6445E}" type="parTrans" cxnId="{A49A9D66-2246-4472-9B57-E25C8BEE0552}">
      <dgm:prSet/>
      <dgm:spPr/>
      <dgm:t>
        <a:bodyPr/>
        <a:lstStyle/>
        <a:p>
          <a:endParaRPr lang="en-US"/>
        </a:p>
      </dgm:t>
    </dgm:pt>
    <dgm:pt modelId="{B5031F7E-07A9-48D1-B62D-01B6FA65BAC7}" type="sibTrans" cxnId="{A49A9D66-2246-4472-9B57-E25C8BEE0552}">
      <dgm:prSet/>
      <dgm:spPr/>
      <dgm:t>
        <a:bodyPr/>
        <a:lstStyle/>
        <a:p>
          <a:endParaRPr lang="en-US"/>
        </a:p>
      </dgm:t>
    </dgm:pt>
    <dgm:pt modelId="{45D84378-B6D6-487B-8FA7-9333BEFDA82A}">
      <dgm:prSet/>
      <dgm:spPr/>
      <dgm:t>
        <a:bodyPr/>
        <a:lstStyle/>
        <a:p>
          <a:r>
            <a:rPr lang="en-US" baseline="0"/>
            <a:t>Allows on the fly publishing files of Provider Hosted Add-Ins</a:t>
          </a:r>
          <a:endParaRPr lang="en-US"/>
        </a:p>
      </dgm:t>
    </dgm:pt>
    <dgm:pt modelId="{C7073D1D-76B5-467F-9B49-B85ED71D1FBB}" type="parTrans" cxnId="{D99C5E5C-BD65-4252-A655-FB5C71D1DCC4}">
      <dgm:prSet/>
      <dgm:spPr/>
      <dgm:t>
        <a:bodyPr/>
        <a:lstStyle/>
        <a:p>
          <a:endParaRPr lang="en-US"/>
        </a:p>
      </dgm:t>
    </dgm:pt>
    <dgm:pt modelId="{B9B8C6FA-34FC-4966-A804-94050A60812B}" type="sibTrans" cxnId="{D99C5E5C-BD65-4252-A655-FB5C71D1DCC4}">
      <dgm:prSet/>
      <dgm:spPr/>
      <dgm:t>
        <a:bodyPr/>
        <a:lstStyle/>
        <a:p>
          <a:endParaRPr lang="en-US"/>
        </a:p>
      </dgm:t>
    </dgm:pt>
    <dgm:pt modelId="{89B9C84C-7C65-465C-93A0-F157AAD715DC}">
      <dgm:prSet/>
      <dgm:spPr/>
      <dgm:t>
        <a:bodyPr/>
        <a:lstStyle/>
        <a:p>
          <a:r>
            <a:rPr lang="en-US" baseline="0"/>
            <a:t>Set up the Publishing Profile</a:t>
          </a:r>
          <a:endParaRPr lang="en-US"/>
        </a:p>
      </dgm:t>
    </dgm:pt>
    <dgm:pt modelId="{7B21ED07-C097-4237-BF92-CFFA9F17A6BE}" type="parTrans" cxnId="{BAF451D1-A9D8-4809-818E-34CA10EB0435}">
      <dgm:prSet/>
      <dgm:spPr/>
      <dgm:t>
        <a:bodyPr/>
        <a:lstStyle/>
        <a:p>
          <a:endParaRPr lang="en-US"/>
        </a:p>
      </dgm:t>
    </dgm:pt>
    <dgm:pt modelId="{76B05742-ED82-4D7E-8B83-8615F4003728}" type="sibTrans" cxnId="{BAF451D1-A9D8-4809-818E-34CA10EB0435}">
      <dgm:prSet/>
      <dgm:spPr/>
      <dgm:t>
        <a:bodyPr/>
        <a:lstStyle/>
        <a:p>
          <a:endParaRPr lang="en-US"/>
        </a:p>
      </dgm:t>
    </dgm:pt>
    <dgm:pt modelId="{AC32931B-664F-405B-986C-EFD4F4A19FB5}">
      <dgm:prSet/>
      <dgm:spPr/>
      <dgm:t>
        <a:bodyPr/>
        <a:lstStyle/>
        <a:p>
          <a:r>
            <a:rPr lang="en-US" baseline="0"/>
            <a:t>Right click on the file(s) to update and select Publish</a:t>
          </a:r>
          <a:endParaRPr lang="en-US"/>
        </a:p>
      </dgm:t>
    </dgm:pt>
    <dgm:pt modelId="{E68F46E6-95B0-4DD5-B97E-95A153AF2C7B}" type="parTrans" cxnId="{AC12A456-9F40-4E16-9667-7BF4F6829EB3}">
      <dgm:prSet/>
      <dgm:spPr/>
      <dgm:t>
        <a:bodyPr/>
        <a:lstStyle/>
        <a:p>
          <a:endParaRPr lang="en-US"/>
        </a:p>
      </dgm:t>
    </dgm:pt>
    <dgm:pt modelId="{B4772DD6-24B0-4510-96BC-BFC36A4221CE}" type="sibTrans" cxnId="{AC12A456-9F40-4E16-9667-7BF4F6829EB3}">
      <dgm:prSet/>
      <dgm:spPr/>
      <dgm:t>
        <a:bodyPr/>
        <a:lstStyle/>
        <a:p>
          <a:endParaRPr lang="en-US"/>
        </a:p>
      </dgm:t>
    </dgm:pt>
    <dgm:pt modelId="{77576866-77C8-4488-B68C-437D7F694622}">
      <dgm:prSet/>
      <dgm:spPr/>
      <dgm:t>
        <a:bodyPr/>
        <a:lstStyle/>
        <a:p>
          <a:r>
            <a:rPr lang="en-US" baseline="0"/>
            <a:t>Fast and easy, no need to redeploy the whole site</a:t>
          </a:r>
          <a:endParaRPr lang="en-US"/>
        </a:p>
      </dgm:t>
    </dgm:pt>
    <dgm:pt modelId="{EF2FCA47-E2A3-449C-BB21-570FE7EC99DB}" type="parTrans" cxnId="{F4AF54CF-06AE-4F67-8D67-0D3C92CA3956}">
      <dgm:prSet/>
      <dgm:spPr/>
      <dgm:t>
        <a:bodyPr/>
        <a:lstStyle/>
        <a:p>
          <a:endParaRPr lang="en-US"/>
        </a:p>
      </dgm:t>
    </dgm:pt>
    <dgm:pt modelId="{141F85BA-967E-4B23-9A2F-E421DC4E9836}" type="sibTrans" cxnId="{F4AF54CF-06AE-4F67-8D67-0D3C92CA3956}">
      <dgm:prSet/>
      <dgm:spPr/>
      <dgm:t>
        <a:bodyPr/>
        <a:lstStyle/>
        <a:p>
          <a:endParaRPr lang="en-US"/>
        </a:p>
      </dgm:t>
    </dgm:pt>
    <dgm:pt modelId="{2DB26193-F1BD-4FF8-8B46-26D87CA9261B}" type="pres">
      <dgm:prSet presAssocID="{63B5A83F-1D68-4A5E-820C-84D75D45DC3A}" presName="linear" presStyleCnt="0">
        <dgm:presLayoutVars>
          <dgm:animLvl val="lvl"/>
          <dgm:resizeHandles val="exact"/>
        </dgm:presLayoutVars>
      </dgm:prSet>
      <dgm:spPr/>
    </dgm:pt>
    <dgm:pt modelId="{6AD97F1B-210D-4347-9252-336EF9E7B7A7}" type="pres">
      <dgm:prSet presAssocID="{06D6EC00-63D4-4B31-9789-B9F0C540C75F}" presName="parentText" presStyleLbl="node1" presStyleIdx="0" presStyleCnt="1">
        <dgm:presLayoutVars>
          <dgm:chMax val="0"/>
          <dgm:bulletEnabled val="1"/>
        </dgm:presLayoutVars>
      </dgm:prSet>
      <dgm:spPr/>
    </dgm:pt>
    <dgm:pt modelId="{81FAA82E-94FF-4B78-8A1E-114033B3594C}" type="pres">
      <dgm:prSet presAssocID="{06D6EC00-63D4-4B31-9789-B9F0C540C75F}" presName="childText" presStyleLbl="revTx" presStyleIdx="0" presStyleCnt="1">
        <dgm:presLayoutVars>
          <dgm:bulletEnabled val="1"/>
        </dgm:presLayoutVars>
      </dgm:prSet>
      <dgm:spPr/>
    </dgm:pt>
  </dgm:ptLst>
  <dgm:cxnLst>
    <dgm:cxn modelId="{D99C5E5C-BD65-4252-A655-FB5C71D1DCC4}" srcId="{06D6EC00-63D4-4B31-9789-B9F0C540C75F}" destId="{45D84378-B6D6-487B-8FA7-9333BEFDA82A}" srcOrd="0" destOrd="0" parTransId="{C7073D1D-76B5-467F-9B49-B85ED71D1FBB}" sibTransId="{B9B8C6FA-34FC-4966-A804-94050A60812B}"/>
    <dgm:cxn modelId="{A49A9D66-2246-4472-9B57-E25C8BEE0552}" srcId="{63B5A83F-1D68-4A5E-820C-84D75D45DC3A}" destId="{06D6EC00-63D4-4B31-9789-B9F0C540C75F}" srcOrd="0" destOrd="0" parTransId="{7ADC4062-70DD-4549-8E16-9C5B9BC6445E}" sibTransId="{B5031F7E-07A9-48D1-B62D-01B6FA65BAC7}"/>
    <dgm:cxn modelId="{FC63C64C-1937-46F6-A300-5B94FB47FE6C}" type="presOf" srcId="{AC32931B-664F-405B-986C-EFD4F4A19FB5}" destId="{81FAA82E-94FF-4B78-8A1E-114033B3594C}" srcOrd="0" destOrd="2" presId="urn:microsoft.com/office/officeart/2005/8/layout/vList2"/>
    <dgm:cxn modelId="{AC12A456-9F40-4E16-9667-7BF4F6829EB3}" srcId="{06D6EC00-63D4-4B31-9789-B9F0C540C75F}" destId="{AC32931B-664F-405B-986C-EFD4F4A19FB5}" srcOrd="2" destOrd="0" parTransId="{E68F46E6-95B0-4DD5-B97E-95A153AF2C7B}" sibTransId="{B4772DD6-24B0-4510-96BC-BFC36A4221CE}"/>
    <dgm:cxn modelId="{B8C2597A-1CA5-47B2-B46A-B49670424015}" type="presOf" srcId="{45D84378-B6D6-487B-8FA7-9333BEFDA82A}" destId="{81FAA82E-94FF-4B78-8A1E-114033B3594C}" srcOrd="0" destOrd="0" presId="urn:microsoft.com/office/officeart/2005/8/layout/vList2"/>
    <dgm:cxn modelId="{D6E32F7B-46AC-4569-B68A-6D99CA6328AF}" type="presOf" srcId="{77576866-77C8-4488-B68C-437D7F694622}" destId="{81FAA82E-94FF-4B78-8A1E-114033B3594C}" srcOrd="0" destOrd="3" presId="urn:microsoft.com/office/officeart/2005/8/layout/vList2"/>
    <dgm:cxn modelId="{28640895-45FF-403A-8C63-4F8ACA468983}" type="presOf" srcId="{06D6EC00-63D4-4B31-9789-B9F0C540C75F}" destId="{6AD97F1B-210D-4347-9252-336EF9E7B7A7}" srcOrd="0" destOrd="0" presId="urn:microsoft.com/office/officeart/2005/8/layout/vList2"/>
    <dgm:cxn modelId="{BC28ACB7-82A5-459C-A3B4-3FC013E8B1C0}" type="presOf" srcId="{63B5A83F-1D68-4A5E-820C-84D75D45DC3A}" destId="{2DB26193-F1BD-4FF8-8B46-26D87CA9261B}" srcOrd="0" destOrd="0" presId="urn:microsoft.com/office/officeart/2005/8/layout/vList2"/>
    <dgm:cxn modelId="{F4AF54CF-06AE-4F67-8D67-0D3C92CA3956}" srcId="{06D6EC00-63D4-4B31-9789-B9F0C540C75F}" destId="{77576866-77C8-4488-B68C-437D7F694622}" srcOrd="3" destOrd="0" parTransId="{EF2FCA47-E2A3-449C-BB21-570FE7EC99DB}" sibTransId="{141F85BA-967E-4B23-9A2F-E421DC4E9836}"/>
    <dgm:cxn modelId="{BAF451D1-A9D8-4809-818E-34CA10EB0435}" srcId="{06D6EC00-63D4-4B31-9789-B9F0C540C75F}" destId="{89B9C84C-7C65-465C-93A0-F157AAD715DC}" srcOrd="1" destOrd="0" parTransId="{7B21ED07-C097-4237-BF92-CFFA9F17A6BE}" sibTransId="{76B05742-ED82-4D7E-8B83-8615F4003728}"/>
    <dgm:cxn modelId="{016A7EF1-0668-4B68-9C63-58240E4215DA}" type="presOf" srcId="{89B9C84C-7C65-465C-93A0-F157AAD715DC}" destId="{81FAA82E-94FF-4B78-8A1E-114033B3594C}" srcOrd="0" destOrd="1" presId="urn:microsoft.com/office/officeart/2005/8/layout/vList2"/>
    <dgm:cxn modelId="{59FB1504-E810-4C65-AE22-5458A2492FA3}" type="presParOf" srcId="{2DB26193-F1BD-4FF8-8B46-26D87CA9261B}" destId="{6AD97F1B-210D-4347-9252-336EF9E7B7A7}" srcOrd="0" destOrd="0" presId="urn:microsoft.com/office/officeart/2005/8/layout/vList2"/>
    <dgm:cxn modelId="{8EC260C0-05DF-4499-8E72-9DC1277A43F6}" type="presParOf" srcId="{2DB26193-F1BD-4FF8-8B46-26D87CA9261B}" destId="{81FAA82E-94FF-4B78-8A1E-114033B3594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1F63A8-A13B-4954-B38A-B1EE2E14887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5E0F388-A645-486E-8A02-1473630A6787}">
      <dgm:prSet/>
      <dgm:spPr/>
      <dgm:t>
        <a:bodyPr/>
        <a:lstStyle/>
        <a:p>
          <a:r>
            <a:rPr lang="en-US" baseline="0"/>
            <a:t>Is it possible to disable the use of SharePoint Designer?</a:t>
          </a:r>
          <a:endParaRPr lang="en-US" dirty="0"/>
        </a:p>
      </dgm:t>
    </dgm:pt>
    <dgm:pt modelId="{EAF376F4-7C1B-460F-9CBC-1EE5E9B32265}" type="parTrans" cxnId="{385B6883-3A58-4115-BDB8-8E9CFCA41728}">
      <dgm:prSet/>
      <dgm:spPr/>
      <dgm:t>
        <a:bodyPr/>
        <a:lstStyle/>
        <a:p>
          <a:endParaRPr lang="en-US"/>
        </a:p>
      </dgm:t>
    </dgm:pt>
    <dgm:pt modelId="{AF9F1D2E-BE45-4443-B9C9-DF6F06100D09}" type="sibTrans" cxnId="{385B6883-3A58-4115-BDB8-8E9CFCA41728}">
      <dgm:prSet/>
      <dgm:spPr/>
      <dgm:t>
        <a:bodyPr/>
        <a:lstStyle/>
        <a:p>
          <a:endParaRPr lang="en-US"/>
        </a:p>
      </dgm:t>
    </dgm:pt>
    <dgm:pt modelId="{476049F6-4709-4254-A490-9F6D33C45D1C}">
      <dgm:prSet/>
      <dgm:spPr/>
      <dgm:t>
        <a:bodyPr/>
        <a:lstStyle/>
        <a:p>
          <a:r>
            <a:rPr lang="en-US" dirty="0"/>
            <a:t>Yes</a:t>
          </a:r>
        </a:p>
      </dgm:t>
    </dgm:pt>
    <dgm:pt modelId="{7624D142-4315-40BD-8D11-98BAA9AA6183}" type="parTrans" cxnId="{CC476E34-082F-4884-A154-9C78D91BA796}">
      <dgm:prSet/>
      <dgm:spPr/>
      <dgm:t>
        <a:bodyPr/>
        <a:lstStyle/>
        <a:p>
          <a:endParaRPr lang="en-US"/>
        </a:p>
      </dgm:t>
    </dgm:pt>
    <dgm:pt modelId="{CCAF3ED1-4981-4BD1-89F3-4FD9BE7DD00D}" type="sibTrans" cxnId="{CC476E34-082F-4884-A154-9C78D91BA796}">
      <dgm:prSet/>
      <dgm:spPr/>
      <dgm:t>
        <a:bodyPr/>
        <a:lstStyle/>
        <a:p>
          <a:endParaRPr lang="en-US"/>
        </a:p>
      </dgm:t>
    </dgm:pt>
    <dgm:pt modelId="{7E91C471-7DEC-46FE-9CF0-957002AAF68D}">
      <dgm:prSet/>
      <dgm:spPr/>
      <dgm:t>
        <a:bodyPr/>
        <a:lstStyle/>
        <a:p>
          <a:r>
            <a:rPr lang="en-US" baseline="0" dirty="0"/>
            <a:t>Will there be a new version of SharePoint Designer 2013?</a:t>
          </a:r>
          <a:endParaRPr lang="en-US" dirty="0"/>
        </a:p>
      </dgm:t>
    </dgm:pt>
    <dgm:pt modelId="{344C8CDB-7522-4EFC-8A14-265E59B0F8F8}" type="parTrans" cxnId="{400F6702-5A99-4F71-A8AF-A20CD39FB226}">
      <dgm:prSet/>
      <dgm:spPr/>
      <dgm:t>
        <a:bodyPr/>
        <a:lstStyle/>
        <a:p>
          <a:endParaRPr lang="en-US"/>
        </a:p>
      </dgm:t>
    </dgm:pt>
    <dgm:pt modelId="{35531741-F050-424C-851D-07D22F3EE6F8}" type="sibTrans" cxnId="{400F6702-5A99-4F71-A8AF-A20CD39FB226}">
      <dgm:prSet/>
      <dgm:spPr/>
      <dgm:t>
        <a:bodyPr/>
        <a:lstStyle/>
        <a:p>
          <a:endParaRPr lang="en-US"/>
        </a:p>
      </dgm:t>
    </dgm:pt>
    <dgm:pt modelId="{CBF9E74E-C80D-4234-AB92-BF3CD3928463}">
      <dgm:prSet/>
      <dgm:spPr/>
      <dgm:t>
        <a:bodyPr/>
        <a:lstStyle/>
        <a:p>
          <a:r>
            <a:rPr lang="en-US" dirty="0"/>
            <a:t>No</a:t>
          </a:r>
        </a:p>
      </dgm:t>
    </dgm:pt>
    <dgm:pt modelId="{42EDA127-ECAF-4CF0-A345-DA629496C7FC}" type="parTrans" cxnId="{57EE1E88-C683-46AD-B28D-4E448463FD21}">
      <dgm:prSet/>
      <dgm:spPr/>
      <dgm:t>
        <a:bodyPr/>
        <a:lstStyle/>
        <a:p>
          <a:endParaRPr lang="en-US"/>
        </a:p>
      </dgm:t>
    </dgm:pt>
    <dgm:pt modelId="{D9654D1D-5975-483A-8F7E-9A1AD4066EE9}" type="sibTrans" cxnId="{57EE1E88-C683-46AD-B28D-4E448463FD21}">
      <dgm:prSet/>
      <dgm:spPr/>
      <dgm:t>
        <a:bodyPr/>
        <a:lstStyle/>
        <a:p>
          <a:endParaRPr lang="en-US"/>
        </a:p>
      </dgm:t>
    </dgm:pt>
    <dgm:pt modelId="{F0FC9821-B5A5-42A6-AC05-DF477F1CCD28}" type="pres">
      <dgm:prSet presAssocID="{C51F63A8-A13B-4954-B38A-B1EE2E148877}" presName="linear" presStyleCnt="0">
        <dgm:presLayoutVars>
          <dgm:dir/>
          <dgm:animLvl val="lvl"/>
          <dgm:resizeHandles val="exact"/>
        </dgm:presLayoutVars>
      </dgm:prSet>
      <dgm:spPr/>
    </dgm:pt>
    <dgm:pt modelId="{C6D1DC0E-DAF6-43E3-B79F-E3995823B237}" type="pres">
      <dgm:prSet presAssocID="{85E0F388-A645-486E-8A02-1473630A6787}" presName="parentLin" presStyleCnt="0"/>
      <dgm:spPr/>
    </dgm:pt>
    <dgm:pt modelId="{7C548BDA-6203-48D7-8CD6-9F5A094FC8DE}" type="pres">
      <dgm:prSet presAssocID="{85E0F388-A645-486E-8A02-1473630A6787}" presName="parentLeftMargin" presStyleLbl="node1" presStyleIdx="0" presStyleCnt="2"/>
      <dgm:spPr/>
    </dgm:pt>
    <dgm:pt modelId="{D095EFED-F0AC-457F-87C2-709CE94DDFB8}" type="pres">
      <dgm:prSet presAssocID="{85E0F388-A645-486E-8A02-1473630A6787}" presName="parentText" presStyleLbl="node1" presStyleIdx="0" presStyleCnt="2">
        <dgm:presLayoutVars>
          <dgm:chMax val="0"/>
          <dgm:bulletEnabled val="1"/>
        </dgm:presLayoutVars>
      </dgm:prSet>
      <dgm:spPr/>
    </dgm:pt>
    <dgm:pt modelId="{E82ABEE2-6A2A-45CB-9AC3-BB2671327AB6}" type="pres">
      <dgm:prSet presAssocID="{85E0F388-A645-486E-8A02-1473630A6787}" presName="negativeSpace" presStyleCnt="0"/>
      <dgm:spPr/>
    </dgm:pt>
    <dgm:pt modelId="{FA244B82-556F-488B-94FD-914A44835050}" type="pres">
      <dgm:prSet presAssocID="{85E0F388-A645-486E-8A02-1473630A6787}" presName="childText" presStyleLbl="conFgAcc1" presStyleIdx="0" presStyleCnt="2">
        <dgm:presLayoutVars>
          <dgm:bulletEnabled val="1"/>
        </dgm:presLayoutVars>
      </dgm:prSet>
      <dgm:spPr/>
    </dgm:pt>
    <dgm:pt modelId="{729107AB-75C1-46A2-9346-555121D65ECB}" type="pres">
      <dgm:prSet presAssocID="{AF9F1D2E-BE45-4443-B9C9-DF6F06100D09}" presName="spaceBetweenRectangles" presStyleCnt="0"/>
      <dgm:spPr/>
    </dgm:pt>
    <dgm:pt modelId="{05BA2CA1-6654-4B3B-9A2B-71B001534AD6}" type="pres">
      <dgm:prSet presAssocID="{7E91C471-7DEC-46FE-9CF0-957002AAF68D}" presName="parentLin" presStyleCnt="0"/>
      <dgm:spPr/>
    </dgm:pt>
    <dgm:pt modelId="{32B15324-62D4-4B0D-ADE8-D2BB431717E9}" type="pres">
      <dgm:prSet presAssocID="{7E91C471-7DEC-46FE-9CF0-957002AAF68D}" presName="parentLeftMargin" presStyleLbl="node1" presStyleIdx="0" presStyleCnt="2"/>
      <dgm:spPr/>
    </dgm:pt>
    <dgm:pt modelId="{24EE0BB7-979D-4A1D-BE9B-943AA0696039}" type="pres">
      <dgm:prSet presAssocID="{7E91C471-7DEC-46FE-9CF0-957002AAF68D}" presName="parentText" presStyleLbl="node1" presStyleIdx="1" presStyleCnt="2">
        <dgm:presLayoutVars>
          <dgm:chMax val="0"/>
          <dgm:bulletEnabled val="1"/>
        </dgm:presLayoutVars>
      </dgm:prSet>
      <dgm:spPr/>
    </dgm:pt>
    <dgm:pt modelId="{BB6023D6-9E0F-4DE3-B261-81EC1C464647}" type="pres">
      <dgm:prSet presAssocID="{7E91C471-7DEC-46FE-9CF0-957002AAF68D}" presName="negativeSpace" presStyleCnt="0"/>
      <dgm:spPr/>
    </dgm:pt>
    <dgm:pt modelId="{94FB7592-71F4-44CD-AB31-C4F209A2082E}" type="pres">
      <dgm:prSet presAssocID="{7E91C471-7DEC-46FE-9CF0-957002AAF68D}" presName="childText" presStyleLbl="conFgAcc1" presStyleIdx="1" presStyleCnt="2">
        <dgm:presLayoutVars>
          <dgm:bulletEnabled val="1"/>
        </dgm:presLayoutVars>
      </dgm:prSet>
      <dgm:spPr/>
    </dgm:pt>
  </dgm:ptLst>
  <dgm:cxnLst>
    <dgm:cxn modelId="{400F6702-5A99-4F71-A8AF-A20CD39FB226}" srcId="{C51F63A8-A13B-4954-B38A-B1EE2E148877}" destId="{7E91C471-7DEC-46FE-9CF0-957002AAF68D}" srcOrd="1" destOrd="0" parTransId="{344C8CDB-7522-4EFC-8A14-265E59B0F8F8}" sibTransId="{35531741-F050-424C-851D-07D22F3EE6F8}"/>
    <dgm:cxn modelId="{71401C06-50F6-41FF-9693-7A15201E124F}" type="presOf" srcId="{476049F6-4709-4254-A490-9F6D33C45D1C}" destId="{FA244B82-556F-488B-94FD-914A44835050}" srcOrd="0" destOrd="0" presId="urn:microsoft.com/office/officeart/2005/8/layout/list1"/>
    <dgm:cxn modelId="{FC77FB08-006F-4D08-B069-9C4C92CADB55}" type="presOf" srcId="{85E0F388-A645-486E-8A02-1473630A6787}" destId="{D095EFED-F0AC-457F-87C2-709CE94DDFB8}" srcOrd="1" destOrd="0" presId="urn:microsoft.com/office/officeart/2005/8/layout/list1"/>
    <dgm:cxn modelId="{F0EB690B-A3EF-4654-BEA9-E857891E7445}" type="presOf" srcId="{7E91C471-7DEC-46FE-9CF0-957002AAF68D}" destId="{24EE0BB7-979D-4A1D-BE9B-943AA0696039}" srcOrd="1" destOrd="0" presId="urn:microsoft.com/office/officeart/2005/8/layout/list1"/>
    <dgm:cxn modelId="{CC476E34-082F-4884-A154-9C78D91BA796}" srcId="{85E0F388-A645-486E-8A02-1473630A6787}" destId="{476049F6-4709-4254-A490-9F6D33C45D1C}" srcOrd="0" destOrd="0" parTransId="{7624D142-4315-40BD-8D11-98BAA9AA6183}" sibTransId="{CCAF3ED1-4981-4BD1-89F3-4FD9BE7DD00D}"/>
    <dgm:cxn modelId="{F9C4B848-4B4E-4608-8566-C6D3791E91DF}" type="presOf" srcId="{C51F63A8-A13B-4954-B38A-B1EE2E148877}" destId="{F0FC9821-B5A5-42A6-AC05-DF477F1CCD28}" srcOrd="0" destOrd="0" presId="urn:microsoft.com/office/officeart/2005/8/layout/list1"/>
    <dgm:cxn modelId="{6EC03A6F-00F5-4388-97B8-FEB3B7DF58F8}" type="presOf" srcId="{85E0F388-A645-486E-8A02-1473630A6787}" destId="{7C548BDA-6203-48D7-8CD6-9F5A094FC8DE}" srcOrd="0" destOrd="0" presId="urn:microsoft.com/office/officeart/2005/8/layout/list1"/>
    <dgm:cxn modelId="{385B6883-3A58-4115-BDB8-8E9CFCA41728}" srcId="{C51F63A8-A13B-4954-B38A-B1EE2E148877}" destId="{85E0F388-A645-486E-8A02-1473630A6787}" srcOrd="0" destOrd="0" parTransId="{EAF376F4-7C1B-460F-9CBC-1EE5E9B32265}" sibTransId="{AF9F1D2E-BE45-4443-B9C9-DF6F06100D09}"/>
    <dgm:cxn modelId="{57EE1E88-C683-46AD-B28D-4E448463FD21}" srcId="{7E91C471-7DEC-46FE-9CF0-957002AAF68D}" destId="{CBF9E74E-C80D-4234-AB92-BF3CD3928463}" srcOrd="0" destOrd="0" parTransId="{42EDA127-ECAF-4CF0-A345-DA629496C7FC}" sibTransId="{D9654D1D-5975-483A-8F7E-9A1AD4066EE9}"/>
    <dgm:cxn modelId="{D5FBCAC0-F71D-4650-A4C5-E8C68E4F687E}" type="presOf" srcId="{CBF9E74E-C80D-4234-AB92-BF3CD3928463}" destId="{94FB7592-71F4-44CD-AB31-C4F209A2082E}" srcOrd="0" destOrd="0" presId="urn:microsoft.com/office/officeart/2005/8/layout/list1"/>
    <dgm:cxn modelId="{590202D2-2BB7-4351-8E46-94A1F7A91C44}" type="presOf" srcId="{7E91C471-7DEC-46FE-9CF0-957002AAF68D}" destId="{32B15324-62D4-4B0D-ADE8-D2BB431717E9}" srcOrd="0" destOrd="0" presId="urn:microsoft.com/office/officeart/2005/8/layout/list1"/>
    <dgm:cxn modelId="{2B9DF51B-0F6C-4CE5-8627-B3CCE303B0E1}" type="presParOf" srcId="{F0FC9821-B5A5-42A6-AC05-DF477F1CCD28}" destId="{C6D1DC0E-DAF6-43E3-B79F-E3995823B237}" srcOrd="0" destOrd="0" presId="urn:microsoft.com/office/officeart/2005/8/layout/list1"/>
    <dgm:cxn modelId="{5E015380-F399-4F33-8358-73470B438794}" type="presParOf" srcId="{C6D1DC0E-DAF6-43E3-B79F-E3995823B237}" destId="{7C548BDA-6203-48D7-8CD6-9F5A094FC8DE}" srcOrd="0" destOrd="0" presId="urn:microsoft.com/office/officeart/2005/8/layout/list1"/>
    <dgm:cxn modelId="{131DD97E-C780-40F3-8F3B-0229AEA9DC4A}" type="presParOf" srcId="{C6D1DC0E-DAF6-43E3-B79F-E3995823B237}" destId="{D095EFED-F0AC-457F-87C2-709CE94DDFB8}" srcOrd="1" destOrd="0" presId="urn:microsoft.com/office/officeart/2005/8/layout/list1"/>
    <dgm:cxn modelId="{C2916565-A071-45DE-B06A-70CCA7979E34}" type="presParOf" srcId="{F0FC9821-B5A5-42A6-AC05-DF477F1CCD28}" destId="{E82ABEE2-6A2A-45CB-9AC3-BB2671327AB6}" srcOrd="1" destOrd="0" presId="urn:microsoft.com/office/officeart/2005/8/layout/list1"/>
    <dgm:cxn modelId="{A9A22C78-B74A-4CDE-9DD5-0E835D3EF5CC}" type="presParOf" srcId="{F0FC9821-B5A5-42A6-AC05-DF477F1CCD28}" destId="{FA244B82-556F-488B-94FD-914A44835050}" srcOrd="2" destOrd="0" presId="urn:microsoft.com/office/officeart/2005/8/layout/list1"/>
    <dgm:cxn modelId="{5CF431C7-17B3-45EB-A73F-1A4B89881F2C}" type="presParOf" srcId="{F0FC9821-B5A5-42A6-AC05-DF477F1CCD28}" destId="{729107AB-75C1-46A2-9346-555121D65ECB}" srcOrd="3" destOrd="0" presId="urn:microsoft.com/office/officeart/2005/8/layout/list1"/>
    <dgm:cxn modelId="{7271BD20-D81F-4537-9057-5515156EBFF8}" type="presParOf" srcId="{F0FC9821-B5A5-42A6-AC05-DF477F1CCD28}" destId="{05BA2CA1-6654-4B3B-9A2B-71B001534AD6}" srcOrd="4" destOrd="0" presId="urn:microsoft.com/office/officeart/2005/8/layout/list1"/>
    <dgm:cxn modelId="{4C2C5964-902D-4D93-9D1B-69AD9384D703}" type="presParOf" srcId="{05BA2CA1-6654-4B3B-9A2B-71B001534AD6}" destId="{32B15324-62D4-4B0D-ADE8-D2BB431717E9}" srcOrd="0" destOrd="0" presId="urn:microsoft.com/office/officeart/2005/8/layout/list1"/>
    <dgm:cxn modelId="{6FD6B8E4-0ADD-4E18-B091-7F507D0C286B}" type="presParOf" srcId="{05BA2CA1-6654-4B3B-9A2B-71B001534AD6}" destId="{24EE0BB7-979D-4A1D-BE9B-943AA0696039}" srcOrd="1" destOrd="0" presId="urn:microsoft.com/office/officeart/2005/8/layout/list1"/>
    <dgm:cxn modelId="{7850912D-3297-4D68-A8E1-45A02C5EB238}" type="presParOf" srcId="{F0FC9821-B5A5-42A6-AC05-DF477F1CCD28}" destId="{BB6023D6-9E0F-4DE3-B261-81EC1C464647}" srcOrd="5" destOrd="0" presId="urn:microsoft.com/office/officeart/2005/8/layout/list1"/>
    <dgm:cxn modelId="{62496DFB-ED6A-44F5-BCD9-2E6D774676B8}" type="presParOf" srcId="{F0FC9821-B5A5-42A6-AC05-DF477F1CCD28}" destId="{94FB7592-71F4-44CD-AB31-C4F209A2082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8C18784-3E57-463C-AD21-DEDED577CE3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34EA77D-8478-4BC6-9591-3178C16EF967}">
      <dgm:prSet/>
      <dgm:spPr/>
      <dgm:t>
        <a:bodyPr/>
        <a:lstStyle/>
        <a:p>
          <a:r>
            <a:rPr lang="en-US" baseline="0"/>
            <a:t>Design data driven applications through the familiar interface of Access</a:t>
          </a:r>
          <a:endParaRPr lang="en-US"/>
        </a:p>
      </dgm:t>
    </dgm:pt>
    <dgm:pt modelId="{70DC5B4B-C7C0-4DF2-A2EF-102F998A8268}" type="parTrans" cxnId="{35F431E1-FFF7-48DD-9D8D-3EE6A227A85D}">
      <dgm:prSet/>
      <dgm:spPr/>
      <dgm:t>
        <a:bodyPr/>
        <a:lstStyle/>
        <a:p>
          <a:endParaRPr lang="en-US"/>
        </a:p>
      </dgm:t>
    </dgm:pt>
    <dgm:pt modelId="{FB57D657-1E96-4645-91A8-53E4C59EF819}" type="sibTrans" cxnId="{35F431E1-FFF7-48DD-9D8D-3EE6A227A85D}">
      <dgm:prSet/>
      <dgm:spPr/>
      <dgm:t>
        <a:bodyPr/>
        <a:lstStyle/>
        <a:p>
          <a:endParaRPr lang="en-US"/>
        </a:p>
      </dgm:t>
    </dgm:pt>
    <dgm:pt modelId="{78E0950E-7BAE-4A1B-9A40-BB243F463DE6}">
      <dgm:prSet/>
      <dgm:spPr/>
      <dgm:t>
        <a:bodyPr/>
        <a:lstStyle/>
        <a:p>
          <a:r>
            <a:rPr lang="en-US" baseline="0"/>
            <a:t>Suitable for end users</a:t>
          </a:r>
          <a:endParaRPr lang="en-US"/>
        </a:p>
      </dgm:t>
    </dgm:pt>
    <dgm:pt modelId="{EA0BAA9D-5559-4045-B5C9-4CF3F77D86AF}" type="parTrans" cxnId="{ACA1BF88-2347-4868-8008-9BE7C8B345CC}">
      <dgm:prSet/>
      <dgm:spPr/>
      <dgm:t>
        <a:bodyPr/>
        <a:lstStyle/>
        <a:p>
          <a:endParaRPr lang="en-US"/>
        </a:p>
      </dgm:t>
    </dgm:pt>
    <dgm:pt modelId="{7BCC6F7E-71E9-459E-B435-283AC2706968}" type="sibTrans" cxnId="{ACA1BF88-2347-4868-8008-9BE7C8B345CC}">
      <dgm:prSet/>
      <dgm:spPr/>
      <dgm:t>
        <a:bodyPr/>
        <a:lstStyle/>
        <a:p>
          <a:endParaRPr lang="en-US"/>
        </a:p>
      </dgm:t>
    </dgm:pt>
    <dgm:pt modelId="{86E0388A-0EB2-4731-AD70-6BF594DE6E75}">
      <dgm:prSet/>
      <dgm:spPr/>
      <dgm:t>
        <a:bodyPr/>
        <a:lstStyle/>
        <a:p>
          <a:r>
            <a:rPr lang="en-US" baseline="0"/>
            <a:t>Creates a SQL database on the backend</a:t>
          </a:r>
          <a:endParaRPr lang="en-US"/>
        </a:p>
      </dgm:t>
    </dgm:pt>
    <dgm:pt modelId="{E7197BCC-0593-452A-A8E7-BEF1F8A7AB8E}" type="parTrans" cxnId="{BB59360C-0C41-418C-AC6A-5C3095C8E400}">
      <dgm:prSet/>
      <dgm:spPr/>
      <dgm:t>
        <a:bodyPr/>
        <a:lstStyle/>
        <a:p>
          <a:endParaRPr lang="en-US"/>
        </a:p>
      </dgm:t>
    </dgm:pt>
    <dgm:pt modelId="{4A00A7FA-68CD-46E0-B841-CC84A7FF5865}" type="sibTrans" cxnId="{BB59360C-0C41-418C-AC6A-5C3095C8E400}">
      <dgm:prSet/>
      <dgm:spPr/>
      <dgm:t>
        <a:bodyPr/>
        <a:lstStyle/>
        <a:p>
          <a:endParaRPr lang="en-US"/>
        </a:p>
      </dgm:t>
    </dgm:pt>
    <dgm:pt modelId="{A77769EA-B66A-4B3D-9F26-A797B5E03ACA}">
      <dgm:prSet/>
      <dgm:spPr/>
      <dgm:t>
        <a:bodyPr/>
        <a:lstStyle/>
        <a:p>
          <a:r>
            <a:rPr lang="en-US" baseline="0" dirty="0"/>
            <a:t>Can be SQL Azure or on premises SQL Server</a:t>
          </a:r>
          <a:endParaRPr lang="en-US" dirty="0"/>
        </a:p>
      </dgm:t>
    </dgm:pt>
    <dgm:pt modelId="{AFBBF713-6D0C-41C8-8C88-9C98649A462C}" type="parTrans" cxnId="{B2227BFA-A253-4335-AEFE-9810D7F14519}">
      <dgm:prSet/>
      <dgm:spPr/>
      <dgm:t>
        <a:bodyPr/>
        <a:lstStyle/>
        <a:p>
          <a:endParaRPr lang="en-US"/>
        </a:p>
      </dgm:t>
    </dgm:pt>
    <dgm:pt modelId="{47D45194-F978-4552-928C-A8909A305D91}" type="sibTrans" cxnId="{B2227BFA-A253-4335-AEFE-9810D7F14519}">
      <dgm:prSet/>
      <dgm:spPr/>
      <dgm:t>
        <a:bodyPr/>
        <a:lstStyle/>
        <a:p>
          <a:endParaRPr lang="en-US"/>
        </a:p>
      </dgm:t>
    </dgm:pt>
    <dgm:pt modelId="{19D88565-120B-4082-B6E9-08680CC15C88}">
      <dgm:prSet/>
      <dgm:spPr/>
      <dgm:t>
        <a:bodyPr/>
        <a:lstStyle/>
        <a:p>
          <a:r>
            <a:rPr lang="en-US" baseline="0"/>
            <a:t>Can even pull in data from SharePoint Lists</a:t>
          </a:r>
          <a:endParaRPr lang="en-US"/>
        </a:p>
      </dgm:t>
    </dgm:pt>
    <dgm:pt modelId="{AF98B04F-3787-481F-B849-2506FE59EF2F}" type="parTrans" cxnId="{BB9D84F9-99B8-40A0-807F-EB822ECA21A1}">
      <dgm:prSet/>
      <dgm:spPr/>
      <dgm:t>
        <a:bodyPr/>
        <a:lstStyle/>
        <a:p>
          <a:endParaRPr lang="en-US"/>
        </a:p>
      </dgm:t>
    </dgm:pt>
    <dgm:pt modelId="{9BED1C6D-E241-4750-93AC-176D9FB7234D}" type="sibTrans" cxnId="{BB9D84F9-99B8-40A0-807F-EB822ECA21A1}">
      <dgm:prSet/>
      <dgm:spPr/>
      <dgm:t>
        <a:bodyPr/>
        <a:lstStyle/>
        <a:p>
          <a:endParaRPr lang="en-US"/>
        </a:p>
      </dgm:t>
    </dgm:pt>
    <dgm:pt modelId="{A7F7503C-E8E1-411C-BAA9-8ED8C57A4778}">
      <dgm:prSet/>
      <dgm:spPr/>
      <dgm:t>
        <a:bodyPr/>
        <a:lstStyle/>
        <a:p>
          <a:r>
            <a:rPr lang="en-US" baseline="0" dirty="0"/>
            <a:t>Leverage SQL Server reporting tools</a:t>
          </a:r>
          <a:endParaRPr lang="en-US" dirty="0"/>
        </a:p>
      </dgm:t>
    </dgm:pt>
    <dgm:pt modelId="{AA668EEB-54E6-476D-B143-1299ABCDD8C2}" type="parTrans" cxnId="{8C66311A-8DFD-41AD-9A0B-98F8DCE32B1A}">
      <dgm:prSet/>
      <dgm:spPr/>
      <dgm:t>
        <a:bodyPr/>
        <a:lstStyle/>
        <a:p>
          <a:endParaRPr lang="en-US"/>
        </a:p>
      </dgm:t>
    </dgm:pt>
    <dgm:pt modelId="{8683499D-EC56-4630-85D2-9E1500D662DC}" type="sibTrans" cxnId="{8C66311A-8DFD-41AD-9A0B-98F8DCE32B1A}">
      <dgm:prSet/>
      <dgm:spPr/>
      <dgm:t>
        <a:bodyPr/>
        <a:lstStyle/>
        <a:p>
          <a:endParaRPr lang="en-US"/>
        </a:p>
      </dgm:t>
    </dgm:pt>
    <dgm:pt modelId="{A1C4F17B-1B04-499E-825B-D788F3A4541D}">
      <dgm:prSet/>
      <dgm:spPr/>
      <dgm:t>
        <a:bodyPr/>
        <a:lstStyle/>
        <a:p>
          <a:r>
            <a:rPr lang="en-US" baseline="0" dirty="0"/>
            <a:t>Create Access forms (InfoPath alternative) and reports</a:t>
          </a:r>
          <a:endParaRPr lang="en-US" dirty="0"/>
        </a:p>
      </dgm:t>
    </dgm:pt>
    <dgm:pt modelId="{067C8819-F5A2-4294-86F5-531BEE36CBFB}" type="parTrans" cxnId="{79B26A4E-BB57-4D40-9188-70ABBBD97CFF}">
      <dgm:prSet/>
      <dgm:spPr/>
      <dgm:t>
        <a:bodyPr/>
        <a:lstStyle/>
        <a:p>
          <a:endParaRPr lang="en-US"/>
        </a:p>
      </dgm:t>
    </dgm:pt>
    <dgm:pt modelId="{DA55E6F6-4E36-4615-8C5C-7FEB8A399399}" type="sibTrans" cxnId="{79B26A4E-BB57-4D40-9188-70ABBBD97CFF}">
      <dgm:prSet/>
      <dgm:spPr/>
      <dgm:t>
        <a:bodyPr/>
        <a:lstStyle/>
        <a:p>
          <a:endParaRPr lang="en-US"/>
        </a:p>
      </dgm:t>
    </dgm:pt>
    <dgm:pt modelId="{E6F97508-5B04-445B-ACD2-6E8A7C796F23}">
      <dgm:prSet/>
      <dgm:spPr/>
      <dgm:t>
        <a:bodyPr/>
        <a:lstStyle/>
        <a:p>
          <a:r>
            <a:rPr lang="en-US" dirty="0"/>
            <a:t>Only for SharePoint 2013, 2016 and 2019 On Premises</a:t>
          </a:r>
        </a:p>
      </dgm:t>
    </dgm:pt>
    <dgm:pt modelId="{42A7C5AF-4ED7-4C92-AAD6-03D847835436}" type="parTrans" cxnId="{A36CA2B5-6166-4496-B8A4-8C2D06D817AA}">
      <dgm:prSet/>
      <dgm:spPr/>
      <dgm:t>
        <a:bodyPr/>
        <a:lstStyle/>
        <a:p>
          <a:endParaRPr lang="en-US"/>
        </a:p>
      </dgm:t>
    </dgm:pt>
    <dgm:pt modelId="{F66D78E2-E572-411A-875E-0805B7F55540}" type="sibTrans" cxnId="{A36CA2B5-6166-4496-B8A4-8C2D06D817AA}">
      <dgm:prSet/>
      <dgm:spPr/>
      <dgm:t>
        <a:bodyPr/>
        <a:lstStyle/>
        <a:p>
          <a:endParaRPr lang="en-US"/>
        </a:p>
      </dgm:t>
    </dgm:pt>
    <dgm:pt modelId="{8766A3B7-4451-4B25-9ECE-99F8E4EE344A}" type="pres">
      <dgm:prSet presAssocID="{68C18784-3E57-463C-AD21-DEDED577CE38}" presName="vert0" presStyleCnt="0">
        <dgm:presLayoutVars>
          <dgm:dir/>
          <dgm:animOne val="branch"/>
          <dgm:animLvl val="lvl"/>
        </dgm:presLayoutVars>
      </dgm:prSet>
      <dgm:spPr/>
    </dgm:pt>
    <dgm:pt modelId="{340EF44B-8A01-4AE3-B645-D23269ED65A1}" type="pres">
      <dgm:prSet presAssocID="{834EA77D-8478-4BC6-9591-3178C16EF967}" presName="thickLine" presStyleLbl="alignNode1" presStyleIdx="0" presStyleCnt="8"/>
      <dgm:spPr/>
    </dgm:pt>
    <dgm:pt modelId="{76F9D01E-EF35-420B-B2F4-ACDDF728E994}" type="pres">
      <dgm:prSet presAssocID="{834EA77D-8478-4BC6-9591-3178C16EF967}" presName="horz1" presStyleCnt="0"/>
      <dgm:spPr/>
    </dgm:pt>
    <dgm:pt modelId="{1717EBCD-4563-404A-98B9-74E3E52881F1}" type="pres">
      <dgm:prSet presAssocID="{834EA77D-8478-4BC6-9591-3178C16EF967}" presName="tx1" presStyleLbl="revTx" presStyleIdx="0" presStyleCnt="8"/>
      <dgm:spPr/>
    </dgm:pt>
    <dgm:pt modelId="{BA38BB97-F629-4F3D-8C49-9C8D90D6D378}" type="pres">
      <dgm:prSet presAssocID="{834EA77D-8478-4BC6-9591-3178C16EF967}" presName="vert1" presStyleCnt="0"/>
      <dgm:spPr/>
    </dgm:pt>
    <dgm:pt modelId="{C4EAADD6-8BE2-4293-A0CF-ACB940079D2F}" type="pres">
      <dgm:prSet presAssocID="{78E0950E-7BAE-4A1B-9A40-BB243F463DE6}" presName="thickLine" presStyleLbl="alignNode1" presStyleIdx="1" presStyleCnt="8"/>
      <dgm:spPr/>
    </dgm:pt>
    <dgm:pt modelId="{322C1F42-C253-47CD-A977-F6913D33D42E}" type="pres">
      <dgm:prSet presAssocID="{78E0950E-7BAE-4A1B-9A40-BB243F463DE6}" presName="horz1" presStyleCnt="0"/>
      <dgm:spPr/>
    </dgm:pt>
    <dgm:pt modelId="{A1124B23-D214-46D2-B1F1-2DD503BF45BC}" type="pres">
      <dgm:prSet presAssocID="{78E0950E-7BAE-4A1B-9A40-BB243F463DE6}" presName="tx1" presStyleLbl="revTx" presStyleIdx="1" presStyleCnt="8"/>
      <dgm:spPr/>
    </dgm:pt>
    <dgm:pt modelId="{DC2504F4-45A9-4DF1-9271-535DD1132293}" type="pres">
      <dgm:prSet presAssocID="{78E0950E-7BAE-4A1B-9A40-BB243F463DE6}" presName="vert1" presStyleCnt="0"/>
      <dgm:spPr/>
    </dgm:pt>
    <dgm:pt modelId="{1DF0D924-7FE7-4C78-9C39-B6E472B933E5}" type="pres">
      <dgm:prSet presAssocID="{86E0388A-0EB2-4731-AD70-6BF594DE6E75}" presName="thickLine" presStyleLbl="alignNode1" presStyleIdx="2" presStyleCnt="8"/>
      <dgm:spPr/>
    </dgm:pt>
    <dgm:pt modelId="{313084CA-4489-4894-87D8-BCE95C6492FA}" type="pres">
      <dgm:prSet presAssocID="{86E0388A-0EB2-4731-AD70-6BF594DE6E75}" presName="horz1" presStyleCnt="0"/>
      <dgm:spPr/>
    </dgm:pt>
    <dgm:pt modelId="{CEED2F9D-680F-4096-98E5-3947F962AF9C}" type="pres">
      <dgm:prSet presAssocID="{86E0388A-0EB2-4731-AD70-6BF594DE6E75}" presName="tx1" presStyleLbl="revTx" presStyleIdx="2" presStyleCnt="8"/>
      <dgm:spPr/>
    </dgm:pt>
    <dgm:pt modelId="{D32A0EB6-E9B0-4A59-B306-6EE1A4B91195}" type="pres">
      <dgm:prSet presAssocID="{86E0388A-0EB2-4731-AD70-6BF594DE6E75}" presName="vert1" presStyleCnt="0"/>
      <dgm:spPr/>
    </dgm:pt>
    <dgm:pt modelId="{9940A602-D255-4A62-832B-81B9BC2EB080}" type="pres">
      <dgm:prSet presAssocID="{A77769EA-B66A-4B3D-9F26-A797B5E03ACA}" presName="thickLine" presStyleLbl="alignNode1" presStyleIdx="3" presStyleCnt="8"/>
      <dgm:spPr/>
    </dgm:pt>
    <dgm:pt modelId="{1D7AB4CF-98BB-42F3-8744-4F2F7269EB02}" type="pres">
      <dgm:prSet presAssocID="{A77769EA-B66A-4B3D-9F26-A797B5E03ACA}" presName="horz1" presStyleCnt="0"/>
      <dgm:spPr/>
    </dgm:pt>
    <dgm:pt modelId="{D55B58D3-E9A9-4AD2-8268-9CBD95ECC9A1}" type="pres">
      <dgm:prSet presAssocID="{A77769EA-B66A-4B3D-9F26-A797B5E03ACA}" presName="tx1" presStyleLbl="revTx" presStyleIdx="3" presStyleCnt="8"/>
      <dgm:spPr/>
    </dgm:pt>
    <dgm:pt modelId="{E645A605-07B9-4684-942A-0FAB6ACBFDCD}" type="pres">
      <dgm:prSet presAssocID="{A77769EA-B66A-4B3D-9F26-A797B5E03ACA}" presName="vert1" presStyleCnt="0"/>
      <dgm:spPr/>
    </dgm:pt>
    <dgm:pt modelId="{5F007B5F-5136-4F8D-ABE7-E977058D290F}" type="pres">
      <dgm:prSet presAssocID="{19D88565-120B-4082-B6E9-08680CC15C88}" presName="thickLine" presStyleLbl="alignNode1" presStyleIdx="4" presStyleCnt="8"/>
      <dgm:spPr/>
    </dgm:pt>
    <dgm:pt modelId="{58CFAF83-E670-4FF6-96B8-55134C4B6C1C}" type="pres">
      <dgm:prSet presAssocID="{19D88565-120B-4082-B6E9-08680CC15C88}" presName="horz1" presStyleCnt="0"/>
      <dgm:spPr/>
    </dgm:pt>
    <dgm:pt modelId="{C6176807-DEC3-4CD7-BD4C-E67CDC9AE092}" type="pres">
      <dgm:prSet presAssocID="{19D88565-120B-4082-B6E9-08680CC15C88}" presName="tx1" presStyleLbl="revTx" presStyleIdx="4" presStyleCnt="8"/>
      <dgm:spPr/>
    </dgm:pt>
    <dgm:pt modelId="{D7F9CEB2-172A-4935-8EEF-4F6B1043AAEF}" type="pres">
      <dgm:prSet presAssocID="{19D88565-120B-4082-B6E9-08680CC15C88}" presName="vert1" presStyleCnt="0"/>
      <dgm:spPr/>
    </dgm:pt>
    <dgm:pt modelId="{33446E70-8C2C-4CBD-A868-A5FD2213573C}" type="pres">
      <dgm:prSet presAssocID="{A7F7503C-E8E1-411C-BAA9-8ED8C57A4778}" presName="thickLine" presStyleLbl="alignNode1" presStyleIdx="5" presStyleCnt="8"/>
      <dgm:spPr/>
    </dgm:pt>
    <dgm:pt modelId="{56883840-5C7D-4135-B5F7-04EEF5D9EFA8}" type="pres">
      <dgm:prSet presAssocID="{A7F7503C-E8E1-411C-BAA9-8ED8C57A4778}" presName="horz1" presStyleCnt="0"/>
      <dgm:spPr/>
    </dgm:pt>
    <dgm:pt modelId="{D30C45B4-2D94-42BF-8FD8-D98E2B77A6D0}" type="pres">
      <dgm:prSet presAssocID="{A7F7503C-E8E1-411C-BAA9-8ED8C57A4778}" presName="tx1" presStyleLbl="revTx" presStyleIdx="5" presStyleCnt="8"/>
      <dgm:spPr/>
    </dgm:pt>
    <dgm:pt modelId="{6CC25CCA-3CC6-4C3F-BE9D-D468738BCAF7}" type="pres">
      <dgm:prSet presAssocID="{A7F7503C-E8E1-411C-BAA9-8ED8C57A4778}" presName="vert1" presStyleCnt="0"/>
      <dgm:spPr/>
    </dgm:pt>
    <dgm:pt modelId="{3252ABD2-A4C7-420C-B1A0-C9D9D1A8F88A}" type="pres">
      <dgm:prSet presAssocID="{A1C4F17B-1B04-499E-825B-D788F3A4541D}" presName="thickLine" presStyleLbl="alignNode1" presStyleIdx="6" presStyleCnt="8"/>
      <dgm:spPr/>
    </dgm:pt>
    <dgm:pt modelId="{48B39891-D05D-450E-BC0A-A5947067DA40}" type="pres">
      <dgm:prSet presAssocID="{A1C4F17B-1B04-499E-825B-D788F3A4541D}" presName="horz1" presStyleCnt="0"/>
      <dgm:spPr/>
    </dgm:pt>
    <dgm:pt modelId="{E7AC4602-E07A-4A48-96AA-E48361C254AC}" type="pres">
      <dgm:prSet presAssocID="{A1C4F17B-1B04-499E-825B-D788F3A4541D}" presName="tx1" presStyleLbl="revTx" presStyleIdx="6" presStyleCnt="8"/>
      <dgm:spPr/>
    </dgm:pt>
    <dgm:pt modelId="{FA9F0829-1272-46E3-8ED2-34383A1654DA}" type="pres">
      <dgm:prSet presAssocID="{A1C4F17B-1B04-499E-825B-D788F3A4541D}" presName="vert1" presStyleCnt="0"/>
      <dgm:spPr/>
    </dgm:pt>
    <dgm:pt modelId="{FC0D5AFA-5974-4644-8543-D75DD25ABDE5}" type="pres">
      <dgm:prSet presAssocID="{E6F97508-5B04-445B-ACD2-6E8A7C796F23}" presName="thickLine" presStyleLbl="alignNode1" presStyleIdx="7" presStyleCnt="8"/>
      <dgm:spPr/>
    </dgm:pt>
    <dgm:pt modelId="{74CA8ED6-E639-494C-ACE4-EDD01BDA5F98}" type="pres">
      <dgm:prSet presAssocID="{E6F97508-5B04-445B-ACD2-6E8A7C796F23}" presName="horz1" presStyleCnt="0"/>
      <dgm:spPr/>
    </dgm:pt>
    <dgm:pt modelId="{15EAD1A6-9223-4682-B7FE-B3A59419440C}" type="pres">
      <dgm:prSet presAssocID="{E6F97508-5B04-445B-ACD2-6E8A7C796F23}" presName="tx1" presStyleLbl="revTx" presStyleIdx="7" presStyleCnt="8"/>
      <dgm:spPr/>
    </dgm:pt>
    <dgm:pt modelId="{3F10362E-C526-4EAF-9319-97DB1ABC7684}" type="pres">
      <dgm:prSet presAssocID="{E6F97508-5B04-445B-ACD2-6E8A7C796F23}" presName="vert1" presStyleCnt="0"/>
      <dgm:spPr/>
    </dgm:pt>
  </dgm:ptLst>
  <dgm:cxnLst>
    <dgm:cxn modelId="{BB59360C-0C41-418C-AC6A-5C3095C8E400}" srcId="{68C18784-3E57-463C-AD21-DEDED577CE38}" destId="{86E0388A-0EB2-4731-AD70-6BF594DE6E75}" srcOrd="2" destOrd="0" parTransId="{E7197BCC-0593-452A-A8E7-BEF1F8A7AB8E}" sibTransId="{4A00A7FA-68CD-46E0-B841-CC84A7FF5865}"/>
    <dgm:cxn modelId="{8C66311A-8DFD-41AD-9A0B-98F8DCE32B1A}" srcId="{68C18784-3E57-463C-AD21-DEDED577CE38}" destId="{A7F7503C-E8E1-411C-BAA9-8ED8C57A4778}" srcOrd="5" destOrd="0" parTransId="{AA668EEB-54E6-476D-B143-1299ABCDD8C2}" sibTransId="{8683499D-EC56-4630-85D2-9E1500D662DC}"/>
    <dgm:cxn modelId="{CAEDCB34-FA45-47B6-A34C-8941314EA736}" type="presOf" srcId="{A1C4F17B-1B04-499E-825B-D788F3A4541D}" destId="{E7AC4602-E07A-4A48-96AA-E48361C254AC}" srcOrd="0" destOrd="0" presId="urn:microsoft.com/office/officeart/2008/layout/LinedList"/>
    <dgm:cxn modelId="{F5170048-9767-4E11-B32B-A84C279BA3E5}" type="presOf" srcId="{A77769EA-B66A-4B3D-9F26-A797B5E03ACA}" destId="{D55B58D3-E9A9-4AD2-8268-9CBD95ECC9A1}" srcOrd="0" destOrd="0" presId="urn:microsoft.com/office/officeart/2008/layout/LinedList"/>
    <dgm:cxn modelId="{7A236669-B04F-404B-8D7F-094F673E4792}" type="presOf" srcId="{19D88565-120B-4082-B6E9-08680CC15C88}" destId="{C6176807-DEC3-4CD7-BD4C-E67CDC9AE092}" srcOrd="0" destOrd="0" presId="urn:microsoft.com/office/officeart/2008/layout/LinedList"/>
    <dgm:cxn modelId="{79B26A4E-BB57-4D40-9188-70ABBBD97CFF}" srcId="{68C18784-3E57-463C-AD21-DEDED577CE38}" destId="{A1C4F17B-1B04-499E-825B-D788F3A4541D}" srcOrd="6" destOrd="0" parTransId="{067C8819-F5A2-4294-86F5-531BEE36CBFB}" sibTransId="{DA55E6F6-4E36-4615-8C5C-7FEB8A399399}"/>
    <dgm:cxn modelId="{36F1C64E-46C3-42DC-8CE1-AD439DDA6DFB}" type="presOf" srcId="{E6F97508-5B04-445B-ACD2-6E8A7C796F23}" destId="{15EAD1A6-9223-4682-B7FE-B3A59419440C}" srcOrd="0" destOrd="0" presId="urn:microsoft.com/office/officeart/2008/layout/LinedList"/>
    <dgm:cxn modelId="{ACA1BF88-2347-4868-8008-9BE7C8B345CC}" srcId="{68C18784-3E57-463C-AD21-DEDED577CE38}" destId="{78E0950E-7BAE-4A1B-9A40-BB243F463DE6}" srcOrd="1" destOrd="0" parTransId="{EA0BAA9D-5559-4045-B5C9-4CF3F77D86AF}" sibTransId="{7BCC6F7E-71E9-459E-B435-283AC2706968}"/>
    <dgm:cxn modelId="{64BDC29C-3D74-4874-9AB8-646043C32473}" type="presOf" srcId="{68C18784-3E57-463C-AD21-DEDED577CE38}" destId="{8766A3B7-4451-4B25-9ECE-99F8E4EE344A}" srcOrd="0" destOrd="0" presId="urn:microsoft.com/office/officeart/2008/layout/LinedList"/>
    <dgm:cxn modelId="{B5D246A0-74B4-488F-825D-83E29AFF6054}" type="presOf" srcId="{834EA77D-8478-4BC6-9591-3178C16EF967}" destId="{1717EBCD-4563-404A-98B9-74E3E52881F1}" srcOrd="0" destOrd="0" presId="urn:microsoft.com/office/officeart/2008/layout/LinedList"/>
    <dgm:cxn modelId="{A36CA2B5-6166-4496-B8A4-8C2D06D817AA}" srcId="{68C18784-3E57-463C-AD21-DEDED577CE38}" destId="{E6F97508-5B04-445B-ACD2-6E8A7C796F23}" srcOrd="7" destOrd="0" parTransId="{42A7C5AF-4ED7-4C92-AAD6-03D847835436}" sibTransId="{F66D78E2-E572-411A-875E-0805B7F55540}"/>
    <dgm:cxn modelId="{A6BE95B9-62B4-4212-AC1E-FDE80272BBE7}" type="presOf" srcId="{A7F7503C-E8E1-411C-BAA9-8ED8C57A4778}" destId="{D30C45B4-2D94-42BF-8FD8-D98E2B77A6D0}" srcOrd="0" destOrd="0" presId="urn:microsoft.com/office/officeart/2008/layout/LinedList"/>
    <dgm:cxn modelId="{E47806D3-AB20-4981-8501-43DE6873F097}" type="presOf" srcId="{78E0950E-7BAE-4A1B-9A40-BB243F463DE6}" destId="{A1124B23-D214-46D2-B1F1-2DD503BF45BC}" srcOrd="0" destOrd="0" presId="urn:microsoft.com/office/officeart/2008/layout/LinedList"/>
    <dgm:cxn modelId="{35F431E1-FFF7-48DD-9D8D-3EE6A227A85D}" srcId="{68C18784-3E57-463C-AD21-DEDED577CE38}" destId="{834EA77D-8478-4BC6-9591-3178C16EF967}" srcOrd="0" destOrd="0" parTransId="{70DC5B4B-C7C0-4DF2-A2EF-102F998A8268}" sibTransId="{FB57D657-1E96-4645-91A8-53E4C59EF819}"/>
    <dgm:cxn modelId="{0B74E7E6-E491-471D-8D32-D40669F4BC87}" type="presOf" srcId="{86E0388A-0EB2-4731-AD70-6BF594DE6E75}" destId="{CEED2F9D-680F-4096-98E5-3947F962AF9C}" srcOrd="0" destOrd="0" presId="urn:microsoft.com/office/officeart/2008/layout/LinedList"/>
    <dgm:cxn modelId="{BB9D84F9-99B8-40A0-807F-EB822ECA21A1}" srcId="{68C18784-3E57-463C-AD21-DEDED577CE38}" destId="{19D88565-120B-4082-B6E9-08680CC15C88}" srcOrd="4" destOrd="0" parTransId="{AF98B04F-3787-481F-B849-2506FE59EF2F}" sibTransId="{9BED1C6D-E241-4750-93AC-176D9FB7234D}"/>
    <dgm:cxn modelId="{B2227BFA-A253-4335-AEFE-9810D7F14519}" srcId="{68C18784-3E57-463C-AD21-DEDED577CE38}" destId="{A77769EA-B66A-4B3D-9F26-A797B5E03ACA}" srcOrd="3" destOrd="0" parTransId="{AFBBF713-6D0C-41C8-8C88-9C98649A462C}" sibTransId="{47D45194-F978-4552-928C-A8909A305D91}"/>
    <dgm:cxn modelId="{7EB6AF58-CAA4-44E5-B018-D003C782C6ED}" type="presParOf" srcId="{8766A3B7-4451-4B25-9ECE-99F8E4EE344A}" destId="{340EF44B-8A01-4AE3-B645-D23269ED65A1}" srcOrd="0" destOrd="0" presId="urn:microsoft.com/office/officeart/2008/layout/LinedList"/>
    <dgm:cxn modelId="{F7941310-983C-48B8-864F-D6D8E5939307}" type="presParOf" srcId="{8766A3B7-4451-4B25-9ECE-99F8E4EE344A}" destId="{76F9D01E-EF35-420B-B2F4-ACDDF728E994}" srcOrd="1" destOrd="0" presId="urn:microsoft.com/office/officeart/2008/layout/LinedList"/>
    <dgm:cxn modelId="{FEE4BF82-82D1-4AC7-8CD0-009539009138}" type="presParOf" srcId="{76F9D01E-EF35-420B-B2F4-ACDDF728E994}" destId="{1717EBCD-4563-404A-98B9-74E3E52881F1}" srcOrd="0" destOrd="0" presId="urn:microsoft.com/office/officeart/2008/layout/LinedList"/>
    <dgm:cxn modelId="{439088B3-3F41-409A-A868-B385B732D2BF}" type="presParOf" srcId="{76F9D01E-EF35-420B-B2F4-ACDDF728E994}" destId="{BA38BB97-F629-4F3D-8C49-9C8D90D6D378}" srcOrd="1" destOrd="0" presId="urn:microsoft.com/office/officeart/2008/layout/LinedList"/>
    <dgm:cxn modelId="{FE9E7063-6981-4551-AF8C-B13BB7500BCB}" type="presParOf" srcId="{8766A3B7-4451-4B25-9ECE-99F8E4EE344A}" destId="{C4EAADD6-8BE2-4293-A0CF-ACB940079D2F}" srcOrd="2" destOrd="0" presId="urn:microsoft.com/office/officeart/2008/layout/LinedList"/>
    <dgm:cxn modelId="{208E5D86-EACB-4C87-B102-3DCFD91C71E2}" type="presParOf" srcId="{8766A3B7-4451-4B25-9ECE-99F8E4EE344A}" destId="{322C1F42-C253-47CD-A977-F6913D33D42E}" srcOrd="3" destOrd="0" presId="urn:microsoft.com/office/officeart/2008/layout/LinedList"/>
    <dgm:cxn modelId="{13A52BFF-D416-4EDD-B46F-321AC91252F0}" type="presParOf" srcId="{322C1F42-C253-47CD-A977-F6913D33D42E}" destId="{A1124B23-D214-46D2-B1F1-2DD503BF45BC}" srcOrd="0" destOrd="0" presId="urn:microsoft.com/office/officeart/2008/layout/LinedList"/>
    <dgm:cxn modelId="{94273603-E49C-4E26-8E60-57DD78046C8E}" type="presParOf" srcId="{322C1F42-C253-47CD-A977-F6913D33D42E}" destId="{DC2504F4-45A9-4DF1-9271-535DD1132293}" srcOrd="1" destOrd="0" presId="urn:microsoft.com/office/officeart/2008/layout/LinedList"/>
    <dgm:cxn modelId="{E820AB21-FE9A-492B-8BDD-C22C21CA4629}" type="presParOf" srcId="{8766A3B7-4451-4B25-9ECE-99F8E4EE344A}" destId="{1DF0D924-7FE7-4C78-9C39-B6E472B933E5}" srcOrd="4" destOrd="0" presId="urn:microsoft.com/office/officeart/2008/layout/LinedList"/>
    <dgm:cxn modelId="{A950CBC1-AF34-4638-984A-B80B9263C036}" type="presParOf" srcId="{8766A3B7-4451-4B25-9ECE-99F8E4EE344A}" destId="{313084CA-4489-4894-87D8-BCE95C6492FA}" srcOrd="5" destOrd="0" presId="urn:microsoft.com/office/officeart/2008/layout/LinedList"/>
    <dgm:cxn modelId="{688153C1-A4A1-495D-BCFE-E35FC95EBF35}" type="presParOf" srcId="{313084CA-4489-4894-87D8-BCE95C6492FA}" destId="{CEED2F9D-680F-4096-98E5-3947F962AF9C}" srcOrd="0" destOrd="0" presId="urn:microsoft.com/office/officeart/2008/layout/LinedList"/>
    <dgm:cxn modelId="{95D603C1-667F-4CC5-867A-B50BD00A2B23}" type="presParOf" srcId="{313084CA-4489-4894-87D8-BCE95C6492FA}" destId="{D32A0EB6-E9B0-4A59-B306-6EE1A4B91195}" srcOrd="1" destOrd="0" presId="urn:microsoft.com/office/officeart/2008/layout/LinedList"/>
    <dgm:cxn modelId="{63EF956E-4DC9-40AA-9D9E-152713522F59}" type="presParOf" srcId="{8766A3B7-4451-4B25-9ECE-99F8E4EE344A}" destId="{9940A602-D255-4A62-832B-81B9BC2EB080}" srcOrd="6" destOrd="0" presId="urn:microsoft.com/office/officeart/2008/layout/LinedList"/>
    <dgm:cxn modelId="{9F1AF24C-C371-4758-B563-903068B78CF2}" type="presParOf" srcId="{8766A3B7-4451-4B25-9ECE-99F8E4EE344A}" destId="{1D7AB4CF-98BB-42F3-8744-4F2F7269EB02}" srcOrd="7" destOrd="0" presId="urn:microsoft.com/office/officeart/2008/layout/LinedList"/>
    <dgm:cxn modelId="{E3FA2AEE-63FB-4602-9E00-6A784E6F8311}" type="presParOf" srcId="{1D7AB4CF-98BB-42F3-8744-4F2F7269EB02}" destId="{D55B58D3-E9A9-4AD2-8268-9CBD95ECC9A1}" srcOrd="0" destOrd="0" presId="urn:microsoft.com/office/officeart/2008/layout/LinedList"/>
    <dgm:cxn modelId="{6341BCEE-B968-45B2-BC97-C5DC2E77FE0F}" type="presParOf" srcId="{1D7AB4CF-98BB-42F3-8744-4F2F7269EB02}" destId="{E645A605-07B9-4684-942A-0FAB6ACBFDCD}" srcOrd="1" destOrd="0" presId="urn:microsoft.com/office/officeart/2008/layout/LinedList"/>
    <dgm:cxn modelId="{60944CF3-6212-47B1-9F90-6B1A14F9EAD0}" type="presParOf" srcId="{8766A3B7-4451-4B25-9ECE-99F8E4EE344A}" destId="{5F007B5F-5136-4F8D-ABE7-E977058D290F}" srcOrd="8" destOrd="0" presId="urn:microsoft.com/office/officeart/2008/layout/LinedList"/>
    <dgm:cxn modelId="{010FF2BA-92D7-4D4E-9768-D86C42F89E31}" type="presParOf" srcId="{8766A3B7-4451-4B25-9ECE-99F8E4EE344A}" destId="{58CFAF83-E670-4FF6-96B8-55134C4B6C1C}" srcOrd="9" destOrd="0" presId="urn:microsoft.com/office/officeart/2008/layout/LinedList"/>
    <dgm:cxn modelId="{364B84C7-F051-46C9-B337-7B9C4377DE5C}" type="presParOf" srcId="{58CFAF83-E670-4FF6-96B8-55134C4B6C1C}" destId="{C6176807-DEC3-4CD7-BD4C-E67CDC9AE092}" srcOrd="0" destOrd="0" presId="urn:microsoft.com/office/officeart/2008/layout/LinedList"/>
    <dgm:cxn modelId="{BC48A062-F89A-42FE-9632-2C32CB6A512C}" type="presParOf" srcId="{58CFAF83-E670-4FF6-96B8-55134C4B6C1C}" destId="{D7F9CEB2-172A-4935-8EEF-4F6B1043AAEF}" srcOrd="1" destOrd="0" presId="urn:microsoft.com/office/officeart/2008/layout/LinedList"/>
    <dgm:cxn modelId="{E9ACD820-7049-4974-B001-DB16658CF4AE}" type="presParOf" srcId="{8766A3B7-4451-4B25-9ECE-99F8E4EE344A}" destId="{33446E70-8C2C-4CBD-A868-A5FD2213573C}" srcOrd="10" destOrd="0" presId="urn:microsoft.com/office/officeart/2008/layout/LinedList"/>
    <dgm:cxn modelId="{D8C04E0E-B770-431C-BE3C-68065860D4E7}" type="presParOf" srcId="{8766A3B7-4451-4B25-9ECE-99F8E4EE344A}" destId="{56883840-5C7D-4135-B5F7-04EEF5D9EFA8}" srcOrd="11" destOrd="0" presId="urn:microsoft.com/office/officeart/2008/layout/LinedList"/>
    <dgm:cxn modelId="{26EDA735-F04D-4C4C-B329-752B090765D6}" type="presParOf" srcId="{56883840-5C7D-4135-B5F7-04EEF5D9EFA8}" destId="{D30C45B4-2D94-42BF-8FD8-D98E2B77A6D0}" srcOrd="0" destOrd="0" presId="urn:microsoft.com/office/officeart/2008/layout/LinedList"/>
    <dgm:cxn modelId="{14CCB5C8-6024-40EE-884D-E257A7BCA28D}" type="presParOf" srcId="{56883840-5C7D-4135-B5F7-04EEF5D9EFA8}" destId="{6CC25CCA-3CC6-4C3F-BE9D-D468738BCAF7}" srcOrd="1" destOrd="0" presId="urn:microsoft.com/office/officeart/2008/layout/LinedList"/>
    <dgm:cxn modelId="{26D7C96D-84F8-4EF2-8C34-976636F80A75}" type="presParOf" srcId="{8766A3B7-4451-4B25-9ECE-99F8E4EE344A}" destId="{3252ABD2-A4C7-420C-B1A0-C9D9D1A8F88A}" srcOrd="12" destOrd="0" presId="urn:microsoft.com/office/officeart/2008/layout/LinedList"/>
    <dgm:cxn modelId="{4814B56A-B4CD-4E0D-9735-8B97E0A5A700}" type="presParOf" srcId="{8766A3B7-4451-4B25-9ECE-99F8E4EE344A}" destId="{48B39891-D05D-450E-BC0A-A5947067DA40}" srcOrd="13" destOrd="0" presId="urn:microsoft.com/office/officeart/2008/layout/LinedList"/>
    <dgm:cxn modelId="{00C9104C-226D-4585-BEFB-05AD70C1A672}" type="presParOf" srcId="{48B39891-D05D-450E-BC0A-A5947067DA40}" destId="{E7AC4602-E07A-4A48-96AA-E48361C254AC}" srcOrd="0" destOrd="0" presId="urn:microsoft.com/office/officeart/2008/layout/LinedList"/>
    <dgm:cxn modelId="{BD5A414C-FBCA-4C1C-A0C3-361BCADB7A1F}" type="presParOf" srcId="{48B39891-D05D-450E-BC0A-A5947067DA40}" destId="{FA9F0829-1272-46E3-8ED2-34383A1654DA}" srcOrd="1" destOrd="0" presId="urn:microsoft.com/office/officeart/2008/layout/LinedList"/>
    <dgm:cxn modelId="{5EEC0C4B-00FA-4616-BEDD-25B30A3BAB04}" type="presParOf" srcId="{8766A3B7-4451-4B25-9ECE-99F8E4EE344A}" destId="{FC0D5AFA-5974-4644-8543-D75DD25ABDE5}" srcOrd="14" destOrd="0" presId="urn:microsoft.com/office/officeart/2008/layout/LinedList"/>
    <dgm:cxn modelId="{31FA530D-2AFE-4ECF-8A62-D627D4791018}" type="presParOf" srcId="{8766A3B7-4451-4B25-9ECE-99F8E4EE344A}" destId="{74CA8ED6-E639-494C-ACE4-EDD01BDA5F98}" srcOrd="15" destOrd="0" presId="urn:microsoft.com/office/officeart/2008/layout/LinedList"/>
    <dgm:cxn modelId="{B8504293-0D5D-4E68-BCCF-2515152073E3}" type="presParOf" srcId="{74CA8ED6-E639-494C-ACE4-EDD01BDA5F98}" destId="{15EAD1A6-9223-4682-B7FE-B3A59419440C}" srcOrd="0" destOrd="0" presId="urn:microsoft.com/office/officeart/2008/layout/LinedList"/>
    <dgm:cxn modelId="{818EA806-F176-4C72-828C-ED23A71193FE}" type="presParOf" srcId="{74CA8ED6-E639-494C-ACE4-EDD01BDA5F98}" destId="{3F10362E-C526-4EAF-9319-97DB1ABC768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DD2B3B4-55F1-43CA-BFB0-F6D1FEB5D90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003CD84-E93A-49A6-A4A3-9853EF011D3D}">
      <dgm:prSet/>
      <dgm:spPr/>
      <dgm:t>
        <a:bodyPr/>
        <a:lstStyle/>
        <a:p>
          <a:r>
            <a:rPr lang="en-US" baseline="0" dirty="0"/>
            <a:t>Announced to be discontinued on January 31st, 2014</a:t>
          </a:r>
          <a:endParaRPr lang="en-US" dirty="0"/>
        </a:p>
      </dgm:t>
    </dgm:pt>
    <dgm:pt modelId="{372C1BEF-885A-4580-A092-7413DACA2BDD}" type="parTrans" cxnId="{6B7373CE-D078-4760-B24E-91CDDC98DFB5}">
      <dgm:prSet/>
      <dgm:spPr/>
      <dgm:t>
        <a:bodyPr/>
        <a:lstStyle/>
        <a:p>
          <a:endParaRPr lang="en-US"/>
        </a:p>
      </dgm:t>
    </dgm:pt>
    <dgm:pt modelId="{EE948322-49D6-43F2-BBCC-14852C882C1E}" type="sibTrans" cxnId="{6B7373CE-D078-4760-B24E-91CDDC98DFB5}">
      <dgm:prSet/>
      <dgm:spPr/>
      <dgm:t>
        <a:bodyPr/>
        <a:lstStyle/>
        <a:p>
          <a:endParaRPr lang="en-US"/>
        </a:p>
      </dgm:t>
    </dgm:pt>
    <dgm:pt modelId="{BD077359-7B05-40C4-BD9D-ED8118EC41EB}">
      <dgm:prSet/>
      <dgm:spPr/>
      <dgm:t>
        <a:bodyPr/>
        <a:lstStyle/>
        <a:p>
          <a:r>
            <a:rPr lang="en-US" baseline="0" dirty="0"/>
            <a:t>The InfoPath 2013 client (when used with SharePoint) will be supported through July 2026</a:t>
          </a:r>
          <a:endParaRPr lang="en-US" dirty="0"/>
        </a:p>
      </dgm:t>
    </dgm:pt>
    <dgm:pt modelId="{08C53556-E88B-491C-A8B3-64D0144494D6}" type="parTrans" cxnId="{D8047CC8-D7AD-426C-8E3D-1F5FF4B3B285}">
      <dgm:prSet/>
      <dgm:spPr/>
      <dgm:t>
        <a:bodyPr/>
        <a:lstStyle/>
        <a:p>
          <a:endParaRPr lang="en-US"/>
        </a:p>
      </dgm:t>
    </dgm:pt>
    <dgm:pt modelId="{0C07D0F1-0E85-408B-B828-D2B47360AA9A}" type="sibTrans" cxnId="{D8047CC8-D7AD-426C-8E3D-1F5FF4B3B285}">
      <dgm:prSet/>
      <dgm:spPr/>
      <dgm:t>
        <a:bodyPr/>
        <a:lstStyle/>
        <a:p>
          <a:endParaRPr lang="en-US"/>
        </a:p>
      </dgm:t>
    </dgm:pt>
    <dgm:pt modelId="{6CC50D57-9D5F-4547-AB4E-A4C4F3F4E8D2}">
      <dgm:prSet/>
      <dgm:spPr/>
      <dgm:t>
        <a:bodyPr/>
        <a:lstStyle/>
        <a:p>
          <a:r>
            <a:rPr lang="en-US" baseline="0" dirty="0"/>
            <a:t>InfoPath Forms Services for SharePoint Server 2016 will be supported until July 2026</a:t>
          </a:r>
          <a:endParaRPr lang="en-US" dirty="0"/>
        </a:p>
      </dgm:t>
    </dgm:pt>
    <dgm:pt modelId="{E07E07CA-1A3D-454A-B068-241336CFF361}" type="parTrans" cxnId="{60289514-B9B0-4C59-8643-CE800F5A8FC2}">
      <dgm:prSet/>
      <dgm:spPr/>
      <dgm:t>
        <a:bodyPr/>
        <a:lstStyle/>
        <a:p>
          <a:endParaRPr lang="en-US"/>
        </a:p>
      </dgm:t>
    </dgm:pt>
    <dgm:pt modelId="{8B46A661-968F-496E-8FCF-80FAD33F3D97}" type="sibTrans" cxnId="{60289514-B9B0-4C59-8643-CE800F5A8FC2}">
      <dgm:prSet/>
      <dgm:spPr/>
      <dgm:t>
        <a:bodyPr/>
        <a:lstStyle/>
        <a:p>
          <a:endParaRPr lang="en-US"/>
        </a:p>
      </dgm:t>
    </dgm:pt>
    <dgm:pt modelId="{03827BD8-E879-4CDF-B8CF-6A27EED61C36}">
      <dgm:prSet/>
      <dgm:spPr/>
      <dgm:t>
        <a:bodyPr/>
        <a:lstStyle/>
        <a:p>
          <a:endParaRPr lang="en-US" dirty="0"/>
        </a:p>
      </dgm:t>
    </dgm:pt>
    <dgm:pt modelId="{DB5FBD20-F904-49A8-8AB2-8EC6A8718815}" type="parTrans" cxnId="{8702A55E-1DC7-4196-B2ED-613E1C161904}">
      <dgm:prSet/>
      <dgm:spPr/>
      <dgm:t>
        <a:bodyPr/>
        <a:lstStyle/>
        <a:p>
          <a:endParaRPr lang="en-US"/>
        </a:p>
      </dgm:t>
    </dgm:pt>
    <dgm:pt modelId="{9721DEC9-50A3-4C48-B6D1-33CD48AECA3E}" type="sibTrans" cxnId="{8702A55E-1DC7-4196-B2ED-613E1C161904}">
      <dgm:prSet/>
      <dgm:spPr/>
      <dgm:t>
        <a:bodyPr/>
        <a:lstStyle/>
        <a:p>
          <a:endParaRPr lang="en-US"/>
        </a:p>
      </dgm:t>
    </dgm:pt>
    <dgm:pt modelId="{E4477327-F778-48D8-B390-0B42D3D72E3A}">
      <dgm:prSet/>
      <dgm:spPr/>
      <dgm:t>
        <a:bodyPr/>
        <a:lstStyle/>
        <a:p>
          <a:r>
            <a:rPr lang="en-US" baseline="0" dirty="0"/>
            <a:t>InfoPath Forms Services in Office 365 will be supported until further notice</a:t>
          </a:r>
          <a:endParaRPr lang="en-US" dirty="0"/>
        </a:p>
      </dgm:t>
    </dgm:pt>
    <dgm:pt modelId="{917D6E76-F5F5-4F3D-B6C8-6C83A3549307}" type="parTrans" cxnId="{7918E1B9-B09C-4B68-8D80-CD48B057078D}">
      <dgm:prSet/>
      <dgm:spPr/>
      <dgm:t>
        <a:bodyPr/>
        <a:lstStyle/>
        <a:p>
          <a:endParaRPr lang="en-US"/>
        </a:p>
      </dgm:t>
    </dgm:pt>
    <dgm:pt modelId="{6EA1C69F-A77C-4302-A99A-67EE22E4E993}" type="sibTrans" cxnId="{7918E1B9-B09C-4B68-8D80-CD48B057078D}">
      <dgm:prSet/>
      <dgm:spPr/>
      <dgm:t>
        <a:bodyPr/>
        <a:lstStyle/>
        <a:p>
          <a:endParaRPr lang="en-US"/>
        </a:p>
      </dgm:t>
    </dgm:pt>
    <dgm:pt modelId="{878FB10F-3D6B-4F99-ABB3-FB976F0EAAD3}">
      <dgm:prSet/>
      <dgm:spPr/>
      <dgm:t>
        <a:bodyPr/>
        <a:lstStyle/>
        <a:p>
          <a:r>
            <a:rPr lang="en-US" baseline="0" dirty="0"/>
            <a:t>Office 2016 will not contain InfoPath, InfoPath 2013 can be installed alongside using special installer</a:t>
          </a:r>
          <a:endParaRPr lang="en-US" dirty="0"/>
        </a:p>
      </dgm:t>
    </dgm:pt>
    <dgm:pt modelId="{3A1DA4D8-1586-45E9-A6DC-382A15FDF742}" type="parTrans" cxnId="{0ABE3402-270C-4545-9606-01E8A308E313}">
      <dgm:prSet/>
      <dgm:spPr/>
      <dgm:t>
        <a:bodyPr/>
        <a:lstStyle/>
        <a:p>
          <a:endParaRPr lang="en-US"/>
        </a:p>
      </dgm:t>
    </dgm:pt>
    <dgm:pt modelId="{57F61B4F-382D-4C23-A0FC-F6E872A59F47}" type="sibTrans" cxnId="{0ABE3402-270C-4545-9606-01E8A308E313}">
      <dgm:prSet/>
      <dgm:spPr/>
      <dgm:t>
        <a:bodyPr/>
        <a:lstStyle/>
        <a:p>
          <a:endParaRPr lang="en-US"/>
        </a:p>
      </dgm:t>
    </dgm:pt>
    <dgm:pt modelId="{79DC65C2-B35D-4D88-B69B-46B6C873452C}">
      <dgm:prSet/>
      <dgm:spPr/>
      <dgm:t>
        <a:bodyPr/>
        <a:lstStyle/>
        <a:p>
          <a:r>
            <a:rPr lang="en-US" baseline="0" dirty="0"/>
            <a:t>Successors in Office 365 are the Power Platform and Microsoft Forms</a:t>
          </a:r>
          <a:endParaRPr lang="en-US" dirty="0"/>
        </a:p>
      </dgm:t>
    </dgm:pt>
    <dgm:pt modelId="{49EE64A1-2E26-4402-993C-B5EDA44F0D65}" type="parTrans" cxnId="{3DAFE5B0-418F-4202-B53A-333B1AC407C5}">
      <dgm:prSet/>
      <dgm:spPr/>
      <dgm:t>
        <a:bodyPr/>
        <a:lstStyle/>
        <a:p>
          <a:endParaRPr lang="en-US"/>
        </a:p>
      </dgm:t>
    </dgm:pt>
    <dgm:pt modelId="{E32A183E-A617-4FC3-AC44-0A01D3194545}" type="sibTrans" cxnId="{3DAFE5B0-418F-4202-B53A-333B1AC407C5}">
      <dgm:prSet/>
      <dgm:spPr/>
      <dgm:t>
        <a:bodyPr/>
        <a:lstStyle/>
        <a:p>
          <a:endParaRPr lang="en-US"/>
        </a:p>
      </dgm:t>
    </dgm:pt>
    <dgm:pt modelId="{D1B2154E-498A-466F-9A53-A7DBAACD7CBC}" type="pres">
      <dgm:prSet presAssocID="{4DD2B3B4-55F1-43CA-BFB0-F6D1FEB5D90E}" presName="vert0" presStyleCnt="0">
        <dgm:presLayoutVars>
          <dgm:dir/>
          <dgm:animOne val="branch"/>
          <dgm:animLvl val="lvl"/>
        </dgm:presLayoutVars>
      </dgm:prSet>
      <dgm:spPr/>
    </dgm:pt>
    <dgm:pt modelId="{ED50B2D5-5DB0-48DC-858B-6B975D72876D}" type="pres">
      <dgm:prSet presAssocID="{8003CD84-E93A-49A6-A4A3-9853EF011D3D}" presName="thickLine" presStyleLbl="alignNode1" presStyleIdx="0" presStyleCnt="7"/>
      <dgm:spPr/>
    </dgm:pt>
    <dgm:pt modelId="{421A305A-CD51-42A4-B2AB-96AE016A78D0}" type="pres">
      <dgm:prSet presAssocID="{8003CD84-E93A-49A6-A4A3-9853EF011D3D}" presName="horz1" presStyleCnt="0"/>
      <dgm:spPr/>
    </dgm:pt>
    <dgm:pt modelId="{3D1763B5-2409-436E-A991-AB9A517EF60B}" type="pres">
      <dgm:prSet presAssocID="{8003CD84-E93A-49A6-A4A3-9853EF011D3D}" presName="tx1" presStyleLbl="revTx" presStyleIdx="0" presStyleCnt="7"/>
      <dgm:spPr/>
    </dgm:pt>
    <dgm:pt modelId="{2449256D-7A8E-456A-97FB-9967DDB5735B}" type="pres">
      <dgm:prSet presAssocID="{8003CD84-E93A-49A6-A4A3-9853EF011D3D}" presName="vert1" presStyleCnt="0"/>
      <dgm:spPr/>
    </dgm:pt>
    <dgm:pt modelId="{F74BD451-F6DF-412D-99AC-AE7A671E21CD}" type="pres">
      <dgm:prSet presAssocID="{BD077359-7B05-40C4-BD9D-ED8118EC41EB}" presName="thickLine" presStyleLbl="alignNode1" presStyleIdx="1" presStyleCnt="7"/>
      <dgm:spPr/>
    </dgm:pt>
    <dgm:pt modelId="{7485E860-C77D-4DBB-91A9-EE3BABAF7FB3}" type="pres">
      <dgm:prSet presAssocID="{BD077359-7B05-40C4-BD9D-ED8118EC41EB}" presName="horz1" presStyleCnt="0"/>
      <dgm:spPr/>
    </dgm:pt>
    <dgm:pt modelId="{CCBB50E5-577D-40F1-847B-3B9CEDA0A59D}" type="pres">
      <dgm:prSet presAssocID="{BD077359-7B05-40C4-BD9D-ED8118EC41EB}" presName="tx1" presStyleLbl="revTx" presStyleIdx="1" presStyleCnt="7"/>
      <dgm:spPr/>
    </dgm:pt>
    <dgm:pt modelId="{0A5321BF-70A1-4561-B438-F03AC750A66E}" type="pres">
      <dgm:prSet presAssocID="{BD077359-7B05-40C4-BD9D-ED8118EC41EB}" presName="vert1" presStyleCnt="0"/>
      <dgm:spPr/>
    </dgm:pt>
    <dgm:pt modelId="{62B546A4-855E-4CAB-AFDA-EBED0EB2398C}" type="pres">
      <dgm:prSet presAssocID="{6CC50D57-9D5F-4547-AB4E-A4C4F3F4E8D2}" presName="thickLine" presStyleLbl="alignNode1" presStyleIdx="2" presStyleCnt="7"/>
      <dgm:spPr/>
    </dgm:pt>
    <dgm:pt modelId="{C410EAEF-AE6C-4A82-B3AF-EDE851A20B44}" type="pres">
      <dgm:prSet presAssocID="{6CC50D57-9D5F-4547-AB4E-A4C4F3F4E8D2}" presName="horz1" presStyleCnt="0"/>
      <dgm:spPr/>
    </dgm:pt>
    <dgm:pt modelId="{B902DC90-E699-4F59-B5C2-969F7EC5A991}" type="pres">
      <dgm:prSet presAssocID="{6CC50D57-9D5F-4547-AB4E-A4C4F3F4E8D2}" presName="tx1" presStyleLbl="revTx" presStyleIdx="2" presStyleCnt="7"/>
      <dgm:spPr/>
    </dgm:pt>
    <dgm:pt modelId="{81EFCE3A-542B-41E0-8A17-07C0F4CC2656}" type="pres">
      <dgm:prSet presAssocID="{6CC50D57-9D5F-4547-AB4E-A4C4F3F4E8D2}" presName="vert1" presStyleCnt="0"/>
      <dgm:spPr/>
    </dgm:pt>
    <dgm:pt modelId="{6D2C8B85-88CB-434A-B98E-8DF36A929A04}" type="pres">
      <dgm:prSet presAssocID="{03827BD8-E879-4CDF-B8CF-6A27EED61C36}" presName="thickLine" presStyleLbl="alignNode1" presStyleIdx="3" presStyleCnt="7"/>
      <dgm:spPr/>
    </dgm:pt>
    <dgm:pt modelId="{9B8AB71C-A68E-4FE4-98C3-AD6CEF2D4F70}" type="pres">
      <dgm:prSet presAssocID="{03827BD8-E879-4CDF-B8CF-6A27EED61C36}" presName="horz1" presStyleCnt="0"/>
      <dgm:spPr/>
    </dgm:pt>
    <dgm:pt modelId="{6B95736E-1191-44FD-AD55-CC73C6B00C27}" type="pres">
      <dgm:prSet presAssocID="{03827BD8-E879-4CDF-B8CF-6A27EED61C36}" presName="tx1" presStyleLbl="revTx" presStyleIdx="3" presStyleCnt="7"/>
      <dgm:spPr/>
    </dgm:pt>
    <dgm:pt modelId="{F206455D-250A-48B6-A5BA-E2E471C0C0E0}" type="pres">
      <dgm:prSet presAssocID="{03827BD8-E879-4CDF-B8CF-6A27EED61C36}" presName="vert1" presStyleCnt="0"/>
      <dgm:spPr/>
    </dgm:pt>
    <dgm:pt modelId="{A9FFE62F-DD14-4FD8-9F41-C78C29339C9D}" type="pres">
      <dgm:prSet presAssocID="{E4477327-F778-48D8-B390-0B42D3D72E3A}" presName="thickLine" presStyleLbl="alignNode1" presStyleIdx="4" presStyleCnt="7"/>
      <dgm:spPr/>
    </dgm:pt>
    <dgm:pt modelId="{648959CF-C2E6-4068-B0E2-8450BA653121}" type="pres">
      <dgm:prSet presAssocID="{E4477327-F778-48D8-B390-0B42D3D72E3A}" presName="horz1" presStyleCnt="0"/>
      <dgm:spPr/>
    </dgm:pt>
    <dgm:pt modelId="{678DB32E-CABF-45AF-B02F-601CC24443C1}" type="pres">
      <dgm:prSet presAssocID="{E4477327-F778-48D8-B390-0B42D3D72E3A}" presName="tx1" presStyleLbl="revTx" presStyleIdx="4" presStyleCnt="7" custLinFactY="-3368" custLinFactNeighborX="23" custLinFactNeighborY="-100000"/>
      <dgm:spPr/>
    </dgm:pt>
    <dgm:pt modelId="{6E7D2535-D33F-403B-8236-BF2D6E8CBE42}" type="pres">
      <dgm:prSet presAssocID="{E4477327-F778-48D8-B390-0B42D3D72E3A}" presName="vert1" presStyleCnt="0"/>
      <dgm:spPr/>
    </dgm:pt>
    <dgm:pt modelId="{DD0FFD0C-02F0-4B7B-8DD5-D76A3EB63FD5}" type="pres">
      <dgm:prSet presAssocID="{878FB10F-3D6B-4F99-ABB3-FB976F0EAAD3}" presName="thickLine" presStyleLbl="alignNode1" presStyleIdx="5" presStyleCnt="7"/>
      <dgm:spPr/>
    </dgm:pt>
    <dgm:pt modelId="{E32DF918-F6A9-433E-BA08-D9AF921E85A8}" type="pres">
      <dgm:prSet presAssocID="{878FB10F-3D6B-4F99-ABB3-FB976F0EAAD3}" presName="horz1" presStyleCnt="0"/>
      <dgm:spPr/>
    </dgm:pt>
    <dgm:pt modelId="{972EF489-4CE3-4821-9B71-FC8B3B945A23}" type="pres">
      <dgm:prSet presAssocID="{878FB10F-3D6B-4F99-ABB3-FB976F0EAAD3}" presName="tx1" presStyleLbl="revTx" presStyleIdx="5" presStyleCnt="7" custLinFactY="-3368" custLinFactNeighborX="23" custLinFactNeighborY="-100000"/>
      <dgm:spPr/>
    </dgm:pt>
    <dgm:pt modelId="{60FA2887-D9DB-468B-8441-5E50780727E0}" type="pres">
      <dgm:prSet presAssocID="{878FB10F-3D6B-4F99-ABB3-FB976F0EAAD3}" presName="vert1" presStyleCnt="0"/>
      <dgm:spPr/>
    </dgm:pt>
    <dgm:pt modelId="{7E333568-FD52-4BB9-B760-651B1C02E63E}" type="pres">
      <dgm:prSet presAssocID="{79DC65C2-B35D-4D88-B69B-46B6C873452C}" presName="thickLine" presStyleLbl="alignNode1" presStyleIdx="6" presStyleCnt="7"/>
      <dgm:spPr/>
    </dgm:pt>
    <dgm:pt modelId="{B49F87B1-A23D-4218-A536-8414211A8AA9}" type="pres">
      <dgm:prSet presAssocID="{79DC65C2-B35D-4D88-B69B-46B6C873452C}" presName="horz1" presStyleCnt="0"/>
      <dgm:spPr/>
    </dgm:pt>
    <dgm:pt modelId="{5B4FEB3C-0724-4E17-B8AF-5CD9B53BB661}" type="pres">
      <dgm:prSet presAssocID="{79DC65C2-B35D-4D88-B69B-46B6C873452C}" presName="tx1" presStyleLbl="revTx" presStyleIdx="6" presStyleCnt="7"/>
      <dgm:spPr/>
    </dgm:pt>
    <dgm:pt modelId="{1CA1B680-0799-4E7D-A800-D1AD511F908A}" type="pres">
      <dgm:prSet presAssocID="{79DC65C2-B35D-4D88-B69B-46B6C873452C}" presName="vert1" presStyleCnt="0"/>
      <dgm:spPr/>
    </dgm:pt>
  </dgm:ptLst>
  <dgm:cxnLst>
    <dgm:cxn modelId="{0ABE3402-270C-4545-9606-01E8A308E313}" srcId="{4DD2B3B4-55F1-43CA-BFB0-F6D1FEB5D90E}" destId="{878FB10F-3D6B-4F99-ABB3-FB976F0EAAD3}" srcOrd="5" destOrd="0" parTransId="{3A1DA4D8-1586-45E9-A6DC-382A15FDF742}" sibTransId="{57F61B4F-382D-4C23-A0FC-F6E872A59F47}"/>
    <dgm:cxn modelId="{60289514-B9B0-4C59-8643-CE800F5A8FC2}" srcId="{4DD2B3B4-55F1-43CA-BFB0-F6D1FEB5D90E}" destId="{6CC50D57-9D5F-4547-AB4E-A4C4F3F4E8D2}" srcOrd="2" destOrd="0" parTransId="{E07E07CA-1A3D-454A-B068-241336CFF361}" sibTransId="{8B46A661-968F-496E-8FCF-80FAD33F3D97}"/>
    <dgm:cxn modelId="{70B8EC20-6089-4FEC-B5A7-C0C486819E18}" type="presOf" srcId="{E4477327-F778-48D8-B390-0B42D3D72E3A}" destId="{678DB32E-CABF-45AF-B02F-601CC24443C1}" srcOrd="0" destOrd="0" presId="urn:microsoft.com/office/officeart/2008/layout/LinedList"/>
    <dgm:cxn modelId="{4BFD0922-1F43-4ADE-B849-94D55512A60B}" type="presOf" srcId="{4DD2B3B4-55F1-43CA-BFB0-F6D1FEB5D90E}" destId="{D1B2154E-498A-466F-9A53-A7DBAACD7CBC}" srcOrd="0" destOrd="0" presId="urn:microsoft.com/office/officeart/2008/layout/LinedList"/>
    <dgm:cxn modelId="{25AC2330-B34C-4C8E-A4CE-0883654F476B}" type="presOf" srcId="{8003CD84-E93A-49A6-A4A3-9853EF011D3D}" destId="{3D1763B5-2409-436E-A991-AB9A517EF60B}" srcOrd="0" destOrd="0" presId="urn:microsoft.com/office/officeart/2008/layout/LinedList"/>
    <dgm:cxn modelId="{8702A55E-1DC7-4196-B2ED-613E1C161904}" srcId="{4DD2B3B4-55F1-43CA-BFB0-F6D1FEB5D90E}" destId="{03827BD8-E879-4CDF-B8CF-6A27EED61C36}" srcOrd="3" destOrd="0" parTransId="{DB5FBD20-F904-49A8-8AB2-8EC6A8718815}" sibTransId="{9721DEC9-50A3-4C48-B6D1-33CD48AECA3E}"/>
    <dgm:cxn modelId="{9DA48F6C-AE54-496F-BA1F-E98CFE6B1EC1}" type="presOf" srcId="{03827BD8-E879-4CDF-B8CF-6A27EED61C36}" destId="{6B95736E-1191-44FD-AD55-CC73C6B00C27}" srcOrd="0" destOrd="0" presId="urn:microsoft.com/office/officeart/2008/layout/LinedList"/>
    <dgm:cxn modelId="{FE3D244D-3712-4C18-B453-54CA73CB192A}" type="presOf" srcId="{878FB10F-3D6B-4F99-ABB3-FB976F0EAAD3}" destId="{972EF489-4CE3-4821-9B71-FC8B3B945A23}" srcOrd="0" destOrd="0" presId="urn:microsoft.com/office/officeart/2008/layout/LinedList"/>
    <dgm:cxn modelId="{2EAF2594-7F54-4E5C-97A5-9170E40A5F79}" type="presOf" srcId="{BD077359-7B05-40C4-BD9D-ED8118EC41EB}" destId="{CCBB50E5-577D-40F1-847B-3B9CEDA0A59D}" srcOrd="0" destOrd="0" presId="urn:microsoft.com/office/officeart/2008/layout/LinedList"/>
    <dgm:cxn modelId="{3DAFE5B0-418F-4202-B53A-333B1AC407C5}" srcId="{4DD2B3B4-55F1-43CA-BFB0-F6D1FEB5D90E}" destId="{79DC65C2-B35D-4D88-B69B-46B6C873452C}" srcOrd="6" destOrd="0" parTransId="{49EE64A1-2E26-4402-993C-B5EDA44F0D65}" sibTransId="{E32A183E-A617-4FC3-AC44-0A01D3194545}"/>
    <dgm:cxn modelId="{7918E1B9-B09C-4B68-8D80-CD48B057078D}" srcId="{4DD2B3B4-55F1-43CA-BFB0-F6D1FEB5D90E}" destId="{E4477327-F778-48D8-B390-0B42D3D72E3A}" srcOrd="4" destOrd="0" parTransId="{917D6E76-F5F5-4F3D-B6C8-6C83A3549307}" sibTransId="{6EA1C69F-A77C-4302-A99A-67EE22E4E993}"/>
    <dgm:cxn modelId="{D8047CC8-D7AD-426C-8E3D-1F5FF4B3B285}" srcId="{4DD2B3B4-55F1-43CA-BFB0-F6D1FEB5D90E}" destId="{BD077359-7B05-40C4-BD9D-ED8118EC41EB}" srcOrd="1" destOrd="0" parTransId="{08C53556-E88B-491C-A8B3-64D0144494D6}" sibTransId="{0C07D0F1-0E85-408B-B828-D2B47360AA9A}"/>
    <dgm:cxn modelId="{6B7373CE-D078-4760-B24E-91CDDC98DFB5}" srcId="{4DD2B3B4-55F1-43CA-BFB0-F6D1FEB5D90E}" destId="{8003CD84-E93A-49A6-A4A3-9853EF011D3D}" srcOrd="0" destOrd="0" parTransId="{372C1BEF-885A-4580-A092-7413DACA2BDD}" sibTransId="{EE948322-49D6-43F2-BBCC-14852C882C1E}"/>
    <dgm:cxn modelId="{21B574E9-0F7F-41A9-A935-4BF5779AA443}" type="presOf" srcId="{79DC65C2-B35D-4D88-B69B-46B6C873452C}" destId="{5B4FEB3C-0724-4E17-B8AF-5CD9B53BB661}" srcOrd="0" destOrd="0" presId="urn:microsoft.com/office/officeart/2008/layout/LinedList"/>
    <dgm:cxn modelId="{38D039FF-5459-4FB7-885B-D946AA2BC659}" type="presOf" srcId="{6CC50D57-9D5F-4547-AB4E-A4C4F3F4E8D2}" destId="{B902DC90-E699-4F59-B5C2-969F7EC5A991}" srcOrd="0" destOrd="0" presId="urn:microsoft.com/office/officeart/2008/layout/LinedList"/>
    <dgm:cxn modelId="{21985DEB-82FE-4C0B-AEAE-ECFEC7684804}" type="presParOf" srcId="{D1B2154E-498A-466F-9A53-A7DBAACD7CBC}" destId="{ED50B2D5-5DB0-48DC-858B-6B975D72876D}" srcOrd="0" destOrd="0" presId="urn:microsoft.com/office/officeart/2008/layout/LinedList"/>
    <dgm:cxn modelId="{E6F85B3B-0CA9-4388-8C0F-39C1B9CFDEA8}" type="presParOf" srcId="{D1B2154E-498A-466F-9A53-A7DBAACD7CBC}" destId="{421A305A-CD51-42A4-B2AB-96AE016A78D0}" srcOrd="1" destOrd="0" presId="urn:microsoft.com/office/officeart/2008/layout/LinedList"/>
    <dgm:cxn modelId="{F32287C3-2CA2-497B-9588-191BE904BA25}" type="presParOf" srcId="{421A305A-CD51-42A4-B2AB-96AE016A78D0}" destId="{3D1763B5-2409-436E-A991-AB9A517EF60B}" srcOrd="0" destOrd="0" presId="urn:microsoft.com/office/officeart/2008/layout/LinedList"/>
    <dgm:cxn modelId="{5CD61E40-0B0C-4DCE-96C1-9F21E94C5E0D}" type="presParOf" srcId="{421A305A-CD51-42A4-B2AB-96AE016A78D0}" destId="{2449256D-7A8E-456A-97FB-9967DDB5735B}" srcOrd="1" destOrd="0" presId="urn:microsoft.com/office/officeart/2008/layout/LinedList"/>
    <dgm:cxn modelId="{54E88888-FEC0-45EE-9B9B-31E4AB717ED3}" type="presParOf" srcId="{D1B2154E-498A-466F-9A53-A7DBAACD7CBC}" destId="{F74BD451-F6DF-412D-99AC-AE7A671E21CD}" srcOrd="2" destOrd="0" presId="urn:microsoft.com/office/officeart/2008/layout/LinedList"/>
    <dgm:cxn modelId="{92C4CD35-75D6-4F69-87BF-B658A2C7F124}" type="presParOf" srcId="{D1B2154E-498A-466F-9A53-A7DBAACD7CBC}" destId="{7485E860-C77D-4DBB-91A9-EE3BABAF7FB3}" srcOrd="3" destOrd="0" presId="urn:microsoft.com/office/officeart/2008/layout/LinedList"/>
    <dgm:cxn modelId="{8517A83B-28AC-4B94-B06B-993784BBFCD4}" type="presParOf" srcId="{7485E860-C77D-4DBB-91A9-EE3BABAF7FB3}" destId="{CCBB50E5-577D-40F1-847B-3B9CEDA0A59D}" srcOrd="0" destOrd="0" presId="urn:microsoft.com/office/officeart/2008/layout/LinedList"/>
    <dgm:cxn modelId="{567C8E70-C18E-410D-AA64-6B6A2C4D8F47}" type="presParOf" srcId="{7485E860-C77D-4DBB-91A9-EE3BABAF7FB3}" destId="{0A5321BF-70A1-4561-B438-F03AC750A66E}" srcOrd="1" destOrd="0" presId="urn:microsoft.com/office/officeart/2008/layout/LinedList"/>
    <dgm:cxn modelId="{019675F9-08F4-4B81-B8F8-C81D2C0AE565}" type="presParOf" srcId="{D1B2154E-498A-466F-9A53-A7DBAACD7CBC}" destId="{62B546A4-855E-4CAB-AFDA-EBED0EB2398C}" srcOrd="4" destOrd="0" presId="urn:microsoft.com/office/officeart/2008/layout/LinedList"/>
    <dgm:cxn modelId="{43E2BE9F-9BD9-4A94-938A-310F43AFC1BF}" type="presParOf" srcId="{D1B2154E-498A-466F-9A53-A7DBAACD7CBC}" destId="{C410EAEF-AE6C-4A82-B3AF-EDE851A20B44}" srcOrd="5" destOrd="0" presId="urn:microsoft.com/office/officeart/2008/layout/LinedList"/>
    <dgm:cxn modelId="{AA40665B-1197-4D39-80D8-EBEB9563B18B}" type="presParOf" srcId="{C410EAEF-AE6C-4A82-B3AF-EDE851A20B44}" destId="{B902DC90-E699-4F59-B5C2-969F7EC5A991}" srcOrd="0" destOrd="0" presId="urn:microsoft.com/office/officeart/2008/layout/LinedList"/>
    <dgm:cxn modelId="{2F7D5B3F-0831-41B8-A14B-D64DB0A91B68}" type="presParOf" srcId="{C410EAEF-AE6C-4A82-B3AF-EDE851A20B44}" destId="{81EFCE3A-542B-41E0-8A17-07C0F4CC2656}" srcOrd="1" destOrd="0" presId="urn:microsoft.com/office/officeart/2008/layout/LinedList"/>
    <dgm:cxn modelId="{6CE13924-D334-4307-83F5-5B0BA08AC0D5}" type="presParOf" srcId="{D1B2154E-498A-466F-9A53-A7DBAACD7CBC}" destId="{6D2C8B85-88CB-434A-B98E-8DF36A929A04}" srcOrd="6" destOrd="0" presId="urn:microsoft.com/office/officeart/2008/layout/LinedList"/>
    <dgm:cxn modelId="{71B82807-C795-42FD-9BD2-4BEF3E711869}" type="presParOf" srcId="{D1B2154E-498A-466F-9A53-A7DBAACD7CBC}" destId="{9B8AB71C-A68E-4FE4-98C3-AD6CEF2D4F70}" srcOrd="7" destOrd="0" presId="urn:microsoft.com/office/officeart/2008/layout/LinedList"/>
    <dgm:cxn modelId="{816F1D43-5084-4F94-B6DF-255A55CEFC5C}" type="presParOf" srcId="{9B8AB71C-A68E-4FE4-98C3-AD6CEF2D4F70}" destId="{6B95736E-1191-44FD-AD55-CC73C6B00C27}" srcOrd="0" destOrd="0" presId="urn:microsoft.com/office/officeart/2008/layout/LinedList"/>
    <dgm:cxn modelId="{0800F828-4373-4C13-A1C4-18E8A31AEEB0}" type="presParOf" srcId="{9B8AB71C-A68E-4FE4-98C3-AD6CEF2D4F70}" destId="{F206455D-250A-48B6-A5BA-E2E471C0C0E0}" srcOrd="1" destOrd="0" presId="urn:microsoft.com/office/officeart/2008/layout/LinedList"/>
    <dgm:cxn modelId="{6C5CC38C-7725-4BAE-A724-29808B56D7EE}" type="presParOf" srcId="{D1B2154E-498A-466F-9A53-A7DBAACD7CBC}" destId="{A9FFE62F-DD14-4FD8-9F41-C78C29339C9D}" srcOrd="8" destOrd="0" presId="urn:microsoft.com/office/officeart/2008/layout/LinedList"/>
    <dgm:cxn modelId="{BAF99D9E-531E-4B3B-955C-A93ABAEB3933}" type="presParOf" srcId="{D1B2154E-498A-466F-9A53-A7DBAACD7CBC}" destId="{648959CF-C2E6-4068-B0E2-8450BA653121}" srcOrd="9" destOrd="0" presId="urn:microsoft.com/office/officeart/2008/layout/LinedList"/>
    <dgm:cxn modelId="{31C7C854-656F-4148-BDF5-3911FACE722E}" type="presParOf" srcId="{648959CF-C2E6-4068-B0E2-8450BA653121}" destId="{678DB32E-CABF-45AF-B02F-601CC24443C1}" srcOrd="0" destOrd="0" presId="urn:microsoft.com/office/officeart/2008/layout/LinedList"/>
    <dgm:cxn modelId="{EA0F4776-3A84-423C-828E-5C9D40454A97}" type="presParOf" srcId="{648959CF-C2E6-4068-B0E2-8450BA653121}" destId="{6E7D2535-D33F-403B-8236-BF2D6E8CBE42}" srcOrd="1" destOrd="0" presId="urn:microsoft.com/office/officeart/2008/layout/LinedList"/>
    <dgm:cxn modelId="{4DCCE845-2EF5-4ED9-9047-A4628207C23F}" type="presParOf" srcId="{D1B2154E-498A-466F-9A53-A7DBAACD7CBC}" destId="{DD0FFD0C-02F0-4B7B-8DD5-D76A3EB63FD5}" srcOrd="10" destOrd="0" presId="urn:microsoft.com/office/officeart/2008/layout/LinedList"/>
    <dgm:cxn modelId="{CFD00C19-BC97-415B-A7FD-6131A5C00F41}" type="presParOf" srcId="{D1B2154E-498A-466F-9A53-A7DBAACD7CBC}" destId="{E32DF918-F6A9-433E-BA08-D9AF921E85A8}" srcOrd="11" destOrd="0" presId="urn:microsoft.com/office/officeart/2008/layout/LinedList"/>
    <dgm:cxn modelId="{9FAC2C1D-DDD4-4ADF-8917-5F54CA67B57E}" type="presParOf" srcId="{E32DF918-F6A9-433E-BA08-D9AF921E85A8}" destId="{972EF489-4CE3-4821-9B71-FC8B3B945A23}" srcOrd="0" destOrd="0" presId="urn:microsoft.com/office/officeart/2008/layout/LinedList"/>
    <dgm:cxn modelId="{D029C16A-7CE8-4FDF-956A-A36154EB12F8}" type="presParOf" srcId="{E32DF918-F6A9-433E-BA08-D9AF921E85A8}" destId="{60FA2887-D9DB-468B-8441-5E50780727E0}" srcOrd="1" destOrd="0" presId="urn:microsoft.com/office/officeart/2008/layout/LinedList"/>
    <dgm:cxn modelId="{2D9336CF-16AC-42D1-96CC-63E9C3C438AA}" type="presParOf" srcId="{D1B2154E-498A-466F-9A53-A7DBAACD7CBC}" destId="{7E333568-FD52-4BB9-B760-651B1C02E63E}" srcOrd="12" destOrd="0" presId="urn:microsoft.com/office/officeart/2008/layout/LinedList"/>
    <dgm:cxn modelId="{55BF5A36-5862-4D89-8D26-611BEF023AE8}" type="presParOf" srcId="{D1B2154E-498A-466F-9A53-A7DBAACD7CBC}" destId="{B49F87B1-A23D-4218-A536-8414211A8AA9}" srcOrd="13" destOrd="0" presId="urn:microsoft.com/office/officeart/2008/layout/LinedList"/>
    <dgm:cxn modelId="{EDF4792A-A077-474C-9D78-1130245107F5}" type="presParOf" srcId="{B49F87B1-A23D-4218-A536-8414211A8AA9}" destId="{5B4FEB3C-0724-4E17-B8AF-5CD9B53BB661}" srcOrd="0" destOrd="0" presId="urn:microsoft.com/office/officeart/2008/layout/LinedList"/>
    <dgm:cxn modelId="{720EB1FD-29AD-4703-8C37-973B666D1723}" type="presParOf" srcId="{B49F87B1-A23D-4218-A536-8414211A8AA9}" destId="{1CA1B680-0799-4E7D-A800-D1AD511F908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20B095-CCA4-4962-AF4E-50CE5471AE00}">
      <dsp:nvSpPr>
        <dsp:cNvPr id="0" name=""/>
        <dsp:cNvSpPr/>
      </dsp:nvSpPr>
      <dsp:spPr>
        <a:xfrm>
          <a:off x="0" y="365"/>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C31239-0F65-47AD-88BC-3A0783DC1330}">
      <dsp:nvSpPr>
        <dsp:cNvPr id="0" name=""/>
        <dsp:cNvSpPr/>
      </dsp:nvSpPr>
      <dsp:spPr>
        <a:xfrm>
          <a:off x="0" y="365"/>
          <a:ext cx="7676233" cy="59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dirty="0"/>
            <a:t>Synchronize data with SharePoint</a:t>
          </a:r>
          <a:endParaRPr lang="en-US" sz="1500" kern="1200" dirty="0"/>
        </a:p>
      </dsp:txBody>
      <dsp:txXfrm>
        <a:off x="0" y="365"/>
        <a:ext cx="7676233" cy="598870"/>
      </dsp:txXfrm>
    </dsp:sp>
    <dsp:sp modelId="{A449ADAC-9DB6-4E7E-A441-C97297FED3A8}">
      <dsp:nvSpPr>
        <dsp:cNvPr id="0" name=""/>
        <dsp:cNvSpPr/>
      </dsp:nvSpPr>
      <dsp:spPr>
        <a:xfrm>
          <a:off x="0" y="599236"/>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B461F9-72A4-422F-9707-9737B5B932EC}">
      <dsp:nvSpPr>
        <dsp:cNvPr id="0" name=""/>
        <dsp:cNvSpPr/>
      </dsp:nvSpPr>
      <dsp:spPr>
        <a:xfrm>
          <a:off x="0" y="599236"/>
          <a:ext cx="7676233" cy="59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Create dashboards</a:t>
          </a:r>
          <a:endParaRPr lang="en-US" sz="1500" kern="1200"/>
        </a:p>
      </dsp:txBody>
      <dsp:txXfrm>
        <a:off x="0" y="599236"/>
        <a:ext cx="7676233" cy="598870"/>
      </dsp:txXfrm>
    </dsp:sp>
    <dsp:sp modelId="{940F1BCD-33B8-44A1-BF69-A31AFDDC9132}">
      <dsp:nvSpPr>
        <dsp:cNvPr id="0" name=""/>
        <dsp:cNvSpPr/>
      </dsp:nvSpPr>
      <dsp:spPr>
        <a:xfrm>
          <a:off x="0" y="1198107"/>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C36A70-C30E-4757-8F43-E18264B837A0}">
      <dsp:nvSpPr>
        <dsp:cNvPr id="0" name=""/>
        <dsp:cNvSpPr/>
      </dsp:nvSpPr>
      <dsp:spPr>
        <a:xfrm>
          <a:off x="0" y="1198107"/>
          <a:ext cx="7676233" cy="59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Microsoft BI tool for excellence leveraging PowerPivot + PowerView (requires  SQL Server 2016 CTP 3.1), PowerMap and PowerQuery</a:t>
          </a:r>
          <a:endParaRPr lang="en-US" sz="1500" kern="1200"/>
        </a:p>
      </dsp:txBody>
      <dsp:txXfrm>
        <a:off x="0" y="1198107"/>
        <a:ext cx="7676233" cy="598870"/>
      </dsp:txXfrm>
    </dsp:sp>
    <dsp:sp modelId="{4908E65D-E008-4994-843F-1DCAE275EBFA}">
      <dsp:nvSpPr>
        <dsp:cNvPr id="0" name=""/>
        <dsp:cNvSpPr/>
      </dsp:nvSpPr>
      <dsp:spPr>
        <a:xfrm>
          <a:off x="0" y="1796978"/>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B2C938-1E06-4594-A901-388F213837C8}">
      <dsp:nvSpPr>
        <dsp:cNvPr id="0" name=""/>
        <dsp:cNvSpPr/>
      </dsp:nvSpPr>
      <dsp:spPr>
        <a:xfrm>
          <a:off x="0" y="1796978"/>
          <a:ext cx="7676233" cy="59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Create graphs</a:t>
          </a:r>
          <a:endParaRPr lang="en-US" sz="1500" kern="1200"/>
        </a:p>
      </dsp:txBody>
      <dsp:txXfrm>
        <a:off x="0" y="1796978"/>
        <a:ext cx="7676233" cy="598870"/>
      </dsp:txXfrm>
    </dsp:sp>
    <dsp:sp modelId="{A7911268-9095-41B2-AE17-A08FCCBEF908}">
      <dsp:nvSpPr>
        <dsp:cNvPr id="0" name=""/>
        <dsp:cNvSpPr/>
      </dsp:nvSpPr>
      <dsp:spPr>
        <a:xfrm>
          <a:off x="0" y="2395849"/>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FDAA1-B308-429C-92FC-9C985A948F4A}">
      <dsp:nvSpPr>
        <dsp:cNvPr id="0" name=""/>
        <dsp:cNvSpPr/>
      </dsp:nvSpPr>
      <dsp:spPr>
        <a:xfrm>
          <a:off x="0" y="2395849"/>
          <a:ext cx="7676233" cy="598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baseline="0"/>
            <a:t>Analyze information</a:t>
          </a:r>
          <a:endParaRPr lang="en-US" sz="1500" kern="1200"/>
        </a:p>
      </dsp:txBody>
      <dsp:txXfrm>
        <a:off x="0" y="2395849"/>
        <a:ext cx="7676233" cy="59887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44B82-556F-488B-94FD-914A44835050}">
      <dsp:nvSpPr>
        <dsp:cNvPr id="0" name=""/>
        <dsp:cNvSpPr/>
      </dsp:nvSpPr>
      <dsp:spPr>
        <a:xfrm>
          <a:off x="0" y="713333"/>
          <a:ext cx="8740142" cy="693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33248" rIns="678332" bIns="113792" numCol="1" spcCol="1270" anchor="t" anchorCtr="0">
          <a:noAutofit/>
        </a:bodyPr>
        <a:lstStyle/>
        <a:p>
          <a:pPr marL="171450" lvl="1" indent="-171450" algn="l" defTabSz="711200">
            <a:lnSpc>
              <a:spcPct val="90000"/>
            </a:lnSpc>
            <a:spcBef>
              <a:spcPct val="0"/>
            </a:spcBef>
            <a:spcAft>
              <a:spcPct val="15000"/>
            </a:spcAft>
            <a:buNone/>
          </a:pPr>
          <a:r>
            <a:rPr lang="en-US" sz="1600" kern="1200" dirty="0"/>
            <a:t>False. Support for Access Apps has been removed from SharePoint Online.</a:t>
          </a:r>
        </a:p>
      </dsp:txBody>
      <dsp:txXfrm>
        <a:off x="0" y="713333"/>
        <a:ext cx="8740142" cy="693000"/>
      </dsp:txXfrm>
    </dsp:sp>
    <dsp:sp modelId="{D095EFED-F0AC-457F-87C2-709CE94DDFB8}">
      <dsp:nvSpPr>
        <dsp:cNvPr id="0" name=""/>
        <dsp:cNvSpPr/>
      </dsp:nvSpPr>
      <dsp:spPr>
        <a:xfrm>
          <a:off x="437007" y="477173"/>
          <a:ext cx="6118099" cy="472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11200">
            <a:lnSpc>
              <a:spcPct val="90000"/>
            </a:lnSpc>
            <a:spcBef>
              <a:spcPct val="0"/>
            </a:spcBef>
            <a:spcAft>
              <a:spcPct val="35000"/>
            </a:spcAft>
            <a:buNone/>
          </a:pPr>
          <a:r>
            <a:rPr lang="en-US" sz="1600" kern="1200" baseline="0" dirty="0"/>
            <a:t>True of false: Access Apps can be used in SharePoint Online</a:t>
          </a:r>
          <a:endParaRPr lang="en-US" sz="1600" kern="1200" dirty="0"/>
        </a:p>
      </dsp:txBody>
      <dsp:txXfrm>
        <a:off x="460064" y="500230"/>
        <a:ext cx="6071985" cy="426206"/>
      </dsp:txXfrm>
    </dsp:sp>
    <dsp:sp modelId="{1ED27AD3-E838-4FB5-8F3E-7047DF4BA6D8}">
      <dsp:nvSpPr>
        <dsp:cNvPr id="0" name=""/>
        <dsp:cNvSpPr/>
      </dsp:nvSpPr>
      <dsp:spPr>
        <a:xfrm>
          <a:off x="0" y="1728893"/>
          <a:ext cx="8740142" cy="693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33248" rIns="678332" bIns="113792" numCol="1" spcCol="1270" anchor="t" anchorCtr="0">
          <a:noAutofit/>
        </a:bodyPr>
        <a:lstStyle/>
        <a:p>
          <a:pPr marL="171450" lvl="1" indent="-171450" algn="l" defTabSz="711200">
            <a:lnSpc>
              <a:spcPct val="90000"/>
            </a:lnSpc>
            <a:spcBef>
              <a:spcPct val="0"/>
            </a:spcBef>
            <a:spcAft>
              <a:spcPct val="15000"/>
            </a:spcAft>
            <a:buNone/>
          </a:pPr>
          <a:r>
            <a:rPr lang="en-US" sz="1600" kern="1200" dirty="0"/>
            <a:t>It allows sharing of the same metadata amongst multiple documents</a:t>
          </a:r>
        </a:p>
      </dsp:txBody>
      <dsp:txXfrm>
        <a:off x="0" y="1728893"/>
        <a:ext cx="8740142" cy="693000"/>
      </dsp:txXfrm>
    </dsp:sp>
    <dsp:sp modelId="{070D0D9A-1B80-4477-A407-B2F7C2E1C5E7}">
      <dsp:nvSpPr>
        <dsp:cNvPr id="0" name=""/>
        <dsp:cNvSpPr/>
      </dsp:nvSpPr>
      <dsp:spPr>
        <a:xfrm>
          <a:off x="437007" y="1492733"/>
          <a:ext cx="6118099" cy="4723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11200">
            <a:lnSpc>
              <a:spcPct val="90000"/>
            </a:lnSpc>
            <a:spcBef>
              <a:spcPct val="0"/>
            </a:spcBef>
            <a:spcAft>
              <a:spcPct val="35000"/>
            </a:spcAft>
            <a:buNone/>
          </a:pPr>
          <a:r>
            <a:rPr lang="en-US" sz="1600" kern="1200" baseline="0" dirty="0"/>
            <a:t>What’s the advantage of using Document Sets in SharePoint</a:t>
          </a:r>
          <a:endParaRPr lang="en-US" sz="1600" kern="1200" dirty="0"/>
        </a:p>
      </dsp:txBody>
      <dsp:txXfrm>
        <a:off x="460064" y="1515790"/>
        <a:ext cx="6071985" cy="4262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44B82-556F-488B-94FD-914A44835050}">
      <dsp:nvSpPr>
        <dsp:cNvPr id="0" name=""/>
        <dsp:cNvSpPr/>
      </dsp:nvSpPr>
      <dsp:spPr>
        <a:xfrm>
          <a:off x="0" y="234185"/>
          <a:ext cx="8740142" cy="649687"/>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12420" rIns="67833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To experience how your application behaves under the anticipated load at go-live</a:t>
          </a:r>
        </a:p>
      </dsp:txBody>
      <dsp:txXfrm>
        <a:off x="0" y="234185"/>
        <a:ext cx="8740142" cy="649687"/>
      </dsp:txXfrm>
    </dsp:sp>
    <dsp:sp modelId="{D095EFED-F0AC-457F-87C2-709CE94DDFB8}">
      <dsp:nvSpPr>
        <dsp:cNvPr id="0" name=""/>
        <dsp:cNvSpPr/>
      </dsp:nvSpPr>
      <dsp:spPr>
        <a:xfrm>
          <a:off x="437007" y="12785"/>
          <a:ext cx="6118099"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66750">
            <a:lnSpc>
              <a:spcPct val="90000"/>
            </a:lnSpc>
            <a:spcBef>
              <a:spcPct val="0"/>
            </a:spcBef>
            <a:spcAft>
              <a:spcPct val="35000"/>
            </a:spcAft>
            <a:buNone/>
          </a:pPr>
          <a:r>
            <a:rPr lang="en-US" sz="1500" kern="1200" baseline="0"/>
            <a:t>Why is Load Testing of your applications important?</a:t>
          </a:r>
          <a:endParaRPr lang="en-US" sz="1500" kern="1200" dirty="0"/>
        </a:p>
      </dsp:txBody>
      <dsp:txXfrm>
        <a:off x="458623" y="34401"/>
        <a:ext cx="6074867" cy="399568"/>
      </dsp:txXfrm>
    </dsp:sp>
    <dsp:sp modelId="{C6920AF5-1D99-48E9-9883-1771ABE6EF39}">
      <dsp:nvSpPr>
        <dsp:cNvPr id="0" name=""/>
        <dsp:cNvSpPr/>
      </dsp:nvSpPr>
      <dsp:spPr>
        <a:xfrm>
          <a:off x="0" y="1186272"/>
          <a:ext cx="8740142" cy="1181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12420" rIns="67833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Automate your deployments</a:t>
          </a:r>
        </a:p>
        <a:p>
          <a:pPr marL="114300" lvl="1" indent="-114300" algn="l" defTabSz="666750">
            <a:lnSpc>
              <a:spcPct val="90000"/>
            </a:lnSpc>
            <a:spcBef>
              <a:spcPct val="0"/>
            </a:spcBef>
            <a:spcAft>
              <a:spcPct val="15000"/>
            </a:spcAft>
            <a:buChar char="•"/>
          </a:pPr>
          <a:r>
            <a:rPr lang="en-US" sz="1500" kern="1200" dirty="0"/>
            <a:t>Have version control</a:t>
          </a:r>
        </a:p>
        <a:p>
          <a:pPr marL="114300" lvl="1" indent="-114300" algn="l" defTabSz="666750">
            <a:lnSpc>
              <a:spcPct val="90000"/>
            </a:lnSpc>
            <a:spcBef>
              <a:spcPct val="0"/>
            </a:spcBef>
            <a:spcAft>
              <a:spcPct val="15000"/>
            </a:spcAft>
            <a:buChar char="•"/>
          </a:pPr>
          <a:r>
            <a:rPr lang="en-US" sz="1500" kern="1200" dirty="0"/>
            <a:t>Collaborate on code</a:t>
          </a:r>
        </a:p>
      </dsp:txBody>
      <dsp:txXfrm>
        <a:off x="0" y="1186272"/>
        <a:ext cx="8740142" cy="1181250"/>
      </dsp:txXfrm>
    </dsp:sp>
    <dsp:sp modelId="{2DA6DAA1-CCF0-494E-9E2E-C9CB71465374}">
      <dsp:nvSpPr>
        <dsp:cNvPr id="0" name=""/>
        <dsp:cNvSpPr/>
      </dsp:nvSpPr>
      <dsp:spPr>
        <a:xfrm>
          <a:off x="437007" y="964872"/>
          <a:ext cx="6118099" cy="4428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666750">
            <a:lnSpc>
              <a:spcPct val="90000"/>
            </a:lnSpc>
            <a:spcBef>
              <a:spcPct val="0"/>
            </a:spcBef>
            <a:spcAft>
              <a:spcPct val="35000"/>
            </a:spcAft>
            <a:buNone/>
          </a:pPr>
          <a:r>
            <a:rPr lang="en-US" sz="1500" kern="1200" dirty="0"/>
            <a:t>Name a reason why you could use Azure DevOps?</a:t>
          </a:r>
        </a:p>
      </dsp:txBody>
      <dsp:txXfrm>
        <a:off x="458623" y="986488"/>
        <a:ext cx="607486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676E-FEE3-4CCB-A47A-31ABC436C6E2}">
      <dsp:nvSpPr>
        <dsp:cNvPr id="0" name=""/>
        <dsp:cNvSpPr/>
      </dsp:nvSpPr>
      <dsp:spPr>
        <a:xfrm>
          <a:off x="0" y="259077"/>
          <a:ext cx="8740142" cy="22491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54076" rIns="67833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baseline="0" dirty="0"/>
            <a:t>Introduction to tools for SharePoint Development</a:t>
          </a:r>
          <a:endParaRPr lang="en-US" sz="1700" kern="1200" dirty="0"/>
        </a:p>
        <a:p>
          <a:pPr marL="171450" lvl="1" indent="-171450" algn="l" defTabSz="755650">
            <a:lnSpc>
              <a:spcPct val="90000"/>
            </a:lnSpc>
            <a:spcBef>
              <a:spcPct val="0"/>
            </a:spcBef>
            <a:spcAft>
              <a:spcPct val="15000"/>
            </a:spcAft>
            <a:buChar char="•"/>
          </a:pPr>
          <a:r>
            <a:rPr lang="en-US" sz="1700" kern="1200" dirty="0"/>
            <a:t>Microsoft Office</a:t>
          </a:r>
        </a:p>
        <a:p>
          <a:pPr marL="171450" lvl="1" indent="-171450" algn="l" defTabSz="755650">
            <a:lnSpc>
              <a:spcPct val="90000"/>
            </a:lnSpc>
            <a:spcBef>
              <a:spcPct val="0"/>
            </a:spcBef>
            <a:spcAft>
              <a:spcPct val="15000"/>
            </a:spcAft>
            <a:buChar char="•"/>
          </a:pPr>
          <a:r>
            <a:rPr lang="en-US" sz="1700" kern="1200" dirty="0"/>
            <a:t>Visual Studio</a:t>
          </a:r>
        </a:p>
        <a:p>
          <a:pPr marL="171450" lvl="1" indent="-171450" algn="l" defTabSz="755650">
            <a:lnSpc>
              <a:spcPct val="90000"/>
            </a:lnSpc>
            <a:spcBef>
              <a:spcPct val="0"/>
            </a:spcBef>
            <a:spcAft>
              <a:spcPct val="15000"/>
            </a:spcAft>
            <a:buChar char="•"/>
          </a:pPr>
          <a:r>
            <a:rPr lang="en-US" sz="1700" kern="1200" dirty="0"/>
            <a:t>SharePoint Designer</a:t>
          </a:r>
        </a:p>
        <a:p>
          <a:pPr marL="171450" lvl="1" indent="-171450" algn="l" defTabSz="755650">
            <a:lnSpc>
              <a:spcPct val="90000"/>
            </a:lnSpc>
            <a:spcBef>
              <a:spcPct val="0"/>
            </a:spcBef>
            <a:spcAft>
              <a:spcPct val="15000"/>
            </a:spcAft>
            <a:buChar char="•"/>
          </a:pPr>
          <a:r>
            <a:rPr lang="en-US" sz="1700" kern="1200" dirty="0"/>
            <a:t>Azure Hosting</a:t>
          </a:r>
        </a:p>
        <a:p>
          <a:pPr marL="171450" lvl="1" indent="-171450" algn="l" defTabSz="755650">
            <a:lnSpc>
              <a:spcPct val="90000"/>
            </a:lnSpc>
            <a:spcBef>
              <a:spcPct val="0"/>
            </a:spcBef>
            <a:spcAft>
              <a:spcPct val="15000"/>
            </a:spcAft>
            <a:buChar char="•"/>
          </a:pPr>
          <a:r>
            <a:rPr lang="en-US" sz="1700" kern="1200" dirty="0"/>
            <a:t>Load Testing</a:t>
          </a:r>
        </a:p>
      </dsp:txBody>
      <dsp:txXfrm>
        <a:off x="0" y="259077"/>
        <a:ext cx="8740142" cy="2249100"/>
      </dsp:txXfrm>
    </dsp:sp>
    <dsp:sp modelId="{B39E258D-449F-4D8A-93D7-B53C6AA1D4DA}">
      <dsp:nvSpPr>
        <dsp:cNvPr id="0" name=""/>
        <dsp:cNvSpPr/>
      </dsp:nvSpPr>
      <dsp:spPr>
        <a:xfrm>
          <a:off x="437007" y="8157"/>
          <a:ext cx="611809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55650">
            <a:lnSpc>
              <a:spcPct val="90000"/>
            </a:lnSpc>
            <a:spcBef>
              <a:spcPct val="0"/>
            </a:spcBef>
            <a:spcAft>
              <a:spcPct val="35000"/>
            </a:spcAft>
            <a:buNone/>
          </a:pPr>
          <a:r>
            <a:rPr lang="en-GB" sz="1700" kern="1200" baseline="0" dirty="0"/>
            <a:t>In this Lesson</a:t>
          </a:r>
          <a:endParaRPr lang="en-US" sz="1700" kern="1200" dirty="0"/>
        </a:p>
      </dsp:txBody>
      <dsp:txXfrm>
        <a:off x="461505" y="32655"/>
        <a:ext cx="6069103"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80F-FA24-454B-BC42-1742933B42B3}">
      <dsp:nvSpPr>
        <dsp:cNvPr id="0" name=""/>
        <dsp:cNvSpPr/>
      </dsp:nvSpPr>
      <dsp:spPr>
        <a:xfrm>
          <a:off x="655510" y="0"/>
          <a:ext cx="7429120" cy="38896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863E-2DA1-4EEE-B455-2467BD36206A}">
      <dsp:nvSpPr>
        <dsp:cNvPr id="0" name=""/>
        <dsp:cNvSpPr/>
      </dsp:nvSpPr>
      <dsp:spPr>
        <a:xfrm>
          <a:off x="296174"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Discover the various ways to do SharePoint development</a:t>
          </a:r>
          <a:endParaRPr lang="en-US" sz="2000" kern="1200" dirty="0"/>
        </a:p>
      </dsp:txBody>
      <dsp:txXfrm>
        <a:off x="372125" y="1242851"/>
        <a:ext cx="2470140" cy="1403965"/>
      </dsp:txXfrm>
    </dsp:sp>
    <dsp:sp modelId="{EA217007-9E27-4A91-815F-3EC3C2D7B440}">
      <dsp:nvSpPr>
        <dsp:cNvPr id="0" name=""/>
        <dsp:cNvSpPr/>
      </dsp:nvSpPr>
      <dsp:spPr>
        <a:xfrm>
          <a:off x="3059049"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Find out how Azure DevOps can aid in your development lifecycle</a:t>
          </a:r>
        </a:p>
      </dsp:txBody>
      <dsp:txXfrm>
        <a:off x="3135000" y="1242851"/>
        <a:ext cx="2470140" cy="1403965"/>
      </dsp:txXfrm>
    </dsp:sp>
    <dsp:sp modelId="{6988BA0B-EE2C-4343-BC23-B588CC2CA336}">
      <dsp:nvSpPr>
        <dsp:cNvPr id="0" name=""/>
        <dsp:cNvSpPr/>
      </dsp:nvSpPr>
      <dsp:spPr>
        <a:xfrm>
          <a:off x="5821924"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Understand why Load Testing is important</a:t>
          </a:r>
        </a:p>
      </dsp:txBody>
      <dsp:txXfrm>
        <a:off x="5897875" y="1242851"/>
        <a:ext cx="2470140" cy="1403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E06F0-D612-46A3-B753-675301F1EE0F}">
      <dsp:nvSpPr>
        <dsp:cNvPr id="0" name=""/>
        <dsp:cNvSpPr/>
      </dsp:nvSpPr>
      <dsp:spPr>
        <a:xfrm>
          <a:off x="0" y="96919"/>
          <a:ext cx="4800600" cy="4633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New templates</a:t>
          </a:r>
          <a:endParaRPr lang="en-US" sz="1800" kern="1200" dirty="0"/>
        </a:p>
      </dsp:txBody>
      <dsp:txXfrm>
        <a:off x="22617" y="119536"/>
        <a:ext cx="4755366" cy="418086"/>
      </dsp:txXfrm>
    </dsp:sp>
    <dsp:sp modelId="{06EA25CC-87EC-4694-BE6E-CB9C75B9ACE2}">
      <dsp:nvSpPr>
        <dsp:cNvPr id="0" name=""/>
        <dsp:cNvSpPr/>
      </dsp:nvSpPr>
      <dsp:spPr>
        <a:xfrm>
          <a:off x="0" y="612079"/>
          <a:ext cx="4800600" cy="4633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New designer</a:t>
          </a:r>
          <a:endParaRPr lang="en-US" sz="1800" kern="1200" dirty="0"/>
        </a:p>
      </dsp:txBody>
      <dsp:txXfrm>
        <a:off x="22617" y="634696"/>
        <a:ext cx="4755366" cy="418086"/>
      </dsp:txXfrm>
    </dsp:sp>
    <dsp:sp modelId="{E6E361CF-EDF9-4457-BDF5-53CB16F90224}">
      <dsp:nvSpPr>
        <dsp:cNvPr id="0" name=""/>
        <dsp:cNvSpPr/>
      </dsp:nvSpPr>
      <dsp:spPr>
        <a:xfrm>
          <a:off x="0" y="1127240"/>
          <a:ext cx="4800600" cy="4633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SharePoint testing\profiling tools support</a:t>
          </a:r>
          <a:endParaRPr lang="en-US" sz="1800" kern="1200" dirty="0"/>
        </a:p>
      </dsp:txBody>
      <dsp:txXfrm>
        <a:off x="22617" y="1149857"/>
        <a:ext cx="4755366" cy="418086"/>
      </dsp:txXfrm>
    </dsp:sp>
    <dsp:sp modelId="{E700D71C-0946-4730-A8CD-2BEB616EDB15}">
      <dsp:nvSpPr>
        <dsp:cNvPr id="0" name=""/>
        <dsp:cNvSpPr/>
      </dsp:nvSpPr>
      <dsp:spPr>
        <a:xfrm>
          <a:off x="0" y="1642400"/>
          <a:ext cx="4800600" cy="4633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Support for JS debugging and JS IntelliSense</a:t>
          </a:r>
          <a:endParaRPr lang="en-US" sz="1800" kern="1200" dirty="0"/>
        </a:p>
      </dsp:txBody>
      <dsp:txXfrm>
        <a:off x="22617" y="1665017"/>
        <a:ext cx="4755366" cy="418086"/>
      </dsp:txXfrm>
    </dsp:sp>
    <dsp:sp modelId="{B2AE02F7-F03F-4B79-8851-6CDEA63F58B6}">
      <dsp:nvSpPr>
        <dsp:cNvPr id="0" name=""/>
        <dsp:cNvSpPr/>
      </dsp:nvSpPr>
      <dsp:spPr>
        <a:xfrm>
          <a:off x="0" y="2157559"/>
          <a:ext cx="4800600" cy="463320"/>
        </a:xfrm>
        <a:prstGeom prst="roundRect">
          <a:avLst/>
        </a:prstGeom>
        <a:solidFill>
          <a:schemeClr val="dk2">
            <a:hueOff val="0"/>
            <a:satOff val="0"/>
            <a:lumOff val="0"/>
            <a:alphaOff val="0"/>
          </a:schemeClr>
        </a:solidFill>
        <a:ln w="1079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Stream lined project items</a:t>
          </a:r>
          <a:endParaRPr lang="en-US" sz="1800" kern="1200" dirty="0"/>
        </a:p>
      </dsp:txBody>
      <dsp:txXfrm>
        <a:off x="22617" y="2180176"/>
        <a:ext cx="4755366" cy="4180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D9D121-8EC2-4590-8CCA-0EE3C2E83D62}">
      <dsp:nvSpPr>
        <dsp:cNvPr id="0" name=""/>
        <dsp:cNvSpPr/>
      </dsp:nvSpPr>
      <dsp:spPr>
        <a:xfrm>
          <a:off x="0" y="25125"/>
          <a:ext cx="8534400" cy="4375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Modifying files – SharePoint Hosted Add-Ins</a:t>
          </a:r>
          <a:endParaRPr lang="en-US" sz="1700" kern="1200"/>
        </a:p>
      </dsp:txBody>
      <dsp:txXfrm>
        <a:off x="21361" y="46486"/>
        <a:ext cx="8491678" cy="394858"/>
      </dsp:txXfrm>
    </dsp:sp>
    <dsp:sp modelId="{3A238335-148D-4017-9DAD-E6295106D9CC}">
      <dsp:nvSpPr>
        <dsp:cNvPr id="0" name=""/>
        <dsp:cNvSpPr/>
      </dsp:nvSpPr>
      <dsp:spPr>
        <a:xfrm>
          <a:off x="0" y="462705"/>
          <a:ext cx="8534400" cy="12316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baseline="0"/>
            <a:t>Allows on the fly editing of JavaScript with SharePoint Hosted Add-Ins</a:t>
          </a:r>
          <a:endParaRPr lang="en-US" sz="1300" kern="1200"/>
        </a:p>
        <a:p>
          <a:pPr marL="114300" lvl="1" indent="-114300" algn="l" defTabSz="577850">
            <a:lnSpc>
              <a:spcPct val="90000"/>
            </a:lnSpc>
            <a:spcBef>
              <a:spcPct val="0"/>
            </a:spcBef>
            <a:spcAft>
              <a:spcPct val="20000"/>
            </a:spcAft>
            <a:buChar char="•"/>
          </a:pPr>
          <a:r>
            <a:rPr lang="en-US" sz="1300" kern="1200" baseline="0"/>
            <a:t>Edit JavaScript in Visual Studio</a:t>
          </a:r>
          <a:endParaRPr lang="en-US" sz="1300" kern="1200"/>
        </a:p>
        <a:p>
          <a:pPr marL="114300" lvl="1" indent="-114300" algn="l" defTabSz="577850">
            <a:lnSpc>
              <a:spcPct val="90000"/>
            </a:lnSpc>
            <a:spcBef>
              <a:spcPct val="0"/>
            </a:spcBef>
            <a:spcAft>
              <a:spcPct val="20000"/>
            </a:spcAft>
            <a:buChar char="•"/>
          </a:pPr>
          <a:r>
            <a:rPr lang="en-US" sz="1300" kern="1200" baseline="0"/>
            <a:t>Save the JavaScript file</a:t>
          </a:r>
          <a:endParaRPr lang="en-US" sz="1300" kern="1200"/>
        </a:p>
        <a:p>
          <a:pPr marL="114300" lvl="1" indent="-114300" algn="l" defTabSz="577850">
            <a:lnSpc>
              <a:spcPct val="90000"/>
            </a:lnSpc>
            <a:spcBef>
              <a:spcPct val="0"/>
            </a:spcBef>
            <a:spcAft>
              <a:spcPct val="20000"/>
            </a:spcAft>
            <a:buChar char="•"/>
          </a:pPr>
          <a:r>
            <a:rPr lang="en-US" sz="1300" kern="1200" baseline="0"/>
            <a:t>Visual Studio automatically uploads the new JavaScript</a:t>
          </a:r>
          <a:endParaRPr lang="en-US" sz="1300" kern="1200"/>
        </a:p>
        <a:p>
          <a:pPr marL="114300" lvl="1" indent="-114300" algn="l" defTabSz="577850">
            <a:lnSpc>
              <a:spcPct val="90000"/>
            </a:lnSpc>
            <a:spcBef>
              <a:spcPct val="0"/>
            </a:spcBef>
            <a:spcAft>
              <a:spcPct val="20000"/>
            </a:spcAft>
            <a:buChar char="•"/>
          </a:pPr>
          <a:r>
            <a:rPr lang="en-US" sz="1300" kern="1200" baseline="0"/>
            <a:t>Refresh your browser to directly see the update</a:t>
          </a:r>
          <a:endParaRPr lang="en-US" sz="1300" kern="1200"/>
        </a:p>
      </dsp:txBody>
      <dsp:txXfrm>
        <a:off x="0" y="462705"/>
        <a:ext cx="8534400" cy="12316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97F1B-210D-4347-9252-336EF9E7B7A7}">
      <dsp:nvSpPr>
        <dsp:cNvPr id="0" name=""/>
        <dsp:cNvSpPr/>
      </dsp:nvSpPr>
      <dsp:spPr>
        <a:xfrm>
          <a:off x="0" y="42787"/>
          <a:ext cx="8534400" cy="4375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baseline="0"/>
            <a:t>Modifying files – Provider Hosted Add-Ins</a:t>
          </a:r>
          <a:endParaRPr lang="en-US" sz="1700" kern="1200"/>
        </a:p>
      </dsp:txBody>
      <dsp:txXfrm>
        <a:off x="21361" y="64148"/>
        <a:ext cx="8491678" cy="394858"/>
      </dsp:txXfrm>
    </dsp:sp>
    <dsp:sp modelId="{81FAA82E-94FF-4B78-8A1E-114033B3594C}">
      <dsp:nvSpPr>
        <dsp:cNvPr id="0" name=""/>
        <dsp:cNvSpPr/>
      </dsp:nvSpPr>
      <dsp:spPr>
        <a:xfrm>
          <a:off x="0" y="480367"/>
          <a:ext cx="8534400" cy="967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967"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baseline="0"/>
            <a:t>Allows on the fly publishing files of Provider Hosted Add-Ins</a:t>
          </a:r>
          <a:endParaRPr lang="en-US" sz="1300" kern="1200"/>
        </a:p>
        <a:p>
          <a:pPr marL="114300" lvl="1" indent="-114300" algn="l" defTabSz="577850">
            <a:lnSpc>
              <a:spcPct val="90000"/>
            </a:lnSpc>
            <a:spcBef>
              <a:spcPct val="0"/>
            </a:spcBef>
            <a:spcAft>
              <a:spcPct val="20000"/>
            </a:spcAft>
            <a:buChar char="•"/>
          </a:pPr>
          <a:r>
            <a:rPr lang="en-US" sz="1300" kern="1200" baseline="0"/>
            <a:t>Set up the Publishing Profile</a:t>
          </a:r>
          <a:endParaRPr lang="en-US" sz="1300" kern="1200"/>
        </a:p>
        <a:p>
          <a:pPr marL="114300" lvl="1" indent="-114300" algn="l" defTabSz="577850">
            <a:lnSpc>
              <a:spcPct val="90000"/>
            </a:lnSpc>
            <a:spcBef>
              <a:spcPct val="0"/>
            </a:spcBef>
            <a:spcAft>
              <a:spcPct val="20000"/>
            </a:spcAft>
            <a:buChar char="•"/>
          </a:pPr>
          <a:r>
            <a:rPr lang="en-US" sz="1300" kern="1200" baseline="0"/>
            <a:t>Right click on the file(s) to update and select Publish</a:t>
          </a:r>
          <a:endParaRPr lang="en-US" sz="1300" kern="1200"/>
        </a:p>
        <a:p>
          <a:pPr marL="114300" lvl="1" indent="-114300" algn="l" defTabSz="577850">
            <a:lnSpc>
              <a:spcPct val="90000"/>
            </a:lnSpc>
            <a:spcBef>
              <a:spcPct val="0"/>
            </a:spcBef>
            <a:spcAft>
              <a:spcPct val="20000"/>
            </a:spcAft>
            <a:buChar char="•"/>
          </a:pPr>
          <a:r>
            <a:rPr lang="en-US" sz="1300" kern="1200" baseline="0"/>
            <a:t>Fast and easy, no need to redeploy the whole site</a:t>
          </a:r>
          <a:endParaRPr lang="en-US" sz="1300" kern="1200"/>
        </a:p>
      </dsp:txBody>
      <dsp:txXfrm>
        <a:off x="0" y="480367"/>
        <a:ext cx="8534400" cy="9677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44B82-556F-488B-94FD-914A44835050}">
      <dsp:nvSpPr>
        <dsp:cNvPr id="0" name=""/>
        <dsp:cNvSpPr/>
      </dsp:nvSpPr>
      <dsp:spPr>
        <a:xfrm>
          <a:off x="0" y="667320"/>
          <a:ext cx="8740142" cy="73631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54076" rIns="67833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Yes</a:t>
          </a:r>
        </a:p>
      </dsp:txBody>
      <dsp:txXfrm>
        <a:off x="0" y="667320"/>
        <a:ext cx="8740142" cy="736312"/>
      </dsp:txXfrm>
    </dsp:sp>
    <dsp:sp modelId="{D095EFED-F0AC-457F-87C2-709CE94DDFB8}">
      <dsp:nvSpPr>
        <dsp:cNvPr id="0" name=""/>
        <dsp:cNvSpPr/>
      </dsp:nvSpPr>
      <dsp:spPr>
        <a:xfrm>
          <a:off x="437007" y="416400"/>
          <a:ext cx="611809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55650">
            <a:lnSpc>
              <a:spcPct val="90000"/>
            </a:lnSpc>
            <a:spcBef>
              <a:spcPct val="0"/>
            </a:spcBef>
            <a:spcAft>
              <a:spcPct val="35000"/>
            </a:spcAft>
            <a:buNone/>
          </a:pPr>
          <a:r>
            <a:rPr lang="en-US" sz="1700" kern="1200" baseline="0"/>
            <a:t>Is it possible to disable the use of SharePoint Designer?</a:t>
          </a:r>
          <a:endParaRPr lang="en-US" sz="1700" kern="1200" dirty="0"/>
        </a:p>
      </dsp:txBody>
      <dsp:txXfrm>
        <a:off x="461505" y="440898"/>
        <a:ext cx="6069103" cy="452844"/>
      </dsp:txXfrm>
    </dsp:sp>
    <dsp:sp modelId="{94FB7592-71F4-44CD-AB31-C4F209A2082E}">
      <dsp:nvSpPr>
        <dsp:cNvPr id="0" name=""/>
        <dsp:cNvSpPr/>
      </dsp:nvSpPr>
      <dsp:spPr>
        <a:xfrm>
          <a:off x="0" y="1746353"/>
          <a:ext cx="8740142" cy="73631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54076" rIns="678332"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No</a:t>
          </a:r>
        </a:p>
      </dsp:txBody>
      <dsp:txXfrm>
        <a:off x="0" y="1746353"/>
        <a:ext cx="8740142" cy="736312"/>
      </dsp:txXfrm>
    </dsp:sp>
    <dsp:sp modelId="{24EE0BB7-979D-4A1D-BE9B-943AA0696039}">
      <dsp:nvSpPr>
        <dsp:cNvPr id="0" name=""/>
        <dsp:cNvSpPr/>
      </dsp:nvSpPr>
      <dsp:spPr>
        <a:xfrm>
          <a:off x="437007" y="1495433"/>
          <a:ext cx="611809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55650">
            <a:lnSpc>
              <a:spcPct val="90000"/>
            </a:lnSpc>
            <a:spcBef>
              <a:spcPct val="0"/>
            </a:spcBef>
            <a:spcAft>
              <a:spcPct val="35000"/>
            </a:spcAft>
            <a:buNone/>
          </a:pPr>
          <a:r>
            <a:rPr lang="en-US" sz="1700" kern="1200" baseline="0" dirty="0"/>
            <a:t>Will there be a new version of SharePoint Designer 2013?</a:t>
          </a:r>
          <a:endParaRPr lang="en-US" sz="1700" kern="1200" dirty="0"/>
        </a:p>
      </dsp:txBody>
      <dsp:txXfrm>
        <a:off x="461505" y="1519931"/>
        <a:ext cx="6069103" cy="45284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0EF44B-8A01-4AE3-B645-D23269ED65A1}">
      <dsp:nvSpPr>
        <dsp:cNvPr id="0" name=""/>
        <dsp:cNvSpPr/>
      </dsp:nvSpPr>
      <dsp:spPr>
        <a:xfrm>
          <a:off x="0" y="0"/>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7EBCD-4563-404A-98B9-74E3E52881F1}">
      <dsp:nvSpPr>
        <dsp:cNvPr id="0" name=""/>
        <dsp:cNvSpPr/>
      </dsp:nvSpPr>
      <dsp:spPr>
        <a:xfrm>
          <a:off x="0" y="0"/>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Design data driven applications through the familiar interface of Access</a:t>
          </a:r>
          <a:endParaRPr lang="en-US" sz="1700" kern="1200"/>
        </a:p>
      </dsp:txBody>
      <dsp:txXfrm>
        <a:off x="0" y="0"/>
        <a:ext cx="7315200" cy="390106"/>
      </dsp:txXfrm>
    </dsp:sp>
    <dsp:sp modelId="{C4EAADD6-8BE2-4293-A0CF-ACB940079D2F}">
      <dsp:nvSpPr>
        <dsp:cNvPr id="0" name=""/>
        <dsp:cNvSpPr/>
      </dsp:nvSpPr>
      <dsp:spPr>
        <a:xfrm>
          <a:off x="0" y="390106"/>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124B23-D214-46D2-B1F1-2DD503BF45BC}">
      <dsp:nvSpPr>
        <dsp:cNvPr id="0" name=""/>
        <dsp:cNvSpPr/>
      </dsp:nvSpPr>
      <dsp:spPr>
        <a:xfrm>
          <a:off x="0" y="390106"/>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Suitable for end users</a:t>
          </a:r>
          <a:endParaRPr lang="en-US" sz="1700" kern="1200"/>
        </a:p>
      </dsp:txBody>
      <dsp:txXfrm>
        <a:off x="0" y="390106"/>
        <a:ext cx="7315200" cy="390106"/>
      </dsp:txXfrm>
    </dsp:sp>
    <dsp:sp modelId="{1DF0D924-7FE7-4C78-9C39-B6E472B933E5}">
      <dsp:nvSpPr>
        <dsp:cNvPr id="0" name=""/>
        <dsp:cNvSpPr/>
      </dsp:nvSpPr>
      <dsp:spPr>
        <a:xfrm>
          <a:off x="0" y="780213"/>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ED2F9D-680F-4096-98E5-3947F962AF9C}">
      <dsp:nvSpPr>
        <dsp:cNvPr id="0" name=""/>
        <dsp:cNvSpPr/>
      </dsp:nvSpPr>
      <dsp:spPr>
        <a:xfrm>
          <a:off x="0" y="780213"/>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Creates a SQL database on the backend</a:t>
          </a:r>
          <a:endParaRPr lang="en-US" sz="1700" kern="1200"/>
        </a:p>
      </dsp:txBody>
      <dsp:txXfrm>
        <a:off x="0" y="780213"/>
        <a:ext cx="7315200" cy="390106"/>
      </dsp:txXfrm>
    </dsp:sp>
    <dsp:sp modelId="{9940A602-D255-4A62-832B-81B9BC2EB080}">
      <dsp:nvSpPr>
        <dsp:cNvPr id="0" name=""/>
        <dsp:cNvSpPr/>
      </dsp:nvSpPr>
      <dsp:spPr>
        <a:xfrm>
          <a:off x="0" y="1170320"/>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5B58D3-E9A9-4AD2-8268-9CBD95ECC9A1}">
      <dsp:nvSpPr>
        <dsp:cNvPr id="0" name=""/>
        <dsp:cNvSpPr/>
      </dsp:nvSpPr>
      <dsp:spPr>
        <a:xfrm>
          <a:off x="0" y="1170320"/>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Can be SQL Azure or on premises SQL Server</a:t>
          </a:r>
          <a:endParaRPr lang="en-US" sz="1700" kern="1200" dirty="0"/>
        </a:p>
      </dsp:txBody>
      <dsp:txXfrm>
        <a:off x="0" y="1170320"/>
        <a:ext cx="7315200" cy="390106"/>
      </dsp:txXfrm>
    </dsp:sp>
    <dsp:sp modelId="{5F007B5F-5136-4F8D-ABE7-E977058D290F}">
      <dsp:nvSpPr>
        <dsp:cNvPr id="0" name=""/>
        <dsp:cNvSpPr/>
      </dsp:nvSpPr>
      <dsp:spPr>
        <a:xfrm>
          <a:off x="0" y="1560427"/>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76807-DEC3-4CD7-BD4C-E67CDC9AE092}">
      <dsp:nvSpPr>
        <dsp:cNvPr id="0" name=""/>
        <dsp:cNvSpPr/>
      </dsp:nvSpPr>
      <dsp:spPr>
        <a:xfrm>
          <a:off x="0" y="1560427"/>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a:t>Can even pull in data from SharePoint Lists</a:t>
          </a:r>
          <a:endParaRPr lang="en-US" sz="1700" kern="1200"/>
        </a:p>
      </dsp:txBody>
      <dsp:txXfrm>
        <a:off x="0" y="1560427"/>
        <a:ext cx="7315200" cy="390106"/>
      </dsp:txXfrm>
    </dsp:sp>
    <dsp:sp modelId="{33446E70-8C2C-4CBD-A868-A5FD2213573C}">
      <dsp:nvSpPr>
        <dsp:cNvPr id="0" name=""/>
        <dsp:cNvSpPr/>
      </dsp:nvSpPr>
      <dsp:spPr>
        <a:xfrm>
          <a:off x="0" y="1950533"/>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0C45B4-2D94-42BF-8FD8-D98E2B77A6D0}">
      <dsp:nvSpPr>
        <dsp:cNvPr id="0" name=""/>
        <dsp:cNvSpPr/>
      </dsp:nvSpPr>
      <dsp:spPr>
        <a:xfrm>
          <a:off x="0" y="1950533"/>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Leverage SQL Server reporting tools</a:t>
          </a:r>
          <a:endParaRPr lang="en-US" sz="1700" kern="1200" dirty="0"/>
        </a:p>
      </dsp:txBody>
      <dsp:txXfrm>
        <a:off x="0" y="1950533"/>
        <a:ext cx="7315200" cy="390106"/>
      </dsp:txXfrm>
    </dsp:sp>
    <dsp:sp modelId="{3252ABD2-A4C7-420C-B1A0-C9D9D1A8F88A}">
      <dsp:nvSpPr>
        <dsp:cNvPr id="0" name=""/>
        <dsp:cNvSpPr/>
      </dsp:nvSpPr>
      <dsp:spPr>
        <a:xfrm>
          <a:off x="0" y="2340640"/>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C4602-E07A-4A48-96AA-E48361C254AC}">
      <dsp:nvSpPr>
        <dsp:cNvPr id="0" name=""/>
        <dsp:cNvSpPr/>
      </dsp:nvSpPr>
      <dsp:spPr>
        <a:xfrm>
          <a:off x="0" y="2340640"/>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baseline="0" dirty="0"/>
            <a:t>Create Access forms (InfoPath alternative) and reports</a:t>
          </a:r>
          <a:endParaRPr lang="en-US" sz="1700" kern="1200" dirty="0"/>
        </a:p>
      </dsp:txBody>
      <dsp:txXfrm>
        <a:off x="0" y="2340640"/>
        <a:ext cx="7315200" cy="390106"/>
      </dsp:txXfrm>
    </dsp:sp>
    <dsp:sp modelId="{FC0D5AFA-5974-4644-8543-D75DD25ABDE5}">
      <dsp:nvSpPr>
        <dsp:cNvPr id="0" name=""/>
        <dsp:cNvSpPr/>
      </dsp:nvSpPr>
      <dsp:spPr>
        <a:xfrm>
          <a:off x="0" y="2730747"/>
          <a:ext cx="7315200"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AD1A6-9223-4682-B7FE-B3A59419440C}">
      <dsp:nvSpPr>
        <dsp:cNvPr id="0" name=""/>
        <dsp:cNvSpPr/>
      </dsp:nvSpPr>
      <dsp:spPr>
        <a:xfrm>
          <a:off x="0" y="2730747"/>
          <a:ext cx="7315200" cy="390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Only for SharePoint 2013, 2016 and 2019 On Premises</a:t>
          </a:r>
        </a:p>
      </dsp:txBody>
      <dsp:txXfrm>
        <a:off x="0" y="2730747"/>
        <a:ext cx="7315200" cy="3901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0B2D5-5DB0-48DC-858B-6B975D72876D}">
      <dsp:nvSpPr>
        <dsp:cNvPr id="0" name=""/>
        <dsp:cNvSpPr/>
      </dsp:nvSpPr>
      <dsp:spPr>
        <a:xfrm>
          <a:off x="0" y="467"/>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1763B5-2409-436E-A991-AB9A517EF60B}">
      <dsp:nvSpPr>
        <dsp:cNvPr id="0" name=""/>
        <dsp:cNvSpPr/>
      </dsp:nvSpPr>
      <dsp:spPr>
        <a:xfrm>
          <a:off x="0" y="467"/>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Announced to be discontinued on January 31st, 2014</a:t>
          </a:r>
          <a:endParaRPr lang="en-US" sz="1400" kern="1200" dirty="0"/>
        </a:p>
      </dsp:txBody>
      <dsp:txXfrm>
        <a:off x="0" y="467"/>
        <a:ext cx="7676233" cy="547478"/>
      </dsp:txXfrm>
    </dsp:sp>
    <dsp:sp modelId="{F74BD451-F6DF-412D-99AC-AE7A671E21CD}">
      <dsp:nvSpPr>
        <dsp:cNvPr id="0" name=""/>
        <dsp:cNvSpPr/>
      </dsp:nvSpPr>
      <dsp:spPr>
        <a:xfrm>
          <a:off x="0" y="547946"/>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B50E5-577D-40F1-847B-3B9CEDA0A59D}">
      <dsp:nvSpPr>
        <dsp:cNvPr id="0" name=""/>
        <dsp:cNvSpPr/>
      </dsp:nvSpPr>
      <dsp:spPr>
        <a:xfrm>
          <a:off x="0" y="547946"/>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The InfoPath 2013 client (when used with SharePoint) will be supported through July 2026</a:t>
          </a:r>
          <a:endParaRPr lang="en-US" sz="1400" kern="1200" dirty="0"/>
        </a:p>
      </dsp:txBody>
      <dsp:txXfrm>
        <a:off x="0" y="547946"/>
        <a:ext cx="7676233" cy="547478"/>
      </dsp:txXfrm>
    </dsp:sp>
    <dsp:sp modelId="{62B546A4-855E-4CAB-AFDA-EBED0EB2398C}">
      <dsp:nvSpPr>
        <dsp:cNvPr id="0" name=""/>
        <dsp:cNvSpPr/>
      </dsp:nvSpPr>
      <dsp:spPr>
        <a:xfrm>
          <a:off x="0" y="1095425"/>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02DC90-E699-4F59-B5C2-969F7EC5A991}">
      <dsp:nvSpPr>
        <dsp:cNvPr id="0" name=""/>
        <dsp:cNvSpPr/>
      </dsp:nvSpPr>
      <dsp:spPr>
        <a:xfrm>
          <a:off x="0" y="1095425"/>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InfoPath Forms Services for SharePoint Server 2016 will be supported until July 2026</a:t>
          </a:r>
          <a:endParaRPr lang="en-US" sz="1400" kern="1200" dirty="0"/>
        </a:p>
      </dsp:txBody>
      <dsp:txXfrm>
        <a:off x="0" y="1095425"/>
        <a:ext cx="7676233" cy="547478"/>
      </dsp:txXfrm>
    </dsp:sp>
    <dsp:sp modelId="{6D2C8B85-88CB-434A-B98E-8DF36A929A04}">
      <dsp:nvSpPr>
        <dsp:cNvPr id="0" name=""/>
        <dsp:cNvSpPr/>
      </dsp:nvSpPr>
      <dsp:spPr>
        <a:xfrm>
          <a:off x="0" y="1642903"/>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95736E-1191-44FD-AD55-CC73C6B00C27}">
      <dsp:nvSpPr>
        <dsp:cNvPr id="0" name=""/>
        <dsp:cNvSpPr/>
      </dsp:nvSpPr>
      <dsp:spPr>
        <a:xfrm>
          <a:off x="0" y="1642903"/>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0" y="1642903"/>
        <a:ext cx="7676233" cy="547478"/>
      </dsp:txXfrm>
    </dsp:sp>
    <dsp:sp modelId="{A9FFE62F-DD14-4FD8-9F41-C78C29339C9D}">
      <dsp:nvSpPr>
        <dsp:cNvPr id="0" name=""/>
        <dsp:cNvSpPr/>
      </dsp:nvSpPr>
      <dsp:spPr>
        <a:xfrm>
          <a:off x="0" y="2190382"/>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8DB32E-CABF-45AF-B02F-601CC24443C1}">
      <dsp:nvSpPr>
        <dsp:cNvPr id="0" name=""/>
        <dsp:cNvSpPr/>
      </dsp:nvSpPr>
      <dsp:spPr>
        <a:xfrm>
          <a:off x="0" y="1624464"/>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InfoPath Forms Services in Office 365 will be supported until further notice</a:t>
          </a:r>
          <a:endParaRPr lang="en-US" sz="1400" kern="1200" dirty="0"/>
        </a:p>
      </dsp:txBody>
      <dsp:txXfrm>
        <a:off x="0" y="1624464"/>
        <a:ext cx="7676233" cy="547478"/>
      </dsp:txXfrm>
    </dsp:sp>
    <dsp:sp modelId="{DD0FFD0C-02F0-4B7B-8DD5-D76A3EB63FD5}">
      <dsp:nvSpPr>
        <dsp:cNvPr id="0" name=""/>
        <dsp:cNvSpPr/>
      </dsp:nvSpPr>
      <dsp:spPr>
        <a:xfrm>
          <a:off x="0" y="2737860"/>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2EF489-4CE3-4821-9B71-FC8B3B945A23}">
      <dsp:nvSpPr>
        <dsp:cNvPr id="0" name=""/>
        <dsp:cNvSpPr/>
      </dsp:nvSpPr>
      <dsp:spPr>
        <a:xfrm>
          <a:off x="0" y="2171943"/>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Office 2016 will not contain InfoPath, InfoPath 2013 can be installed alongside using special installer</a:t>
          </a:r>
          <a:endParaRPr lang="en-US" sz="1400" kern="1200" dirty="0"/>
        </a:p>
      </dsp:txBody>
      <dsp:txXfrm>
        <a:off x="0" y="2171943"/>
        <a:ext cx="7676233" cy="547478"/>
      </dsp:txXfrm>
    </dsp:sp>
    <dsp:sp modelId="{7E333568-FD52-4BB9-B760-651B1C02E63E}">
      <dsp:nvSpPr>
        <dsp:cNvPr id="0" name=""/>
        <dsp:cNvSpPr/>
      </dsp:nvSpPr>
      <dsp:spPr>
        <a:xfrm>
          <a:off x="0" y="3285339"/>
          <a:ext cx="7676233"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4FEB3C-0724-4E17-B8AF-5CD9B53BB661}">
      <dsp:nvSpPr>
        <dsp:cNvPr id="0" name=""/>
        <dsp:cNvSpPr/>
      </dsp:nvSpPr>
      <dsp:spPr>
        <a:xfrm>
          <a:off x="0" y="3285339"/>
          <a:ext cx="7676233" cy="547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baseline="0" dirty="0"/>
            <a:t>Successors in Office 365 are the Power Platform and Microsoft Forms</a:t>
          </a:r>
          <a:endParaRPr lang="en-US" sz="1400" kern="1200" dirty="0"/>
        </a:p>
      </dsp:txBody>
      <dsp:txXfrm>
        <a:off x="0" y="3285339"/>
        <a:ext cx="7676233" cy="54747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4/10/2020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upport.microsoft.com/en-ie/help/2592376/manage-permissions-and-control-access-to-sharepoint-designer"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upport.microsoft.com/en-us/lifecycle/search?sort=PN&amp;alpha=Microsoft%20InfoPath%202013&amp;Filter=FilterNO"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blogs.office.com/2016/05/04/office-online-server-now-available/" TargetMode="External"/><Relationship Id="rId2" Type="http://schemas.openxmlformats.org/officeDocument/2006/relationships/slide" Target="../slides/slide30.xml"/><Relationship Id="rId1" Type="http://schemas.openxmlformats.org/officeDocument/2006/relationships/notesMaster" Target="../notesMasters/notesMaster1.xml"/><Relationship Id="rId5" Type="http://schemas.openxmlformats.org/officeDocument/2006/relationships/hyperlink" Target="https://technet.microsoft.com/en-us/library/jj219698(v=office.16).aspx" TargetMode="External"/><Relationship Id="rId4" Type="http://schemas.openxmlformats.org/officeDocument/2006/relationships/hyperlink" Target="https://technet.microsoft.com/en-us/library/jj219456(v=office.16).aspx"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8" Type="http://schemas.openxmlformats.org/officeDocument/2006/relationships/hyperlink" Target="https://marketplace.visualstudio.com/items?itemName=apicasystem.apica-loadtest" TargetMode="External"/><Relationship Id="rId3" Type="http://schemas.openxmlformats.org/officeDocument/2006/relationships/hyperlink" Target="https://www.blazemeter.com/" TargetMode="External"/><Relationship Id="rId7" Type="http://schemas.openxmlformats.org/officeDocument/2006/relationships/hyperlink" Target="https://marketplace.visualstudio.com/items?itemName=SOASTA.SOASTA-Extension" TargetMode="External"/><Relationship Id="rId2" Type="http://schemas.openxmlformats.org/officeDocument/2006/relationships/slide" Target="../slides/slide36.xml"/><Relationship Id="rId1" Type="http://schemas.openxmlformats.org/officeDocument/2006/relationships/notesMaster" Target="../notesMasters/notesMaster1.xml"/><Relationship Id="rId6" Type="http://schemas.openxmlformats.org/officeDocument/2006/relationships/hyperlink" Target="https://www.microfocus.com/en-us/products/loadrunner-load-testing/overview" TargetMode="External"/><Relationship Id="rId5" Type="http://schemas.openxmlformats.org/officeDocument/2006/relationships/hyperlink" Target="https://www.microfocus.com/products/silk-portfolio/silk-performer/" TargetMode="External"/><Relationship Id="rId4" Type="http://schemas.openxmlformats.org/officeDocument/2006/relationships/hyperlink" Target="https://www.neotys.com/neoload/overview" TargetMode="External"/><Relationship Id="rId9" Type="http://schemas.openxmlformats.org/officeDocument/2006/relationships/hyperlink" Target="https://marketplace.visualstudio.com/items?itemName=julienstroheker.loadimpact" TargetMode="Externa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Alternatively, the references can also be placed at</a:t>
            </a:r>
            <a:r>
              <a:rPr lang="en-US" baseline="0"/>
              <a:t> the top of an individual JS file to have it only apply to that JS file. By placing it in the _references.js file inside the Scripts folder, it applies to all JS files within the same project.</a:t>
            </a:r>
            <a:endParaRPr lang="en-US"/>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27568797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A cool new feature in Visual Studio is that when you modify files</a:t>
            </a:r>
            <a:r>
              <a:rPr lang="en-US" baseline="0"/>
              <a:t> in Visual Studio when creating a SharePoint Hosted Add-In, when saving your files, Visual Studio will automatically upload your changes to the App Web. This allows for super fast development where you can spent your time on creating functionality instead of waiting for deployments or recycles as was the case with Full Trust Code or Sandboxed Solutions in the past.</a:t>
            </a:r>
            <a:endParaRPr lang="nl-NL"/>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262813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When using Provider Hosted Add-Ins</a:t>
            </a:r>
            <a:r>
              <a:rPr lang="en-US" baseline="0" dirty="0"/>
              <a:t> you have something similar to your disposal. It works slightly different though. Instead of just having to save your changes, you manually need to instruct Visual Studio to publish your file(s). It’s still lightning fast compared to traditional SharePoint customization procedures.</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1657463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Visual Studio has templates for four types of SharePoint projects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757465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When creating a SharePoint solution, you will create a new project from one of the many project templates dedicated to solutions development. When you create a new project for a SharePoint solution, Visual Studio will</a:t>
            </a:r>
            <a:r>
              <a:rPr lang="en-US" baseline="0"/>
              <a:t> prompt you to select </a:t>
            </a:r>
            <a:r>
              <a:rPr lang="en-US" b="1" baseline="0"/>
              <a:t>Deploy as a sandboxed solution</a:t>
            </a:r>
            <a:r>
              <a:rPr lang="en-US" baseline="0"/>
              <a:t> or </a:t>
            </a:r>
            <a:r>
              <a:rPr lang="en-US" b="1" baseline="0"/>
              <a:t>Deploy as a farm solution</a:t>
            </a:r>
            <a:r>
              <a:rPr lang="en-US" baseline="0"/>
              <a:t>.  Remember that your choice can be changed after the project has been created by changing a project property.</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128096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t>Visual Studio 2015 has designers for lists, content types</a:t>
            </a:r>
            <a:r>
              <a:rPr lang="en-US" baseline="0" dirty="0"/>
              <a:t> and views. Previously when creating either of these, you still had to fiddle with XML files yourself to get it done. Since it involved many identifiers and required them to match everywhere, it was easy to make mistakes with it which would lead to weird results. With the visual designers being available, this task becomes a lot less tedious.</a:t>
            </a:r>
            <a:endParaRPr lang="nl-NL" dirty="0"/>
          </a:p>
          <a:p>
            <a:r>
              <a:rPr lang="en-US" dirty="0"/>
              <a:t>Visual Studio 2015</a:t>
            </a:r>
            <a:r>
              <a:rPr lang="en-US" baseline="0" dirty="0"/>
              <a:t> carries on the new features from VS 2013 for SharePoint development. This includes p</a:t>
            </a:r>
            <a:r>
              <a:rPr lang="en-US" dirty="0"/>
              <a:t>roject item</a:t>
            </a:r>
            <a:r>
              <a:rPr lang="en-US" baseline="0" dirty="0"/>
              <a:t> templates to create site columns and to create custom list definitions using a new visual designer.</a:t>
            </a:r>
            <a:r>
              <a:rPr lang="en-US" dirty="0"/>
              <a:t> The list designer makes it possible to create new lists either with or without the use of explicit content types. The best part</a:t>
            </a:r>
            <a:r>
              <a:rPr lang="en-US" baseline="0" dirty="0"/>
              <a:t> about the visual designer is that it is able to edit the files for a list definition such as the elements.xml file and the schema.xml file behind the scenes.</a:t>
            </a:r>
          </a:p>
          <a:p>
            <a:endParaRPr lang="en-US" baseline="0" dirty="0"/>
          </a:p>
          <a:p>
            <a:r>
              <a:rPr lang="en-US" dirty="0"/>
              <a:t>Project Items to create Custom List Schema</a:t>
            </a:r>
          </a:p>
          <a:p>
            <a:endParaRPr lang="en-US" dirty="0"/>
          </a:p>
          <a:p>
            <a:pPr marL="742950" lvl="1" indent="-285750">
              <a:buFont typeface="Arial" panose="020B0604020202020204" pitchFamily="34" charset="0"/>
              <a:buChar char="•"/>
            </a:pPr>
            <a:r>
              <a:rPr lang="en-US" dirty="0"/>
              <a:t>Site column used to create reusable column definition</a:t>
            </a:r>
          </a:p>
          <a:p>
            <a:pPr marL="742950" lvl="1" indent="-285750">
              <a:buFont typeface="Arial" panose="020B0604020202020204" pitchFamily="34" charset="0"/>
              <a:buChar char="•"/>
            </a:pPr>
            <a:r>
              <a:rPr lang="en-US" dirty="0"/>
              <a:t>Content type defines columns for list or document library</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r>
              <a:rPr lang="en-US" dirty="0"/>
              <a:t>Visual Studio provides new Content Type Editor</a:t>
            </a:r>
          </a:p>
          <a:p>
            <a:endParaRPr lang="en-US" dirty="0"/>
          </a:p>
          <a:p>
            <a:pPr marL="742950" lvl="1" indent="-285750">
              <a:buFont typeface="Arial" panose="020B0604020202020204" pitchFamily="34" charset="0"/>
              <a:buChar char="•"/>
            </a:pPr>
            <a:r>
              <a:rPr lang="en-US" dirty="0"/>
              <a:t>Elements.xml automatically edited behind scenes</a:t>
            </a:r>
          </a:p>
        </p:txBody>
      </p:sp>
      <p:sp>
        <p:nvSpPr>
          <p:cNvPr id="4" name="Slide Number Placeholder 3"/>
          <p:cNvSpPr>
            <a:spLocks noGrp="1"/>
          </p:cNvSpPr>
          <p:nvPr>
            <p:ph type="sldNum" sz="quarter" idx="10"/>
          </p:nvPr>
        </p:nvSpPr>
        <p:spPr/>
        <p:txBody>
          <a:bodyPr/>
          <a:lstStyle/>
          <a:p>
            <a:fld id="{675416BA-65F7-274A-AD61-D0FA78F3AA6E}" type="slidenum">
              <a:rPr lang="en-US" smtClean="0"/>
              <a:pPr/>
              <a:t>15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657204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a:t>Just as in SharePoint 2010, SharePoint</a:t>
            </a:r>
            <a:r>
              <a:rPr lang="en-US" baseline="0"/>
              <a:t> </a:t>
            </a:r>
            <a:r>
              <a:rPr lang="en-US"/>
              <a:t>Solutions are deployed using a special type of CAB file with a</a:t>
            </a:r>
            <a:r>
              <a:rPr lang="en-US" baseline="0"/>
              <a:t> file </a:t>
            </a:r>
            <a:r>
              <a:rPr lang="en-US"/>
              <a:t>extension of .wsp known as a </a:t>
            </a:r>
            <a:r>
              <a:rPr lang="en-US" b="1"/>
              <a:t>Solution Package</a:t>
            </a:r>
            <a:r>
              <a:rPr lang="en-US"/>
              <a:t>. A solution package is a container that always holds a manifest file with the well-known name of manifest.xml.</a:t>
            </a:r>
          </a:p>
          <a:p>
            <a:endParaRPr lang="en-US"/>
          </a:p>
          <a:p>
            <a:r>
              <a:rPr lang="en-US"/>
              <a:t>A solution package can optionally contain declarative elements to create site elements such as pages, lists and navigation items. In case where a SharePoint</a:t>
            </a:r>
            <a:r>
              <a:rPr lang="en-US" baseline="0"/>
              <a:t> solution contains server-side code written in C# or VB.NET, a s</a:t>
            </a:r>
            <a:r>
              <a:rPr lang="en-US"/>
              <a:t>olution package contains an assembly DLL.</a:t>
            </a:r>
          </a:p>
          <a:p>
            <a:endParaRPr lang="en-US"/>
          </a:p>
          <a:p>
            <a:r>
              <a:rPr lang="en-US"/>
              <a:t>A solution packages can be deployed one of two different ways:</a:t>
            </a:r>
          </a:p>
          <a:p>
            <a:pPr marL="171450" indent="-171450">
              <a:buFont typeface="Arial" pitchFamily="34" charset="0"/>
              <a:buChar char="•"/>
            </a:pPr>
            <a:r>
              <a:rPr lang="en-US"/>
              <a:t>Farms solutions deployed at farm scope and provide the most power to developers</a:t>
            </a:r>
          </a:p>
          <a:p>
            <a:pPr marL="171450" indent="-171450">
              <a:buFont typeface="Arial" pitchFamily="34" charset="0"/>
              <a:buChar char="•"/>
            </a:pPr>
            <a:r>
              <a:rPr lang="en-US"/>
              <a:t>Sandboxed solutions deployed as site collection scope and can be deployed up to sites within Office</a:t>
            </a:r>
            <a:r>
              <a:rPr lang="en-US" baseline="0"/>
              <a:t> 365</a:t>
            </a:r>
            <a:endParaRPr lang="en-US"/>
          </a:p>
        </p:txBody>
      </p:sp>
      <p:sp>
        <p:nvSpPr>
          <p:cNvPr id="4" name="Slide Number Placeholder 3"/>
          <p:cNvSpPr>
            <a:spLocks noGrp="1"/>
          </p:cNvSpPr>
          <p:nvPr>
            <p:ph type="sldNum" sz="quarter" idx="10"/>
          </p:nvPr>
        </p:nvSpPr>
        <p:spPr/>
        <p:txBody>
          <a:bodyPr/>
          <a:lstStyle/>
          <a:p>
            <a:fld id="{675416BA-65F7-274A-AD61-D0FA78F3AA6E}" type="slidenum">
              <a:rPr lang="en-US" smtClean="0"/>
              <a:pPr/>
              <a:t>16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207972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kern="1200" dirty="0">
                <a:solidFill>
                  <a:schemeClr val="tx1"/>
                </a:solidFill>
                <a:effectLst/>
                <a:latin typeface="Segoe" pitchFamily="34" charset="0"/>
                <a:ea typeface="+mn-ea"/>
                <a:cs typeface="+mn-cs"/>
              </a:rPr>
              <a:t>We introduced a new attribute to the </a:t>
            </a:r>
            <a:r>
              <a:rPr lang="en-US" sz="1050" b="1" kern="1200" dirty="0">
                <a:solidFill>
                  <a:schemeClr val="tx1"/>
                </a:solidFill>
                <a:effectLst/>
                <a:latin typeface="Segoe" pitchFamily="34" charset="0"/>
                <a:ea typeface="+mn-ea"/>
                <a:cs typeface="+mn-cs"/>
              </a:rPr>
              <a:t>file element</a:t>
            </a:r>
            <a:r>
              <a:rPr lang="en-US" sz="1050" kern="1200" dirty="0">
                <a:solidFill>
                  <a:schemeClr val="tx1"/>
                </a:solidFill>
                <a:effectLst/>
                <a:latin typeface="Segoe" pitchFamily="34" charset="0"/>
                <a:ea typeface="+mn-ea"/>
                <a:cs typeface="+mn-cs"/>
              </a:rPr>
              <a:t> in</a:t>
            </a:r>
            <a:r>
              <a:rPr lang="en-US" sz="1050" kern="1200" baseline="0" dirty="0">
                <a:solidFill>
                  <a:schemeClr val="tx1"/>
                </a:solidFill>
                <a:effectLst/>
                <a:latin typeface="Segoe" pitchFamily="34" charset="0"/>
                <a:ea typeface="+mn-ea"/>
                <a:cs typeface="+mn-cs"/>
              </a:rPr>
              <a:t> SharePoint 2013</a:t>
            </a:r>
            <a:r>
              <a:rPr lang="en-US" sz="1050" kern="1200" dirty="0">
                <a:solidFill>
                  <a:schemeClr val="tx1"/>
                </a:solidFill>
                <a:effectLst/>
                <a:latin typeface="Segoe" pitchFamily="34" charset="0"/>
                <a:ea typeface="+mn-ea"/>
                <a:cs typeface="+mn-cs"/>
              </a:rPr>
              <a:t> that allows a</a:t>
            </a:r>
            <a:r>
              <a:rPr lang="en-US" sz="1050" kern="1200" baseline="0" dirty="0">
                <a:solidFill>
                  <a:schemeClr val="tx1"/>
                </a:solidFill>
                <a:effectLst/>
                <a:latin typeface="Segoe" pitchFamily="34" charset="0"/>
                <a:ea typeface="+mn-ea"/>
                <a:cs typeface="+mn-cs"/>
              </a:rPr>
              <a:t> developer </a:t>
            </a:r>
            <a:r>
              <a:rPr lang="en-US" sz="1050" kern="1200" dirty="0">
                <a:solidFill>
                  <a:schemeClr val="tx1"/>
                </a:solidFill>
                <a:effectLst/>
                <a:latin typeface="Segoe" pitchFamily="34" charset="0"/>
                <a:ea typeface="+mn-ea"/>
                <a:cs typeface="+mn-cs"/>
              </a:rPr>
              <a:t>to </a:t>
            </a:r>
            <a:r>
              <a:rPr lang="en-US" sz="1050" b="1" kern="1200" dirty="0">
                <a:solidFill>
                  <a:schemeClr val="tx1"/>
                </a:solidFill>
                <a:effectLst/>
                <a:latin typeface="Segoe" pitchFamily="34" charset="0"/>
                <a:ea typeface="+mn-ea"/>
                <a:cs typeface="+mn-cs"/>
              </a:rPr>
              <a:t>overwrite existing </a:t>
            </a:r>
            <a:r>
              <a:rPr lang="en-US" sz="1050" b="1" kern="1200" dirty="0" err="1">
                <a:solidFill>
                  <a:schemeClr val="tx1"/>
                </a:solidFill>
                <a:effectLst/>
                <a:latin typeface="Segoe" pitchFamily="34" charset="0"/>
                <a:ea typeface="+mn-ea"/>
                <a:cs typeface="+mn-cs"/>
              </a:rPr>
              <a:t>ghostable</a:t>
            </a:r>
            <a:r>
              <a:rPr lang="en-US" sz="1050" kern="1200" dirty="0">
                <a:solidFill>
                  <a:schemeClr val="tx1"/>
                </a:solidFill>
                <a:effectLst/>
                <a:latin typeface="Segoe" pitchFamily="34" charset="0"/>
                <a:ea typeface="+mn-ea"/>
                <a:cs typeface="+mn-cs"/>
              </a:rPr>
              <a:t> files in SharePoint libraries. The attribute is </a:t>
            </a:r>
            <a:r>
              <a:rPr lang="en-US" sz="1050" kern="1200" dirty="0" err="1">
                <a:solidFill>
                  <a:schemeClr val="tx1"/>
                </a:solidFill>
                <a:effectLst/>
                <a:latin typeface="Segoe" pitchFamily="34" charset="0"/>
                <a:ea typeface="+mn-ea"/>
                <a:cs typeface="+mn-cs"/>
              </a:rPr>
              <a:t>ReplaceContent</a:t>
            </a:r>
            <a:r>
              <a:rPr lang="en-US" sz="1050" kern="1200" dirty="0">
                <a:solidFill>
                  <a:schemeClr val="tx1"/>
                </a:solidFill>
                <a:effectLst/>
                <a:latin typeface="Segoe" pitchFamily="34" charset="0"/>
                <a:ea typeface="+mn-ea"/>
                <a:cs typeface="+mn-cs"/>
              </a:rPr>
              <a:t>="True". If you set that attribute to </a:t>
            </a:r>
            <a:r>
              <a:rPr lang="en-US" sz="1050" b="1" kern="1200" dirty="0">
                <a:solidFill>
                  <a:schemeClr val="tx1"/>
                </a:solidFill>
                <a:effectLst/>
                <a:latin typeface="Segoe" pitchFamily="34" charset="0"/>
                <a:ea typeface="+mn-ea"/>
                <a:cs typeface="+mn-cs"/>
              </a:rPr>
              <a:t>True </a:t>
            </a:r>
            <a:r>
              <a:rPr lang="en-US" sz="1050" kern="1200" dirty="0">
                <a:solidFill>
                  <a:schemeClr val="tx1"/>
                </a:solidFill>
                <a:effectLst/>
                <a:latin typeface="Segoe" pitchFamily="34" charset="0"/>
                <a:ea typeface="+mn-ea"/>
                <a:cs typeface="+mn-cs"/>
              </a:rPr>
              <a:t>SharePoint will replace your file if it already exists.</a:t>
            </a:r>
          </a:p>
          <a:p>
            <a:endParaRPr lang="en-US" sz="1050" kern="1200" dirty="0">
              <a:solidFill>
                <a:schemeClr val="tx1"/>
              </a:solidFill>
              <a:effectLst/>
              <a:latin typeface="Segoe" pitchFamily="34" charset="0"/>
              <a:ea typeface="+mn-ea"/>
              <a:cs typeface="+mn-cs"/>
            </a:endParaRPr>
          </a:p>
          <a:p>
            <a:r>
              <a:rPr lang="en-US" sz="1050" kern="1200" dirty="0">
                <a:solidFill>
                  <a:schemeClr val="tx1"/>
                </a:solidFill>
                <a:effectLst/>
                <a:latin typeface="Segoe" pitchFamily="34" charset="0"/>
                <a:ea typeface="+mn-ea"/>
                <a:cs typeface="+mn-cs"/>
              </a:rPr>
              <a:t>For more info: http://blogs.msdn.com/b/how24/archive/2013/06/14/overwriting-ghostable-files-in-sharepoint-2013-libraries-using-feature-elements.aspx</a:t>
            </a:r>
          </a:p>
          <a:p>
            <a:endParaRPr lang="en-US" sz="1050" kern="1200" dirty="0">
              <a:solidFill>
                <a:schemeClr val="tx1"/>
              </a:solidFill>
              <a:effectLst/>
              <a:latin typeface="Segoe" pitchFamily="34" charset="0"/>
              <a:ea typeface="+mn-ea"/>
              <a:cs typeface="+mn-cs"/>
            </a:endParaRPr>
          </a:p>
          <a:p>
            <a:r>
              <a:rPr lang="en-US" dirty="0"/>
              <a:t>https://msdn.microsoft.com/en-us/library/office/ms459213(v=office.15).aspx</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3832523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effectLst/>
              </a:rPr>
              <a:t>Next up is Visual Studio Code</a:t>
            </a:r>
            <a:endParaRPr lang="en-US" baseline="0" dirty="0">
              <a:effectLst/>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3683946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Visual Studio Code exists since April 29, 2015 and has since become an important player in tools for developing software. Due to it being completely open source and free, it has gained a lot of popularity. It works across platforms on Windows, Linux and macOS operating systems. It’s much more lightweight and faster than Visual Studio 201x is. There are a lot of extensions available to aid in software development thought the built in marketplace.</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10254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3936017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baseline="0" dirty="0">
                <a:effectLst/>
              </a:rPr>
              <a:t>Next up is SharePoint Designer 2013</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3388750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slide details the typical things you would still use SharePoint Designer for</a:t>
            </a:r>
          </a:p>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t>Here you see what SharePoint Designer 2013 looks like. In the left column you see a variety of options. In the right panel you can see detailed information for what you selected. Notice that SharePoint Designer also makes use of the Ribbon</a:t>
            </a:r>
            <a:r>
              <a:rPr lang="en-US" baseline="0" dirty="0"/>
              <a:t> concept as we see throughout Office products and SharePoint.</a:t>
            </a:r>
            <a:endParaRPr lang="nl-NL" dirty="0"/>
          </a:p>
          <a:p>
            <a:endParaRPr lang="en-US" dirty="0"/>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21</a:t>
            </a:fld>
            <a:endParaRPr lang="en-US"/>
          </a:p>
        </p:txBody>
      </p:sp>
    </p:spTree>
    <p:extLst>
      <p:ext uri="{BB962C8B-B14F-4D97-AF65-F5344CB8AC3E}">
        <p14:creationId xmlns:p14="http://schemas.microsoft.com/office/powerpoint/2010/main" val="2171570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1">
                <a:effectLst/>
              </a:rPr>
              <a:t>Design view and Split view</a:t>
            </a:r>
          </a:p>
          <a:p>
            <a:endParaRPr lang="en-US" b="1">
              <a:effectLst/>
            </a:endParaRPr>
          </a:p>
          <a:p>
            <a:pPr marL="284163" lvl="0" indent="-284163" defTabSz="914363">
              <a:lnSpc>
                <a:spcPct val="90000"/>
              </a:lnSpc>
              <a:spcBef>
                <a:spcPct val="20000"/>
              </a:spcBef>
              <a:buSzPct val="80000"/>
              <a:buFont typeface="Wingdings" pitchFamily="2" charset="2"/>
              <a:buChar char=""/>
            </a:pPr>
            <a:r>
              <a:rPr lang="en-US" sz="1050"/>
              <a:t>No more design view and split view, only code view</a:t>
            </a:r>
          </a:p>
          <a:p>
            <a:pPr marL="284163" lvl="0" indent="-284163" defTabSz="914363">
              <a:lnSpc>
                <a:spcPct val="90000"/>
              </a:lnSpc>
              <a:spcBef>
                <a:spcPct val="20000"/>
              </a:spcBef>
              <a:buSzPct val="80000"/>
              <a:buFont typeface="Wingdings" pitchFamily="2" charset="2"/>
              <a:buChar char=""/>
            </a:pPr>
            <a:r>
              <a:rPr lang="en-US" sz="1050">
                <a:solidFill>
                  <a:schemeClr val="tx1">
                    <a:alpha val="87000"/>
                  </a:schemeClr>
                </a:solidFill>
                <a:cs typeface="Segoe UI Light"/>
              </a:rPr>
              <a:t>Supports data view</a:t>
            </a:r>
          </a:p>
          <a:p>
            <a:endParaRPr lang="en-US" b="1">
              <a:effectLst/>
            </a:endParaRPr>
          </a:p>
          <a:p>
            <a:r>
              <a:rPr lang="en-US">
                <a:effectLst/>
              </a:rPr>
              <a:t>Description of the change. SharePoint Designer 2010 has three views for editing HTML and ASPX pages: Code view, Design view, and Split view. Design view and Split view are removed from SharePoint Designer 2013. The removal of Design view and Split view affects the features of SharePoint Designer 2013 that are used for editing Web Parts and master pages. If you edit pages in SharePoint Designer 2013, you must use Code view.</a:t>
            </a:r>
          </a:p>
          <a:p>
            <a:endParaRPr lang="en-US">
              <a:effectLst/>
            </a:endParaRPr>
          </a:p>
          <a:p>
            <a:r>
              <a:rPr lang="en-US">
                <a:effectLst/>
              </a:rPr>
              <a:t>The reason for the change. Compared to current versions of Internet Explorer, Design view is an older technology that does not support many new HTML5 and CSS tags. </a:t>
            </a:r>
          </a:p>
          <a:p>
            <a:r>
              <a:rPr lang="en-US">
                <a:effectLst/>
              </a:rPr>
              <a:t>Migration path. If you edit pages in Code view, you can press F12 to preview the page in the browser. Alternatively, you can use Visual Studio to edit pages.</a:t>
            </a:r>
          </a:p>
          <a:p>
            <a:r>
              <a:rPr lang="en-US">
                <a:effectLst/>
              </a:rPr>
              <a:t>If you want to visually design or brand your site, and you want a WYSIWYG ("what you see is what you get") page-editing experience, you can use any professional HTML editor, such as Microsoft Visual Studio. Then you can import your HTML files into SharePoint Server 2013 by using the new Design Manager, which is a feature included in publishing sites, such as the Publishing Portal Site Collection site template.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054735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No new SharePoint Designer version will be released anymore. The current 2013 version will be the last version and will remain in support until July 14</a:t>
            </a:r>
            <a:r>
              <a:rPr lang="en-US" baseline="30000" dirty="0"/>
              <a:t>th</a:t>
            </a:r>
            <a:r>
              <a:rPr lang="en-US" dirty="0"/>
              <a:t>, 2016. There is no alternative for creating SharePoint 2010 and 2013 workflows, which are the only options if you want to stay purely on-premises. If a hybrid setup is an option, it is recommended to install the On-Premises Data Gateway for Flow and have your workflows run in Microsoft Flow in Office 365 and let them access your SharePoint farm on-premises through the gateway.</a:t>
            </a:r>
          </a:p>
          <a:p>
            <a:endParaRPr lang="en-US" dirty="0"/>
          </a:p>
          <a:p>
            <a:r>
              <a:rPr lang="en-US" dirty="0"/>
              <a:t>More information on the On-Premises Data Gateway for Flow:</a:t>
            </a:r>
          </a:p>
          <a:p>
            <a:r>
              <a:rPr lang="en-US" dirty="0"/>
              <a:t>https://docs.microsoft.com/en-us/flow/gateway-reference</a:t>
            </a:r>
          </a:p>
          <a:p>
            <a:endParaRPr lang="en-US" dirty="0"/>
          </a:p>
          <a:p>
            <a:r>
              <a:rPr lang="en-US" dirty="0"/>
              <a:t>Most other options can also be done through the </a:t>
            </a:r>
            <a:r>
              <a:rPr lang="en-US" dirty="0" err="1"/>
              <a:t>WebUI</a:t>
            </a:r>
            <a:r>
              <a:rPr lang="en-US" dirty="0"/>
              <a:t>, PowerShell or PnP PowerShell.</a:t>
            </a:r>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23</a:t>
            </a:fld>
            <a:endParaRPr lang="en-US"/>
          </a:p>
        </p:txBody>
      </p:sp>
    </p:spTree>
    <p:extLst>
      <p:ext uri="{BB962C8B-B14F-4D97-AF65-F5344CB8AC3E}">
        <p14:creationId xmlns:p14="http://schemas.microsoft.com/office/powerpoint/2010/main" val="4251577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Show how SharePoint Designer works</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a:p>
        </p:txBody>
      </p:sp>
    </p:spTree>
    <p:extLst>
      <p:ext uri="{BB962C8B-B14F-4D97-AF65-F5344CB8AC3E}">
        <p14:creationId xmlns:p14="http://schemas.microsoft.com/office/powerpoint/2010/main" val="10357749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How to disable SharePoint Designer:</a:t>
            </a:r>
          </a:p>
          <a:p>
            <a:r>
              <a:rPr lang="en-US" dirty="0">
                <a:hlinkClick r:id="rId3"/>
              </a:rPr>
              <a:t>https://support.microsoft.com/en-ie/help/2592376/manage-permissions-and-control-access-to-sharepoint-designer</a:t>
            </a:r>
            <a:endParaRPr lang="en-US" dirty="0"/>
          </a:p>
          <a:p>
            <a:endParaRPr lang="en-US" dirty="0"/>
          </a:p>
          <a:p>
            <a:r>
              <a:rPr lang="en-US" dirty="0"/>
              <a:t>Microsoft will not create any version of SharePoint Designer after the currently latest available 2013 version anymore.</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a:p>
        </p:txBody>
      </p:sp>
    </p:spTree>
    <p:extLst>
      <p:ext uri="{BB962C8B-B14F-4D97-AF65-F5344CB8AC3E}">
        <p14:creationId xmlns:p14="http://schemas.microsoft.com/office/powerpoint/2010/main" val="13986949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effectLst/>
              </a:rPr>
              <a:t>Next up is Microsoft Office</a:t>
            </a:r>
            <a:endParaRPr lang="en-US" baseline="0" dirty="0">
              <a:effectLst/>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a:p>
        </p:txBody>
      </p:sp>
    </p:spTree>
    <p:extLst>
      <p:ext uri="{BB962C8B-B14F-4D97-AF65-F5344CB8AC3E}">
        <p14:creationId xmlns:p14="http://schemas.microsoft.com/office/powerpoint/2010/main" val="124951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the Office suite we find a variety of products that</a:t>
            </a:r>
            <a:r>
              <a:rPr lang="en-US" baseline="0" dirty="0"/>
              <a:t> we can use to customize SharePoint. This slide gives you an overview of four of the products which you can use and what you can use it for in relationship with SharePoint 2019. Note that InfoPath is announced deprecated. More on this later on. The next slides will go into further detail on these products.</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a:p>
        </p:txBody>
      </p:sp>
    </p:spTree>
    <p:extLst>
      <p:ext uri="{BB962C8B-B14F-4D97-AF65-F5344CB8AC3E}">
        <p14:creationId xmlns:p14="http://schemas.microsoft.com/office/powerpoint/2010/main" val="708442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For more information, see http://msdn.microsoft.com/en-us/library/office/jj249372</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t>It is even possible to pull in data from SharePoint Lists into an Access Add-In:</a:t>
            </a:r>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t>http://blogs.office.com/2012/08/30/connect-your-access-2013-web-apps-to-sharepoint-lists/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indent="0" algn="l" defTabSz="457200" rtl="0" eaLnBrk="1" fontAlgn="auto" latinLnBrk="0" hangingPunct="1">
              <a:lnSpc>
                <a:spcPct val="100000"/>
              </a:lnSpc>
              <a:spcBef>
                <a:spcPts val="0"/>
              </a:spcBef>
              <a:spcAft>
                <a:spcPts val="0"/>
              </a:spcAft>
              <a:buClrTx/>
              <a:buSzTx/>
              <a:buFontTx/>
              <a:buNone/>
              <a:tabLst/>
              <a:defRPr/>
            </a:pPr>
            <a:r>
              <a:rPr lang="en-US" b="0" dirty="0"/>
              <a:t>Notice that Microsoft Access Add-Ins are only possible on </a:t>
            </a:r>
            <a:r>
              <a:rPr lang="en-US" b="0" dirty="0" err="1"/>
              <a:t>on</a:t>
            </a:r>
            <a:r>
              <a:rPr lang="en-US" b="0" dirty="0"/>
              <a:t> premises SharePoint 2013 and SharePoint 2016 farms that have explicitly been configured to support Microsoft Access Add-Ins. Microsoft Access Add-Ins will be retired from SharePoint Online in the near future.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t>When starting Access 2016, you’ll see the templates “Custom web app” and “Blank database”. The first is the one you select to create</a:t>
            </a:r>
            <a:r>
              <a:rPr lang="en-US" b="0" baseline="0" dirty="0"/>
              <a:t> Access 2016 Add-Ins hosted within SharePoint 2016 or on SharePoint Online.</a:t>
            </a:r>
            <a:endParaRPr lang="en-US" b="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28</a:t>
            </a:fld>
            <a:endParaRPr lang="en-US"/>
          </a:p>
        </p:txBody>
      </p:sp>
    </p:spTree>
    <p:extLst>
      <p:ext uri="{BB962C8B-B14F-4D97-AF65-F5344CB8AC3E}">
        <p14:creationId xmlns:p14="http://schemas.microsoft.com/office/powerpoint/2010/main" val="4001031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0" dirty="0"/>
              <a:t>InfoPath can be used to customize forms.</a:t>
            </a:r>
            <a:r>
              <a:rPr lang="en-US" b="0" baseline="0" dirty="0"/>
              <a:t> It has been announced deprecated in 2014 and will stay supported until July 2026.</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t>If installing InfoPath 2013 next to Office 365 Pro Plus on your machine, be sure to install InfoPath 2013 from https://go.microsoft.com/fwlink/?linkid=828596 and NOT from the Office 2013 installation as it will mess up things.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0" baseline="0" dirty="0"/>
              <a:t>The official announcement can be found at:</a:t>
            </a:r>
          </a:p>
          <a:p>
            <a:pPr marL="0" marR="0" indent="0" algn="l" defTabSz="457200" rtl="0" eaLnBrk="1" fontAlgn="auto" latinLnBrk="0" hangingPunct="1">
              <a:lnSpc>
                <a:spcPct val="100000"/>
              </a:lnSpc>
              <a:spcBef>
                <a:spcPts val="0"/>
              </a:spcBef>
              <a:spcAft>
                <a:spcPts val="0"/>
              </a:spcAft>
              <a:buClrTx/>
              <a:buSzTx/>
              <a:buFontTx/>
              <a:buNone/>
              <a:tabLst/>
              <a:defRPr/>
            </a:pPr>
            <a:r>
              <a:rPr lang="en-US" sz="1050" kern="1200" dirty="0">
                <a:solidFill>
                  <a:schemeClr val="tx1"/>
                </a:solidFill>
                <a:latin typeface="Segoe" pitchFamily="34" charset="0"/>
                <a:ea typeface="+mn-ea"/>
                <a:cs typeface="+mn-cs"/>
              </a:rPr>
              <a:t>https://blogs.office.com/2014/01/31/update-on-infopath-and-sharepoint-forms/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p>
          <a:p>
            <a:pPr marL="0" marR="0" indent="0" algn="l" defTabSz="457200" rtl="0" eaLnBrk="1" fontAlgn="auto" latinLnBrk="0" hangingPunct="1">
              <a:lnSpc>
                <a:spcPct val="100000"/>
              </a:lnSpc>
              <a:spcBef>
                <a:spcPts val="0"/>
              </a:spcBef>
              <a:spcAft>
                <a:spcPts val="0"/>
              </a:spcAft>
              <a:buClrTx/>
              <a:buSzTx/>
              <a:buFontTx/>
              <a:buNone/>
              <a:tabLst/>
              <a:defRPr/>
            </a:pPr>
            <a:r>
              <a:rPr lang="en-IN" sz="1050" b="1" i="0" u="none" strike="noStrike" kern="1200" dirty="0">
                <a:solidFill>
                  <a:schemeClr val="tx1"/>
                </a:solidFill>
                <a:effectLst/>
                <a:latin typeface="Segoe UI" pitchFamily="34" charset="0"/>
                <a:ea typeface="Segoe UI" pitchFamily="34" charset="0"/>
                <a:cs typeface="Segoe UI" pitchFamily="34" charset="0"/>
                <a:hlinkClick r:id="rId3" tooltip="Sort by Mainstream Support Retirement Date"/>
              </a:rPr>
              <a:t>Mainstream Support End Date</a:t>
            </a:r>
            <a:r>
              <a:rPr lang="en-IN" sz="1050" b="1" i="0" u="none" strike="noStrike" kern="1200" dirty="0">
                <a:solidFill>
                  <a:schemeClr val="tx1"/>
                </a:solidFill>
                <a:effectLst/>
                <a:latin typeface="Segoe UI" pitchFamily="34" charset="0"/>
                <a:ea typeface="Segoe UI" pitchFamily="34" charset="0"/>
                <a:cs typeface="Segoe UI" pitchFamily="34" charset="0"/>
              </a:rPr>
              <a:t> - </a:t>
            </a:r>
            <a:r>
              <a:rPr lang="en-IN" sz="1050" b="0" i="0" kern="1200" dirty="0">
                <a:solidFill>
                  <a:schemeClr val="tx1"/>
                </a:solidFill>
                <a:effectLst/>
                <a:latin typeface="Segoe UI" pitchFamily="34" charset="0"/>
                <a:ea typeface="Segoe UI" pitchFamily="34" charset="0"/>
                <a:cs typeface="Segoe UI" pitchFamily="34" charset="0"/>
              </a:rPr>
              <a:t>7/13/2021</a:t>
            </a:r>
            <a:endParaRPr lang="en-IN" sz="1050" b="1" i="0" u="none" strike="noStrike" kern="1200" dirty="0">
              <a:solidFill>
                <a:schemeClr val="tx1"/>
              </a:solidFill>
              <a:effectLst/>
              <a:latin typeface="Segoe UI" pitchFamily="34" charset="0"/>
              <a:ea typeface="Segoe UI" pitchFamily="34" charset="0"/>
              <a:cs typeface="Segoe UI"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050" b="1" i="0" u="none" strike="noStrike" kern="1200" dirty="0">
                <a:solidFill>
                  <a:schemeClr val="tx1"/>
                </a:solidFill>
                <a:effectLst/>
                <a:latin typeface="Segoe UI" pitchFamily="34" charset="0"/>
                <a:ea typeface="Segoe UI" pitchFamily="34" charset="0"/>
                <a:cs typeface="Segoe UI" pitchFamily="34" charset="0"/>
                <a:hlinkClick r:id="rId3" tooltip="Sort by Extended Support Retirement Date"/>
              </a:rPr>
              <a:t>Extended Support End Date</a:t>
            </a:r>
            <a:r>
              <a:rPr lang="en-IN" sz="1050" b="1" i="0" u="none" strike="noStrike" kern="1200" dirty="0">
                <a:solidFill>
                  <a:schemeClr val="tx1"/>
                </a:solidFill>
                <a:effectLst/>
                <a:latin typeface="Segoe UI" pitchFamily="34" charset="0"/>
                <a:ea typeface="Segoe UI" pitchFamily="34" charset="0"/>
                <a:cs typeface="Segoe UI" pitchFamily="34" charset="0"/>
              </a:rPr>
              <a:t> - </a:t>
            </a:r>
            <a:r>
              <a:rPr lang="en-IN" sz="1050" b="0" i="0" kern="1200" dirty="0">
                <a:solidFill>
                  <a:schemeClr val="tx1"/>
                </a:solidFill>
                <a:effectLst/>
                <a:latin typeface="Segoe UI" pitchFamily="34" charset="0"/>
                <a:ea typeface="Segoe UI" pitchFamily="34" charset="0"/>
                <a:cs typeface="Segoe UI" pitchFamily="34" charset="0"/>
              </a:rPr>
              <a:t>7/14/2026</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050" b="0" i="0" kern="1200" dirty="0">
              <a:solidFill>
                <a:schemeClr val="tx1"/>
              </a:solidFill>
              <a:effectLst/>
              <a:latin typeface="Segoe UI" pitchFamily="34" charset="0"/>
              <a:cs typeface="Segoe UI"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050" b="0" i="0" kern="1200" dirty="0">
                <a:solidFill>
                  <a:schemeClr val="tx1"/>
                </a:solidFill>
                <a:effectLst/>
                <a:latin typeface="Segoe UI" pitchFamily="34" charset="0"/>
                <a:cs typeface="Segoe UI" pitchFamily="34" charset="0"/>
              </a:rPr>
              <a:t>The successor for InfoPath in an Office 365 are in the Power Platform: Power Automate, Power Apps and Power BI. Also Microsoft Forms could fit some of the cases where you would use InfoPath before. For on premises, no successor has been identified yet. At one point Microsoft Access Add-Ins was a potential candidate for it, but it only exists in SharePoint 2013 and 2016 and has been removed in SharePoint 2019 and SharePoint Online, so not the best one to invest in anymore either.</a:t>
            </a:r>
            <a:endParaRPr lang="en-US" b="0" dirty="0"/>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29</a:t>
            </a:fld>
            <a:endParaRPr lang="en-US"/>
          </a:p>
        </p:txBody>
      </p:sp>
    </p:spTree>
    <p:extLst>
      <p:ext uri="{BB962C8B-B14F-4D97-AF65-F5344CB8AC3E}">
        <p14:creationId xmlns:p14="http://schemas.microsoft.com/office/powerpoint/2010/main" val="175979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2417084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Excel 2016 offers certain business intelligence capabilities that make it easier than ever to explore and analyze data. Many of these features are supported by Excel Services (now part of Excel Online in Office Online Server). - https://technet.microsoft.com/en-us/library/jj219698(v=office.16).aspx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Using Excel 2016, you can create powerful reports, scorecards, and dashboards. You can bring data into Excel, sort, and organize data, and use it to create reports and scorecards. You can also use powerful analytic capabilities in Excel to visualize and explore data.</a:t>
            </a:r>
            <a:endParaRPr lang="en-US" b="0" dirty="0">
              <a:effectLst/>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dirty="0">
                <a:effectLst/>
              </a:rPr>
              <a:t>After you have created reports, scorecards, and dashboards using Excel, you can publish those items to Excel Online in Office Online Server  and</a:t>
            </a:r>
            <a:r>
              <a:rPr lang="en-US" baseline="0" dirty="0">
                <a:effectLst/>
              </a:rPr>
              <a:t> use them in SharePoint </a:t>
            </a:r>
            <a:r>
              <a:rPr lang="en-US" dirty="0">
                <a:effectLst/>
              </a:rPr>
              <a:t>to make them available to people in your organization.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US" b="0" dirty="0">
              <a:effectLst/>
            </a:endParaRPr>
          </a:p>
          <a:p>
            <a:r>
              <a:rPr lang="en-US" sz="1050" b="0" i="0" kern="1200" dirty="0">
                <a:solidFill>
                  <a:schemeClr val="tx1"/>
                </a:solidFill>
                <a:effectLst/>
                <a:latin typeface="Segoe UI" pitchFamily="34" charset="0"/>
                <a:ea typeface="Segoe UI" pitchFamily="34" charset="0"/>
                <a:cs typeface="Segoe UI" pitchFamily="34" charset="0"/>
              </a:rPr>
              <a:t>Excel Services and its associated business intelligence capabilities are no longer hosted on SharePoint Server. Excel Services functionality is now part of Excel Online in Office Online Server (this is the next version of Office Web Apps Server), and SharePoint users can use the services from there. For more information, see </a:t>
            </a:r>
            <a:r>
              <a:rPr lang="en-US" sz="1050" b="0" i="0" u="none" strike="noStrike" kern="1200" dirty="0">
                <a:solidFill>
                  <a:schemeClr val="tx1"/>
                </a:solidFill>
                <a:effectLst/>
                <a:latin typeface="Segoe UI" pitchFamily="34" charset="0"/>
                <a:ea typeface="Segoe UI" pitchFamily="34" charset="0"/>
                <a:cs typeface="Segoe UI" pitchFamily="34" charset="0"/>
                <a:hlinkClick r:id="rId3"/>
              </a:rPr>
              <a:t>Office Online Server now available</a:t>
            </a:r>
            <a:r>
              <a:rPr lang="en-US" sz="1050" b="0" i="0" kern="1200" dirty="0">
                <a:solidFill>
                  <a:schemeClr val="tx1"/>
                </a:solidFill>
                <a:effectLst/>
                <a:latin typeface="Segoe UI" pitchFamily="34" charset="0"/>
                <a:ea typeface="Segoe UI" pitchFamily="34" charset="0"/>
                <a:cs typeface="Segoe UI" pitchFamily="34" charset="0"/>
              </a:rPr>
              <a:t>, </a:t>
            </a:r>
            <a:r>
              <a:rPr lang="en-US" sz="1050" b="0" i="0" u="none" strike="noStrike" kern="1200" dirty="0">
                <a:solidFill>
                  <a:schemeClr val="tx1"/>
                </a:solidFill>
                <a:effectLst/>
                <a:latin typeface="Segoe UI" pitchFamily="34" charset="0"/>
                <a:ea typeface="Segoe UI" pitchFamily="34" charset="0"/>
                <a:cs typeface="Segoe UI" pitchFamily="34" charset="0"/>
                <a:hlinkClick r:id="rId4"/>
              </a:rPr>
              <a:t>Office Online Server</a:t>
            </a:r>
            <a:r>
              <a:rPr lang="en-US" sz="1050" b="0" i="0" kern="1200" dirty="0">
                <a:solidFill>
                  <a:schemeClr val="tx1"/>
                </a:solidFill>
                <a:effectLst/>
                <a:latin typeface="Segoe UI" pitchFamily="34" charset="0"/>
                <a:ea typeface="Segoe UI" pitchFamily="34" charset="0"/>
                <a:cs typeface="Segoe UI" pitchFamily="34" charset="0"/>
              </a:rPr>
              <a:t>, and </a:t>
            </a:r>
            <a:r>
              <a:rPr lang="en-US" sz="1050" b="0" i="0" u="none" strike="noStrike" kern="1200" dirty="0">
                <a:solidFill>
                  <a:schemeClr val="tx1"/>
                </a:solidFill>
                <a:effectLst/>
                <a:latin typeface="Segoe UI" pitchFamily="34" charset="0"/>
                <a:ea typeface="Segoe UI" pitchFamily="34" charset="0"/>
                <a:cs typeface="Segoe UI" pitchFamily="34" charset="0"/>
                <a:hlinkClick r:id="rId5"/>
              </a:rPr>
              <a:t>Configure Excel Online administrative settings</a:t>
            </a:r>
            <a:r>
              <a:rPr lang="en-US" sz="1050" b="0" i="0" kern="1200" dirty="0">
                <a:solidFill>
                  <a:schemeClr val="tx1"/>
                </a:solidFill>
                <a:effectLst/>
                <a:latin typeface="Segoe UI" pitchFamily="34" charset="0"/>
                <a:ea typeface="Segoe UI" pitchFamily="34" charset="0"/>
                <a:cs typeface="Segoe UI" pitchFamily="34" charset="0"/>
              </a:rPr>
              <a:t>.</a:t>
            </a:r>
          </a:p>
          <a:p>
            <a:r>
              <a:rPr lang="en-US" sz="1050" b="0" i="0" kern="1200" dirty="0">
                <a:solidFill>
                  <a:schemeClr val="tx1"/>
                </a:solidFill>
                <a:effectLst/>
                <a:latin typeface="Segoe UI" pitchFamily="34" charset="0"/>
                <a:ea typeface="Segoe UI" pitchFamily="34" charset="0"/>
                <a:cs typeface="Segoe UI" pitchFamily="34" charset="0"/>
              </a:rPr>
              <a:t>If you currently use Excel Services in SharePoint 2013 and upgrade to SharePoint Server 2016 you must also deploy Office Online Server with Excel Online to ensure Excel Services functionality remains available.</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The following Excel Services functionality has been deprecated:</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Trusted data providers</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Trusted file locations</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Trusted data connection libraries</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Unattended service account</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Excel Services Windows PowerShell cmdlets</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Opening of Excel workbooks from SharePoint Central Administration site</a:t>
            </a:r>
          </a:p>
          <a:p>
            <a:pPr marL="628650" lvl="1" indent="-171450">
              <a:buFont typeface="Arial" panose="020B0604020202020204" pitchFamily="34" charset="0"/>
              <a:buChar char="•"/>
            </a:pPr>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The following Excel Services functionality requires Excel Online in Office Online Server:</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Viewing and editing Excel workbooks in a browser (with or without the Data Model)</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Excel Web Access web part for SharePoint</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ODC file support (no longer requires Data Connection Libraries)</a:t>
            </a:r>
          </a:p>
          <a:p>
            <a:pPr marL="628650" lvl="1" indent="-171450">
              <a:buFont typeface="Arial" panose="020B0604020202020204" pitchFamily="34" charset="0"/>
              <a:buChar char="•"/>
            </a:pPr>
            <a:r>
              <a:rPr lang="en-US" sz="1050" b="0" i="0" kern="1200" dirty="0">
                <a:solidFill>
                  <a:schemeClr val="tx1"/>
                </a:solidFill>
                <a:effectLst/>
                <a:latin typeface="Segoe UI" pitchFamily="34" charset="0"/>
                <a:ea typeface="Segoe UI" pitchFamily="34" charset="0"/>
                <a:cs typeface="Segoe UI" pitchFamily="34" charset="0"/>
              </a:rPr>
              <a:t>Programmability features such as JavaScript OM, User Defined Function Assemblies, SOAP and REST protocol support</a:t>
            </a:r>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30</a:t>
            </a:fld>
            <a:endParaRPr lang="en-US"/>
          </a:p>
        </p:txBody>
      </p:sp>
    </p:spTree>
    <p:extLst>
      <p:ext uri="{BB962C8B-B14F-4D97-AF65-F5344CB8AC3E}">
        <p14:creationId xmlns:p14="http://schemas.microsoft.com/office/powerpoint/2010/main" val="3420164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normAutofit/>
          </a:bodyPr>
          <a:lstStyle/>
          <a:p>
            <a:r>
              <a:rPr lang="en-US" dirty="0">
                <a:effectLst/>
              </a:rPr>
              <a:t>The combination of Document Sets and Word can provide for a powerful way of having centralized data inside SharePoint which is automatically synchronized with your Word documents.</a:t>
            </a:r>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31</a:t>
            </a:fld>
            <a:endParaRPr lang="en-US"/>
          </a:p>
        </p:txBody>
      </p:sp>
    </p:spTree>
    <p:extLst>
      <p:ext uri="{BB962C8B-B14F-4D97-AF65-F5344CB8AC3E}">
        <p14:creationId xmlns:p14="http://schemas.microsoft.com/office/powerpoint/2010/main" val="2449842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a:p>
        </p:txBody>
      </p:sp>
    </p:spTree>
    <p:extLst>
      <p:ext uri="{BB962C8B-B14F-4D97-AF65-F5344CB8AC3E}">
        <p14:creationId xmlns:p14="http://schemas.microsoft.com/office/powerpoint/2010/main" val="2477966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baseline="0" dirty="0">
                <a:effectLst/>
              </a:rPr>
              <a:t>Next up is Microsoft Azure</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a:p>
        </p:txBody>
      </p:sp>
    </p:spTree>
    <p:extLst>
      <p:ext uri="{BB962C8B-B14F-4D97-AF65-F5344CB8AC3E}">
        <p14:creationId xmlns:p14="http://schemas.microsoft.com/office/powerpoint/2010/main" val="17305653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t>Formerly known as Visual Studio Online or VSTS or TFS.</a:t>
            </a:r>
            <a:r>
              <a:rPr lang="en-US" sz="1050" b="0" i="0" kern="1200" dirty="0">
                <a:solidFill>
                  <a:schemeClr val="tx1"/>
                </a:solidFill>
                <a:effectLst/>
                <a:latin typeface="Segoe UI" pitchFamily="34" charset="0"/>
                <a:ea typeface="Segoe UI" pitchFamily="34" charset="0"/>
                <a:cs typeface="Segoe UI" pitchFamily="34" charset="0"/>
              </a:rPr>
              <a:t> Microsoft Azure DevOps lets teams share code, track work, and ship software—for any language, all in a single package. It’s the perfect complement to your IDE. It is the next evolution of TFS and Team Foundation Service, bringing you the fundamentals of ALM in the cloud.</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r>
              <a:rPr lang="en-US" sz="1050" b="0" i="0" kern="1200" dirty="0">
                <a:solidFill>
                  <a:schemeClr val="tx1"/>
                </a:solidFill>
                <a:effectLst/>
                <a:latin typeface="Segoe UI" pitchFamily="34" charset="0"/>
                <a:ea typeface="Segoe UI" pitchFamily="34" charset="0"/>
                <a:cs typeface="Segoe UI" pitchFamily="34" charset="0"/>
              </a:rPr>
              <a:t>Create private team projects accessible from anywhere. Use Team Foundation Version Control (TFVC) for traditional centralized version control, or use </a:t>
            </a:r>
            <a:r>
              <a:rPr lang="en-US" sz="1050" b="0" i="0" kern="1200" dirty="0" err="1">
                <a:solidFill>
                  <a:schemeClr val="tx1"/>
                </a:solidFill>
                <a:effectLst/>
                <a:latin typeface="Segoe UI" pitchFamily="34" charset="0"/>
                <a:ea typeface="Segoe UI" pitchFamily="34" charset="0"/>
                <a:cs typeface="Segoe UI" pitchFamily="34" charset="0"/>
              </a:rPr>
              <a:t>Git</a:t>
            </a:r>
            <a:r>
              <a:rPr lang="en-US" sz="1050" b="0" i="0" kern="1200" dirty="0">
                <a:solidFill>
                  <a:schemeClr val="tx1"/>
                </a:solidFill>
                <a:effectLst/>
                <a:latin typeface="Segoe UI" pitchFamily="34" charset="0"/>
                <a:ea typeface="Segoe UI" pitchFamily="34" charset="0"/>
                <a:cs typeface="Segoe UI" pitchFamily="34" charset="0"/>
              </a:rPr>
              <a:t> if you prefer a distributed approach. You can even mix-and-match on different team projects, making it easy to host your entire organization on a single account.</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r>
              <a:rPr lang="en-US" sz="1050" b="0" i="0" kern="1200" dirty="0">
                <a:solidFill>
                  <a:schemeClr val="tx1"/>
                </a:solidFill>
                <a:effectLst/>
                <a:latin typeface="Segoe UI" pitchFamily="34" charset="0"/>
                <a:ea typeface="Segoe UI" pitchFamily="34" charset="0"/>
                <a:cs typeface="Segoe UI" pitchFamily="34" charset="0"/>
              </a:rPr>
              <a:t>Capture new features, bugs, and other work items into backlogs that are great for teams practicing Scrum, Kanban, or their own agile process. Use customizable task boards to track team progress, or use agile portfolio management for larger groups to track work across all their teams.</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r>
              <a:rPr lang="en-US" sz="1050" b="0" i="0" kern="1200" dirty="0">
                <a:solidFill>
                  <a:schemeClr val="tx1"/>
                </a:solidFill>
                <a:effectLst/>
                <a:latin typeface="Segoe UI" pitchFamily="34" charset="0"/>
                <a:ea typeface="Segoe UI" pitchFamily="34" charset="0"/>
                <a:cs typeface="Segoe UI" pitchFamily="34" charset="0"/>
              </a:rPr>
              <a:t>Catch quality issues earlier by using build definitions that automatically compile and test your applications in the cloud, either on demand or after any change in code. Track build health over time with graphs and customizable dashboards. When tests pass, automatically deploy updated web projects for SharePoint Provider Hosted Add-ins</a:t>
            </a:r>
            <a:r>
              <a:rPr lang="en-US" sz="1050" b="0" i="0" kern="1200" baseline="0" dirty="0">
                <a:solidFill>
                  <a:schemeClr val="tx1"/>
                </a:solidFill>
                <a:effectLst/>
                <a:latin typeface="Segoe UI" pitchFamily="34" charset="0"/>
                <a:ea typeface="Segoe UI" pitchFamily="34" charset="0"/>
                <a:cs typeface="Segoe UI" pitchFamily="34" charset="0"/>
              </a:rPr>
              <a:t> </a:t>
            </a:r>
            <a:r>
              <a:rPr lang="en-US" sz="1050" b="0" i="0" kern="1200" dirty="0">
                <a:solidFill>
                  <a:schemeClr val="tx1"/>
                </a:solidFill>
                <a:effectLst/>
                <a:latin typeface="Segoe UI" pitchFamily="34" charset="0"/>
                <a:ea typeface="Segoe UI" pitchFamily="34" charset="0"/>
                <a:cs typeface="Segoe UI" pitchFamily="34" charset="0"/>
              </a:rPr>
              <a:t>directly to Azure.</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r>
              <a:rPr lang="en-US" sz="1050" b="0" i="0" kern="1200" dirty="0">
                <a:solidFill>
                  <a:schemeClr val="tx1"/>
                </a:solidFill>
                <a:effectLst/>
                <a:latin typeface="Segoe UI" pitchFamily="34" charset="0"/>
                <a:ea typeface="Segoe UI" pitchFamily="34" charset="0"/>
                <a:cs typeface="Segoe UI" pitchFamily="34" charset="0"/>
              </a:rPr>
              <a:t>Access your projects, code, and work items through an integrated experience within Visual Studio or through a free plugin for Eclipse. Support for any </a:t>
            </a:r>
            <a:r>
              <a:rPr lang="en-US" sz="1050" b="0" i="0" kern="1200" dirty="0" err="1">
                <a:solidFill>
                  <a:schemeClr val="tx1"/>
                </a:solidFill>
                <a:effectLst/>
                <a:latin typeface="Segoe UI" pitchFamily="34" charset="0"/>
                <a:ea typeface="Segoe UI" pitchFamily="34" charset="0"/>
                <a:cs typeface="Segoe UI" pitchFamily="34" charset="0"/>
              </a:rPr>
              <a:t>Git</a:t>
            </a:r>
            <a:r>
              <a:rPr lang="en-US" sz="1050" b="0" i="0" kern="1200" dirty="0">
                <a:solidFill>
                  <a:schemeClr val="tx1"/>
                </a:solidFill>
                <a:effectLst/>
                <a:latin typeface="Segoe UI" pitchFamily="34" charset="0"/>
                <a:ea typeface="Segoe UI" pitchFamily="34" charset="0"/>
                <a:cs typeface="Segoe UI" pitchFamily="34" charset="0"/>
              </a:rPr>
              <a:t> client (including </a:t>
            </a:r>
            <a:r>
              <a:rPr lang="en-US" sz="1050" b="0" i="0" kern="1200" dirty="0" err="1">
                <a:solidFill>
                  <a:schemeClr val="tx1"/>
                </a:solidFill>
                <a:effectLst/>
                <a:latin typeface="Segoe UI" pitchFamily="34" charset="0"/>
                <a:ea typeface="Segoe UI" pitchFamily="34" charset="0"/>
                <a:cs typeface="Segoe UI" pitchFamily="34" charset="0"/>
              </a:rPr>
              <a:t>Xcode</a:t>
            </a:r>
            <a:r>
              <a:rPr lang="en-US" sz="1050" b="0" i="0" kern="1200" dirty="0">
                <a:solidFill>
                  <a:schemeClr val="tx1"/>
                </a:solidFill>
                <a:effectLst/>
                <a:latin typeface="Segoe UI" pitchFamily="34" charset="0"/>
                <a:ea typeface="Segoe UI" pitchFamily="34" charset="0"/>
                <a:cs typeface="Segoe UI" pitchFamily="34" charset="0"/>
              </a:rPr>
              <a:t>) and a modern web browser interface </a:t>
            </a: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endParaRPr lang="en-US" sz="1050" b="0" i="0" kern="1200" dirty="0">
              <a:solidFill>
                <a:schemeClr val="tx1"/>
              </a:solidFill>
              <a:effectLst/>
              <a:latin typeface="Segoe UI" pitchFamily="34" charset="0"/>
              <a:ea typeface="Segoe UI" pitchFamily="34" charset="0"/>
              <a:cs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773400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fontAlgn="t"/>
            <a:r>
              <a:rPr lang="en-US" sz="1050" b="1" u="sng" kern="1200" dirty="0">
                <a:solidFill>
                  <a:schemeClr val="tx1"/>
                </a:solidFill>
                <a:effectLst/>
                <a:latin typeface="Segoe UI" pitchFamily="34" charset="0"/>
                <a:ea typeface="Segoe UI" pitchFamily="34" charset="0"/>
                <a:cs typeface="Segoe UI" pitchFamily="34" charset="0"/>
              </a:rPr>
              <a:t>Development and test environments ::</a:t>
            </a:r>
          </a:p>
          <a:p>
            <a:pPr fontAlgn="t"/>
            <a:endParaRPr lang="en-US" sz="1050" kern="1200" dirty="0">
              <a:solidFill>
                <a:schemeClr val="tx1"/>
              </a:solidFill>
              <a:effectLst/>
              <a:latin typeface="Segoe UI" pitchFamily="34" charset="0"/>
              <a:ea typeface="Segoe UI" pitchFamily="34" charset="0"/>
              <a:cs typeface="Segoe UI" pitchFamily="34" charset="0"/>
            </a:endParaRPr>
          </a:p>
          <a:p>
            <a:pPr fontAlgn="t"/>
            <a:r>
              <a:rPr lang="en-US" sz="1050" kern="1200" dirty="0">
                <a:solidFill>
                  <a:schemeClr val="tx1"/>
                </a:solidFill>
                <a:effectLst/>
                <a:latin typeface="Segoe UI" pitchFamily="34" charset="0"/>
                <a:ea typeface="Segoe UI" pitchFamily="34" charset="0"/>
                <a:cs typeface="Segoe UI" pitchFamily="34" charset="0"/>
              </a:rPr>
              <a:t>It’s easy to create and manage these environments.</a:t>
            </a:r>
          </a:p>
          <a:p>
            <a:pPr fontAlgn="t"/>
            <a:endParaRPr lang="en-US" sz="1050" kern="1200" dirty="0">
              <a:solidFill>
                <a:schemeClr val="tx1"/>
              </a:solidFill>
              <a:effectLst/>
              <a:latin typeface="Segoe UI" pitchFamily="34" charset="0"/>
              <a:ea typeface="Segoe UI" pitchFamily="34" charset="0"/>
              <a:cs typeface="Segoe UI" pitchFamily="34" charset="0"/>
            </a:endParaRPr>
          </a:p>
          <a:p>
            <a:pPr fontAlgn="t"/>
            <a:r>
              <a:rPr lang="en-US" sz="1050" b="1" u="sng" kern="1200" dirty="0">
                <a:solidFill>
                  <a:schemeClr val="tx1"/>
                </a:solidFill>
                <a:effectLst/>
                <a:latin typeface="Segoe UI" pitchFamily="34" charset="0"/>
                <a:ea typeface="Segoe UI" pitchFamily="34" charset="0"/>
                <a:cs typeface="Segoe UI" pitchFamily="34" charset="0"/>
              </a:rPr>
              <a:t>Disaster recovery of on-premises SharePoint farms to Azure ::</a:t>
            </a:r>
          </a:p>
          <a:p>
            <a:pPr fontAlgn="t"/>
            <a:endParaRPr lang="en-US" sz="1050" b="1" u="sng" kern="1200" dirty="0">
              <a:solidFill>
                <a:schemeClr val="tx1"/>
              </a:solidFill>
              <a:effectLst/>
              <a:latin typeface="Segoe UI" pitchFamily="34" charset="0"/>
              <a:ea typeface="Segoe UI" pitchFamily="34" charset="0"/>
              <a:cs typeface="Segoe UI" pitchFamily="34" charset="0"/>
            </a:endParaRPr>
          </a:p>
          <a:p>
            <a:pPr fontAlgn="t"/>
            <a:r>
              <a:rPr lang="en-US" sz="1050" b="1" kern="1200" dirty="0">
                <a:solidFill>
                  <a:schemeClr val="tx1"/>
                </a:solidFill>
                <a:effectLst/>
                <a:latin typeface="Segoe UI" pitchFamily="34" charset="0"/>
                <a:ea typeface="Segoe UI" pitchFamily="34" charset="0"/>
                <a:cs typeface="Segoe UI" pitchFamily="34" charset="0"/>
              </a:rPr>
              <a:t>Hosted secondary datacenter</a:t>
            </a:r>
            <a:r>
              <a:rPr lang="en-US" sz="1050" kern="1200" dirty="0">
                <a:solidFill>
                  <a:schemeClr val="tx1"/>
                </a:solidFill>
                <a:effectLst/>
                <a:latin typeface="Segoe UI" pitchFamily="34" charset="0"/>
                <a:ea typeface="Segoe UI" pitchFamily="34" charset="0"/>
                <a:cs typeface="Segoe UI" pitchFamily="34" charset="0"/>
              </a:rPr>
              <a:t>   Use Azure instead of investing in a secondary datacenter in a different region.</a:t>
            </a:r>
          </a:p>
          <a:p>
            <a:pPr fontAlgn="t"/>
            <a:r>
              <a:rPr lang="en-US" sz="1050" b="1" kern="1200" dirty="0">
                <a:solidFill>
                  <a:schemeClr val="tx1"/>
                </a:solidFill>
                <a:effectLst/>
                <a:latin typeface="Segoe UI" pitchFamily="34" charset="0"/>
                <a:ea typeface="Segoe UI" pitchFamily="34" charset="0"/>
                <a:cs typeface="Segoe UI" pitchFamily="34" charset="0"/>
              </a:rPr>
              <a:t>Lower-cost disaster-recovery environments</a:t>
            </a:r>
            <a:r>
              <a:rPr lang="en-US" sz="1050" kern="1200" dirty="0">
                <a:solidFill>
                  <a:schemeClr val="tx1"/>
                </a:solidFill>
                <a:effectLst/>
                <a:latin typeface="Segoe UI" pitchFamily="34" charset="0"/>
                <a:ea typeface="Segoe UI" pitchFamily="34" charset="0"/>
                <a:cs typeface="Segoe UI" pitchFamily="34" charset="0"/>
              </a:rPr>
              <a:t>   Maintain and pay for fewer resources than an on-premises disaster recovery environment. The number of resources depends on the disaster recovery environment you choose: cold standby, warm standby, or hot standby.</a:t>
            </a:r>
          </a:p>
          <a:p>
            <a:pPr fontAlgn="t"/>
            <a:r>
              <a:rPr lang="en-US" sz="1050" b="1" kern="1200" dirty="0">
                <a:solidFill>
                  <a:schemeClr val="tx1"/>
                </a:solidFill>
                <a:effectLst/>
                <a:latin typeface="Segoe UI" pitchFamily="34" charset="0"/>
                <a:ea typeface="Segoe UI" pitchFamily="34" charset="0"/>
                <a:cs typeface="Segoe UI" pitchFamily="34" charset="0"/>
              </a:rPr>
              <a:t>More elastic platform</a:t>
            </a:r>
            <a:r>
              <a:rPr lang="en-US" sz="1050" kern="1200" dirty="0">
                <a:solidFill>
                  <a:schemeClr val="tx1"/>
                </a:solidFill>
                <a:effectLst/>
                <a:latin typeface="Segoe UI" pitchFamily="34" charset="0"/>
                <a:ea typeface="Segoe UI" pitchFamily="34" charset="0"/>
                <a:cs typeface="Segoe UI" pitchFamily="34" charset="0"/>
              </a:rPr>
              <a:t>   In the event of a disaster, easily scale-out your recovery SharePoint farm to meet load requirements. Scale in when you no longer need the resources.</a:t>
            </a:r>
          </a:p>
          <a:p>
            <a:pPr fontAlgn="t"/>
            <a:endParaRPr lang="en-US" sz="1050" kern="1200" dirty="0">
              <a:solidFill>
                <a:schemeClr val="tx1"/>
              </a:solidFill>
              <a:effectLst/>
              <a:latin typeface="Segoe UI" pitchFamily="34" charset="0"/>
              <a:ea typeface="Segoe UI" pitchFamily="34" charset="0"/>
              <a:cs typeface="Segoe UI" pitchFamily="34" charset="0"/>
            </a:endParaRPr>
          </a:p>
          <a:p>
            <a:pPr fontAlgn="t"/>
            <a:r>
              <a:rPr lang="en-US" sz="1050" b="1" u="sng" kern="1200" dirty="0">
                <a:solidFill>
                  <a:schemeClr val="tx1"/>
                </a:solidFill>
                <a:effectLst/>
                <a:latin typeface="Segoe UI" pitchFamily="34" charset="0"/>
                <a:ea typeface="Segoe UI" pitchFamily="34" charset="0"/>
                <a:cs typeface="Segoe UI" pitchFamily="34" charset="0"/>
              </a:rPr>
              <a:t>Internet-facing sites that use features and scale not available in Office 365 ::</a:t>
            </a:r>
          </a:p>
          <a:p>
            <a:pPr fontAlgn="t"/>
            <a:endParaRPr lang="en-US" sz="1050" b="1" u="sng" kern="1200" dirty="0">
              <a:solidFill>
                <a:schemeClr val="tx1"/>
              </a:solidFill>
              <a:effectLst/>
              <a:latin typeface="Segoe UI" pitchFamily="34" charset="0"/>
              <a:ea typeface="Segoe UI" pitchFamily="34" charset="0"/>
              <a:cs typeface="Segoe UI" pitchFamily="34" charset="0"/>
            </a:endParaRPr>
          </a:p>
          <a:p>
            <a:pPr fontAlgn="t"/>
            <a:r>
              <a:rPr lang="en-US" sz="1050" b="1" kern="1200" dirty="0">
                <a:solidFill>
                  <a:schemeClr val="tx1"/>
                </a:solidFill>
                <a:effectLst/>
                <a:latin typeface="Segoe UI" pitchFamily="34" charset="0"/>
                <a:ea typeface="Segoe UI" pitchFamily="34" charset="0"/>
                <a:cs typeface="Segoe UI" pitchFamily="34" charset="0"/>
              </a:rPr>
              <a:t>Focus your efforts</a:t>
            </a:r>
            <a:r>
              <a:rPr lang="en-US" sz="1050" kern="1200" dirty="0">
                <a:solidFill>
                  <a:schemeClr val="tx1"/>
                </a:solidFill>
                <a:effectLst/>
                <a:latin typeface="Segoe UI" pitchFamily="34" charset="0"/>
                <a:ea typeface="Segoe UI" pitchFamily="34" charset="0"/>
                <a:cs typeface="Segoe UI" pitchFamily="34" charset="0"/>
              </a:rPr>
              <a:t> Concentrate on building a great site rather than building infrastructure.</a:t>
            </a:r>
          </a:p>
          <a:p>
            <a:pPr fontAlgn="t"/>
            <a:r>
              <a:rPr lang="en-US" sz="1050" b="1" kern="1200" dirty="0">
                <a:solidFill>
                  <a:schemeClr val="tx1"/>
                </a:solidFill>
                <a:effectLst/>
                <a:latin typeface="Segoe UI" pitchFamily="34" charset="0"/>
                <a:ea typeface="Segoe UI" pitchFamily="34" charset="0"/>
                <a:cs typeface="Segoe UI" pitchFamily="34" charset="0"/>
              </a:rPr>
              <a:t>Take advantage of elasticity in Azure</a:t>
            </a:r>
            <a:r>
              <a:rPr lang="en-US" sz="1050" kern="1200" dirty="0">
                <a:solidFill>
                  <a:schemeClr val="tx1"/>
                </a:solidFill>
                <a:effectLst/>
                <a:latin typeface="Segoe UI" pitchFamily="34" charset="0"/>
                <a:ea typeface="Segoe UI" pitchFamily="34" charset="0"/>
                <a:cs typeface="Segoe UI" pitchFamily="34" charset="0"/>
              </a:rPr>
              <a:t>   Size the farm for the demand by adding new servers, and pay only for resources you need. Dynamic machine allocation is not supported (auto scale).</a:t>
            </a:r>
          </a:p>
          <a:p>
            <a:pPr fontAlgn="t"/>
            <a:r>
              <a:rPr lang="en-US" sz="1050" b="1" kern="1200" dirty="0">
                <a:solidFill>
                  <a:schemeClr val="tx1"/>
                </a:solidFill>
                <a:effectLst/>
                <a:latin typeface="Segoe UI" pitchFamily="34" charset="0"/>
                <a:ea typeface="Segoe UI" pitchFamily="34" charset="0"/>
                <a:cs typeface="Segoe UI" pitchFamily="34" charset="0"/>
              </a:rPr>
              <a:t>Use Azure Active Directory (AD)</a:t>
            </a:r>
            <a:r>
              <a:rPr lang="en-US" sz="1050" kern="1200" dirty="0">
                <a:solidFill>
                  <a:schemeClr val="tx1"/>
                </a:solidFill>
                <a:effectLst/>
                <a:latin typeface="Segoe UI" pitchFamily="34" charset="0"/>
                <a:ea typeface="Segoe UI" pitchFamily="34" charset="0"/>
                <a:cs typeface="Segoe UI" pitchFamily="34" charset="0"/>
              </a:rPr>
              <a:t>   Take advantage of Azure AD for customer accounts.</a:t>
            </a:r>
          </a:p>
          <a:p>
            <a:pPr fontAlgn="t"/>
            <a:r>
              <a:rPr lang="en-US" sz="1050" b="1" kern="1200" dirty="0">
                <a:solidFill>
                  <a:schemeClr val="tx1"/>
                </a:solidFill>
                <a:effectLst/>
                <a:latin typeface="Segoe UI" pitchFamily="34" charset="0"/>
                <a:ea typeface="Segoe UI" pitchFamily="34" charset="0"/>
                <a:cs typeface="Segoe UI" pitchFamily="34" charset="0"/>
              </a:rPr>
              <a:t>Add SharePoint functionality not available in Office 365</a:t>
            </a:r>
            <a:r>
              <a:rPr lang="en-US" sz="1050" kern="1200" dirty="0">
                <a:solidFill>
                  <a:schemeClr val="tx1"/>
                </a:solidFill>
                <a:effectLst/>
                <a:latin typeface="Segoe UI" pitchFamily="34" charset="0"/>
                <a:ea typeface="Segoe UI" pitchFamily="34" charset="0"/>
                <a:cs typeface="Segoe UI" pitchFamily="34" charset="0"/>
              </a:rPr>
              <a:t>   Add deep reporting and web analytics.</a:t>
            </a:r>
          </a:p>
          <a:p>
            <a:pPr fontAlgn="t"/>
            <a:endParaRPr lang="en-US" sz="1050" kern="1200" dirty="0">
              <a:solidFill>
                <a:schemeClr val="tx1"/>
              </a:solidFill>
              <a:effectLst/>
              <a:latin typeface="Segoe UI" pitchFamily="34" charset="0"/>
              <a:ea typeface="Segoe UI" pitchFamily="34" charset="0"/>
              <a:cs typeface="Segoe UI" pitchFamily="34" charset="0"/>
            </a:endParaRPr>
          </a:p>
          <a:p>
            <a:pPr fontAlgn="t"/>
            <a:r>
              <a:rPr lang="en-US" sz="1050" b="1" u="sng" kern="1200" dirty="0">
                <a:solidFill>
                  <a:schemeClr val="tx1"/>
                </a:solidFill>
                <a:effectLst/>
                <a:latin typeface="Segoe UI" pitchFamily="34" charset="0"/>
                <a:ea typeface="Segoe UI" pitchFamily="34" charset="0"/>
                <a:cs typeface="Segoe UI" pitchFamily="34" charset="0"/>
              </a:rPr>
              <a:t>Add-In farms to support Office 365 or on-premises environments ::</a:t>
            </a:r>
          </a:p>
          <a:p>
            <a:pPr fontAlgn="t"/>
            <a:endParaRPr lang="en-US" sz="1050" b="1" u="sng" kern="1200" dirty="0">
              <a:solidFill>
                <a:schemeClr val="tx1"/>
              </a:solidFill>
              <a:effectLst/>
              <a:latin typeface="Segoe UI" pitchFamily="34" charset="0"/>
              <a:ea typeface="Segoe UI" pitchFamily="34" charset="0"/>
              <a:cs typeface="Segoe UI" pitchFamily="34" charset="0"/>
            </a:endParaRPr>
          </a:p>
          <a:p>
            <a:pPr fontAlgn="t"/>
            <a:r>
              <a:rPr lang="en-US" sz="1050" b="1" kern="1200" dirty="0">
                <a:solidFill>
                  <a:schemeClr val="tx1"/>
                </a:solidFill>
                <a:effectLst/>
                <a:latin typeface="Segoe UI" pitchFamily="34" charset="0"/>
                <a:ea typeface="Segoe UI" pitchFamily="34" charset="0"/>
                <a:cs typeface="Segoe UI" pitchFamily="34" charset="0"/>
              </a:rPr>
              <a:t>Build, test, and host apps</a:t>
            </a:r>
            <a:r>
              <a:rPr lang="en-US" sz="1050" kern="1200" dirty="0">
                <a:solidFill>
                  <a:schemeClr val="tx1"/>
                </a:solidFill>
                <a:effectLst/>
                <a:latin typeface="Segoe UI" pitchFamily="34" charset="0"/>
                <a:ea typeface="Segoe UI" pitchFamily="34" charset="0"/>
                <a:cs typeface="Segoe UI" pitchFamily="34" charset="0"/>
              </a:rPr>
              <a:t> in Azure to support both on-premises and cloud environments.</a:t>
            </a:r>
          </a:p>
          <a:p>
            <a:pPr fontAlgn="t"/>
            <a:r>
              <a:rPr lang="en-US" sz="1050" b="1" kern="1200" dirty="0">
                <a:solidFill>
                  <a:schemeClr val="tx1"/>
                </a:solidFill>
                <a:effectLst/>
                <a:latin typeface="Segoe UI" pitchFamily="34" charset="0"/>
                <a:ea typeface="Segoe UI" pitchFamily="34" charset="0"/>
                <a:cs typeface="Segoe UI" pitchFamily="34" charset="0"/>
              </a:rPr>
              <a:t>Host this role</a:t>
            </a:r>
            <a:r>
              <a:rPr lang="en-US" sz="1050" kern="1200" dirty="0">
                <a:solidFill>
                  <a:schemeClr val="tx1"/>
                </a:solidFill>
                <a:effectLst/>
                <a:latin typeface="Segoe UI" pitchFamily="34" charset="0"/>
                <a:ea typeface="Segoe UI" pitchFamily="34" charset="0"/>
                <a:cs typeface="Segoe UI" pitchFamily="34" charset="0"/>
              </a:rPr>
              <a:t> in Azure instead of buying new hardware for on-premises environments.</a:t>
            </a:r>
          </a:p>
          <a:p>
            <a:pPr fontAlgn="t"/>
            <a:endParaRPr lang="en-US" sz="1050" kern="1200" dirty="0">
              <a:solidFill>
                <a:schemeClr val="tx1"/>
              </a:solidFill>
              <a:effectLst/>
              <a:latin typeface="Segoe UI" pitchFamily="34" charset="0"/>
              <a:ea typeface="Segoe UI" pitchFamily="34" charset="0"/>
              <a:cs typeface="Segoe UI" pitchFamily="34" charset="0"/>
            </a:endParaRPr>
          </a:p>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35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6494824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Many commercial services such as </a:t>
            </a:r>
            <a:r>
              <a:rPr lang="en-US" sz="1050" b="0" i="0" u="sng" kern="1200" dirty="0" err="1">
                <a:solidFill>
                  <a:schemeClr val="tx1"/>
                </a:solidFill>
                <a:effectLst/>
                <a:latin typeface="Segoe UI" pitchFamily="34" charset="0"/>
                <a:ea typeface="Segoe UI" pitchFamily="34" charset="0"/>
                <a:cs typeface="Segoe UI" pitchFamily="34" charset="0"/>
                <a:hlinkClick r:id="rId3"/>
              </a:rPr>
              <a:t>Blazemeter</a:t>
            </a:r>
            <a:r>
              <a:rPr lang="en-US" sz="1050" b="0" i="0" kern="1200" dirty="0">
                <a:solidFill>
                  <a:schemeClr val="tx1"/>
                </a:solidFill>
                <a:effectLst/>
                <a:latin typeface="Segoe UI" pitchFamily="34" charset="0"/>
                <a:ea typeface="Segoe UI" pitchFamily="34" charset="0"/>
                <a:cs typeface="Segoe UI" pitchFamily="34" charset="0"/>
              </a:rPr>
              <a:t> support running Apache JMeter tests.</a:t>
            </a:r>
          </a:p>
          <a:p>
            <a:endParaRPr lang="en-US" sz="1050" b="0" i="0" kern="1200" dirty="0">
              <a:solidFill>
                <a:schemeClr val="tx1"/>
              </a:solidFill>
              <a:effectLst/>
              <a:latin typeface="Segoe UI" pitchFamily="34" charset="0"/>
              <a:ea typeface="Segoe UI" pitchFamily="34" charset="0"/>
              <a:cs typeface="Segoe UI" pitchFamily="34" charset="0"/>
            </a:endParaRPr>
          </a:p>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t>Apache JMeter is a free, popular open source tool with a strong community backing. It supports many different protocols and has rich extensibility that can be leveraged to customize the tool to your needs. In addition, if you have been using Apache JMeter to run load tests using the cloud-based load testing service, you will be able to use these load tests with alternatives that support them</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If you use code based tests for load testing and .NET is your platform of choice then tools such as </a:t>
            </a:r>
            <a:r>
              <a:rPr lang="en-US" sz="1050" b="0" i="0" u="sng" kern="1200" dirty="0" err="1">
                <a:solidFill>
                  <a:schemeClr val="tx1"/>
                </a:solidFill>
                <a:effectLst/>
                <a:latin typeface="Segoe UI" pitchFamily="34" charset="0"/>
                <a:ea typeface="Segoe UI" pitchFamily="34" charset="0"/>
                <a:cs typeface="Segoe UI" pitchFamily="34" charset="0"/>
                <a:hlinkClick r:id="rId4"/>
              </a:rPr>
              <a:t>Neoload</a:t>
            </a:r>
            <a:r>
              <a:rPr lang="en-US" sz="1050" b="0" i="0" kern="1200" dirty="0">
                <a:solidFill>
                  <a:schemeClr val="tx1"/>
                </a:solidFill>
                <a:effectLst/>
                <a:latin typeface="Segoe UI" pitchFamily="34" charset="0"/>
                <a:ea typeface="Segoe UI" pitchFamily="34" charset="0"/>
                <a:cs typeface="Segoe UI" pitchFamily="34" charset="0"/>
              </a:rPr>
              <a:t>, </a:t>
            </a:r>
            <a:r>
              <a:rPr lang="en-US" sz="1050" b="0" i="0" u="sng" kern="1200" dirty="0">
                <a:solidFill>
                  <a:schemeClr val="tx1"/>
                </a:solidFill>
                <a:effectLst/>
                <a:latin typeface="Segoe UI" pitchFamily="34" charset="0"/>
                <a:ea typeface="Segoe UI" pitchFamily="34" charset="0"/>
                <a:cs typeface="Segoe UI" pitchFamily="34" charset="0"/>
                <a:hlinkClick r:id="rId5"/>
              </a:rPr>
              <a:t>Micro Focus Silk Performer</a:t>
            </a:r>
            <a:r>
              <a:rPr lang="en-US" sz="1050" b="0" i="0" kern="1200" dirty="0">
                <a:solidFill>
                  <a:schemeClr val="tx1"/>
                </a:solidFill>
                <a:effectLst/>
                <a:latin typeface="Segoe UI" pitchFamily="34" charset="0"/>
                <a:ea typeface="Segoe UI" pitchFamily="34" charset="0"/>
                <a:cs typeface="Segoe UI" pitchFamily="34" charset="0"/>
              </a:rPr>
              <a:t>, and </a:t>
            </a:r>
            <a:r>
              <a:rPr lang="en-US" sz="1050" b="0" i="0" u="sng" kern="1200" dirty="0">
                <a:solidFill>
                  <a:schemeClr val="tx1"/>
                </a:solidFill>
                <a:effectLst/>
                <a:latin typeface="Segoe UI" pitchFamily="34" charset="0"/>
                <a:ea typeface="Segoe UI" pitchFamily="34" charset="0"/>
                <a:cs typeface="Segoe UI" pitchFamily="34" charset="0"/>
                <a:hlinkClick r:id="rId6"/>
              </a:rPr>
              <a:t>Micro Focus Load Runner</a:t>
            </a:r>
            <a:r>
              <a:rPr lang="en-US" sz="1050" b="0" i="0" kern="1200" dirty="0">
                <a:solidFill>
                  <a:schemeClr val="tx1"/>
                </a:solidFill>
                <a:effectLst/>
                <a:latin typeface="Segoe UI" pitchFamily="34" charset="0"/>
                <a:ea typeface="Segoe UI" pitchFamily="34" charset="0"/>
                <a:cs typeface="Segoe UI" pitchFamily="34" charset="0"/>
              </a:rPr>
              <a:t> are options to consider.</a:t>
            </a:r>
          </a:p>
          <a:p>
            <a:r>
              <a:rPr lang="en-US" sz="1050" b="0" i="0" kern="1200" dirty="0">
                <a:solidFill>
                  <a:schemeClr val="tx1"/>
                </a:solidFill>
                <a:effectLst/>
                <a:latin typeface="Segoe UI" pitchFamily="34" charset="0"/>
                <a:ea typeface="Segoe UI" pitchFamily="34" charset="0"/>
                <a:cs typeface="Segoe UI" pitchFamily="34" charset="0"/>
              </a:rPr>
              <a:t>In addition, extensions from several load test vendors such as </a:t>
            </a:r>
            <a:r>
              <a:rPr lang="en-US" sz="1050" b="0" i="0" u="sng" kern="1200" dirty="0">
                <a:solidFill>
                  <a:schemeClr val="tx1"/>
                </a:solidFill>
                <a:effectLst/>
                <a:latin typeface="Segoe UI" pitchFamily="34" charset="0"/>
                <a:ea typeface="Segoe UI" pitchFamily="34" charset="0"/>
                <a:cs typeface="Segoe UI" pitchFamily="34" charset="0"/>
                <a:hlinkClick r:id="rId7"/>
              </a:rPr>
              <a:t>SOASTA</a:t>
            </a:r>
            <a:r>
              <a:rPr lang="en-US" sz="1050" b="0" i="0" kern="1200" dirty="0">
                <a:solidFill>
                  <a:schemeClr val="tx1"/>
                </a:solidFill>
                <a:effectLst/>
                <a:latin typeface="Segoe UI" pitchFamily="34" charset="0"/>
                <a:ea typeface="Segoe UI" pitchFamily="34" charset="0"/>
                <a:cs typeface="Segoe UI" pitchFamily="34" charset="0"/>
              </a:rPr>
              <a:t> (now Akamai CloudTest), </a:t>
            </a:r>
            <a:r>
              <a:rPr lang="en-US" sz="1050" b="0" i="0" u="sng" kern="1200" dirty="0" err="1">
                <a:solidFill>
                  <a:schemeClr val="tx1"/>
                </a:solidFill>
                <a:effectLst/>
                <a:latin typeface="Segoe UI" pitchFamily="34" charset="0"/>
                <a:ea typeface="Segoe UI" pitchFamily="34" charset="0"/>
                <a:cs typeface="Segoe UI" pitchFamily="34" charset="0"/>
                <a:hlinkClick r:id="rId8"/>
              </a:rPr>
              <a:t>Apica</a:t>
            </a:r>
            <a:r>
              <a:rPr lang="en-US" sz="1050" b="0" i="0" u="sng" kern="1200" dirty="0">
                <a:solidFill>
                  <a:schemeClr val="tx1"/>
                </a:solidFill>
                <a:effectLst/>
                <a:latin typeface="Segoe UI" pitchFamily="34" charset="0"/>
                <a:ea typeface="Segoe UI" pitchFamily="34" charset="0"/>
                <a:cs typeface="Segoe UI" pitchFamily="34" charset="0"/>
                <a:hlinkClick r:id="rId8"/>
              </a:rPr>
              <a:t> </a:t>
            </a:r>
            <a:r>
              <a:rPr lang="en-US" sz="1050" b="0" i="0" u="sng" kern="1200" dirty="0" err="1">
                <a:solidFill>
                  <a:schemeClr val="tx1"/>
                </a:solidFill>
                <a:effectLst/>
                <a:latin typeface="Segoe UI" pitchFamily="34" charset="0"/>
                <a:ea typeface="Segoe UI" pitchFamily="34" charset="0"/>
                <a:cs typeface="Segoe UI" pitchFamily="34" charset="0"/>
                <a:hlinkClick r:id="rId8"/>
              </a:rPr>
              <a:t>Loadtest</a:t>
            </a:r>
            <a:r>
              <a:rPr lang="en-US" sz="1050" b="0" i="0" kern="1200" dirty="0">
                <a:solidFill>
                  <a:schemeClr val="tx1"/>
                </a:solidFill>
                <a:effectLst/>
                <a:latin typeface="Segoe UI" pitchFamily="34" charset="0"/>
                <a:ea typeface="Segoe UI" pitchFamily="34" charset="0"/>
                <a:cs typeface="Segoe UI" pitchFamily="34" charset="0"/>
              </a:rPr>
              <a:t>, and </a:t>
            </a:r>
            <a:r>
              <a:rPr lang="en-US" sz="1050" b="0" i="0" u="sng" kern="1200" dirty="0">
                <a:solidFill>
                  <a:schemeClr val="tx1"/>
                </a:solidFill>
                <a:effectLst/>
                <a:latin typeface="Segoe UI" pitchFamily="34" charset="0"/>
                <a:ea typeface="Segoe UI" pitchFamily="34" charset="0"/>
                <a:cs typeface="Segoe UI" pitchFamily="34" charset="0"/>
                <a:hlinkClick r:id="rId9"/>
              </a:rPr>
              <a:t>Load Impact</a:t>
            </a:r>
            <a:r>
              <a:rPr lang="en-US" sz="1050" b="0" i="0" kern="1200" dirty="0">
                <a:solidFill>
                  <a:schemeClr val="tx1"/>
                </a:solidFill>
                <a:effectLst/>
                <a:latin typeface="Segoe UI" pitchFamily="34" charset="0"/>
                <a:ea typeface="Segoe UI" pitchFamily="34" charset="0"/>
                <a:cs typeface="Segoe UI" pitchFamily="34" charset="0"/>
              </a:rPr>
              <a:t> are available in the Azure DevOps and Azure marketplace.</a:t>
            </a:r>
          </a:p>
        </p:txBody>
      </p:sp>
      <p:sp>
        <p:nvSpPr>
          <p:cNvPr id="4" name="Slide Number Placeholder 3"/>
          <p:cNvSpPr>
            <a:spLocks noGrp="1"/>
          </p:cNvSpPr>
          <p:nvPr>
            <p:ph type="sldNum" sz="quarter" idx="10"/>
          </p:nvPr>
        </p:nvSpPr>
        <p:spPr/>
        <p:txBody>
          <a:bodyPr/>
          <a:lstStyle/>
          <a:p>
            <a:fld id="{675416BA-65F7-274A-AD61-D0FA78F3AA6E}" type="slidenum">
              <a:rPr lang="en-US" smtClean="0"/>
              <a:pPr/>
              <a:t>36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17862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a:p>
        </p:txBody>
      </p:sp>
    </p:spTree>
    <p:extLst>
      <p:ext uri="{BB962C8B-B14F-4D97-AF65-F5344CB8AC3E}">
        <p14:creationId xmlns:p14="http://schemas.microsoft.com/office/powerpoint/2010/main" val="758101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a:p>
        </p:txBody>
      </p:sp>
    </p:spTree>
    <p:extLst>
      <p:ext uri="{BB962C8B-B14F-4D97-AF65-F5344CB8AC3E}">
        <p14:creationId xmlns:p14="http://schemas.microsoft.com/office/powerpoint/2010/main" val="4631006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39</a:t>
            </a:fld>
            <a:endParaRPr lang="en-US"/>
          </a:p>
        </p:txBody>
      </p:sp>
    </p:spTree>
    <p:extLst>
      <p:ext uri="{BB962C8B-B14F-4D97-AF65-F5344CB8AC3E}">
        <p14:creationId xmlns:p14="http://schemas.microsoft.com/office/powerpoint/2010/main" val="3583842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1743530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40</a:t>
            </a:fld>
            <a:endParaRPr lang="en-US"/>
          </a:p>
        </p:txBody>
      </p:sp>
    </p:spTree>
    <p:extLst>
      <p:ext uri="{BB962C8B-B14F-4D97-AF65-F5344CB8AC3E}">
        <p14:creationId xmlns:p14="http://schemas.microsoft.com/office/powerpoint/2010/main" val="313424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489165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300"/>
              </a:spcBef>
              <a:spcAft>
                <a:spcPts val="600"/>
              </a:spcAft>
              <a:buClrTx/>
              <a:buSzTx/>
              <a:buFontTx/>
              <a:buNone/>
              <a:tabLst/>
              <a:defRPr/>
            </a:pPr>
            <a:r>
              <a:rPr lang="en-US" dirty="0">
                <a:effectLst/>
              </a:rPr>
              <a:t>Developers can use a wide variety of tools to interact</a:t>
            </a:r>
            <a:r>
              <a:rPr lang="en-US" baseline="0" dirty="0">
                <a:effectLst/>
              </a:rPr>
              <a:t> with </a:t>
            </a:r>
            <a:r>
              <a:rPr lang="en-US" dirty="0">
                <a:effectLst/>
              </a:rPr>
              <a:t>SharePoint.</a:t>
            </a:r>
            <a:r>
              <a:rPr lang="en-US" baseline="0" dirty="0">
                <a:effectLst/>
              </a:rPr>
              <a:t> In the next lessons we’ll dive into each of these tools. </a:t>
            </a:r>
            <a:r>
              <a:rPr lang="en-US" dirty="0">
                <a:effectLst/>
              </a:rPr>
              <a:t>We’ll start with Visual Studio.</a:t>
            </a:r>
            <a:endParaRPr lang="en-US" baseline="0" dirty="0">
              <a:effectLst/>
            </a:endParaRP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321498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effectLst/>
              </a:rPr>
              <a:t>To develop SharePoint Add-Ins, Visual</a:t>
            </a:r>
            <a:r>
              <a:rPr lang="en-US" baseline="0" dirty="0">
                <a:effectLst/>
              </a:rPr>
              <a:t> Studio needs to be equipped with the Microsoft Office Developer Tools. With Visual Studio 2013 these are included in the default installation already. In Visual Studio 2015, in all available editions, it is an optional choice during the installation to install them as shown on the screenshot. Even when doing this, you still need to install an update to the developer tools manually to get support for SharePoint 2016 to be visible in the wizard by installing the update from https://www.microsoft.com/en-us/download/details.aspx?id=51683. Without installing this update, the wizard will detect SharePoint 2016 as SharePoint Online and things will still work fine. For Visual Studio 2017 and 2019, you just install the optional workload “Office/SharePoint development” and you will get full support for creating add-ins. Tools for developing using the SharePoint Framework are a completely different story and will be discussed in the module on the SharePoint Framework.</a:t>
            </a:r>
            <a:endParaRPr lang="en-US" dirty="0"/>
          </a:p>
        </p:txBody>
      </p:sp>
      <p:sp>
        <p:nvSpPr>
          <p:cNvPr id="4" name="Footer Placeholder 3"/>
          <p:cNvSpPr>
            <a:spLocks noGrp="1"/>
          </p:cNvSpPr>
          <p:nvPr>
            <p:ph type="ftr" sz="quarter" idx="10"/>
          </p:nvPr>
        </p:nvSpPr>
        <p:spPr/>
        <p:txBody>
          <a:bodyPr/>
          <a:lstStyle/>
          <a:p>
            <a:r>
              <a:rPr lang="en-US"/>
              <a:t>© 2012 Microsoft Corporation</a:t>
            </a:r>
          </a:p>
        </p:txBody>
      </p:sp>
      <p:sp>
        <p:nvSpPr>
          <p:cNvPr id="5" name="Slide Number Placeholder 4"/>
          <p:cNvSpPr>
            <a:spLocks noGrp="1"/>
          </p:cNvSpPr>
          <p:nvPr>
            <p:ph type="sldNum" sz="quarter" idx="11"/>
          </p:nvPr>
        </p:nvSpPr>
        <p:spPr/>
        <p:txBody>
          <a:bodyPr/>
          <a:lstStyle/>
          <a:p>
            <a:fld id="{89920E16-7E2D-4061-8759-5F8497A7A433}" type="slidenum">
              <a:rPr lang="en-US" smtClean="0"/>
              <a:pPr/>
              <a:t>7</a:t>
            </a:fld>
            <a:endParaRPr lang="en-US"/>
          </a:p>
        </p:txBody>
      </p:sp>
    </p:spTree>
    <p:extLst>
      <p:ext uri="{BB962C8B-B14F-4D97-AF65-F5344CB8AC3E}">
        <p14:creationId xmlns:p14="http://schemas.microsoft.com/office/powerpoint/2010/main" val="389562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effectLst/>
              </a:rPr>
              <a:t>The SharePoint developer tools in </a:t>
            </a:r>
            <a:r>
              <a:rPr lang="en-US">
                <a:effectLst/>
              </a:rPr>
              <a:t>Visual Studio 2013 &amp; </a:t>
            </a:r>
            <a:r>
              <a:rPr lang="en-US" dirty="0">
                <a:effectLst/>
              </a:rPr>
              <a:t>2015 contain new designers and templates to facilitate SharePoint development, as well as new options for deploying and testing SharePoint sites. See the following descriptions to learn about these and other new features.</a:t>
            </a:r>
          </a:p>
          <a:p>
            <a:endParaRPr lang="en-US" dirty="0">
              <a:effectLst/>
            </a:endParaRPr>
          </a:p>
          <a:p>
            <a:r>
              <a:rPr lang="en-US" b="1" dirty="0">
                <a:effectLst/>
              </a:rPr>
              <a:t>This topic contains the following sections:</a:t>
            </a:r>
          </a:p>
          <a:p>
            <a:pPr marL="171450" indent="-171450">
              <a:buFont typeface="Arial" panose="020B0604020202020204" pitchFamily="34" charset="0"/>
              <a:buChar char="•"/>
            </a:pPr>
            <a:r>
              <a:rPr lang="en-US" dirty="0">
                <a:effectLst/>
              </a:rPr>
              <a:t>Create Lists and Content Types by Using New Designers</a:t>
            </a:r>
          </a:p>
          <a:p>
            <a:pPr marL="171450" indent="-171450">
              <a:buFont typeface="Arial" panose="020B0604020202020204" pitchFamily="34" charset="0"/>
              <a:buChar char="•"/>
            </a:pPr>
            <a:r>
              <a:rPr lang="en-US" dirty="0">
                <a:effectLst/>
              </a:rPr>
              <a:t>Create Site Columns</a:t>
            </a:r>
          </a:p>
          <a:p>
            <a:pPr marL="171450" indent="-171450">
              <a:buFont typeface="Arial" panose="020B0604020202020204" pitchFamily="34" charset="0"/>
              <a:buChar char="•"/>
            </a:pPr>
            <a:r>
              <a:rPr lang="en-US" dirty="0">
                <a:effectLst/>
              </a:rPr>
              <a:t>Create Silverlight Web Parts</a:t>
            </a:r>
          </a:p>
          <a:p>
            <a:pPr marL="171450" indent="-171450">
              <a:buFont typeface="Arial" panose="020B0604020202020204" pitchFamily="34" charset="0"/>
              <a:buChar char="•"/>
            </a:pPr>
            <a:r>
              <a:rPr lang="en-US" dirty="0">
                <a:effectLst/>
              </a:rPr>
              <a:t>Publish SharePoint Solutions to Remote SharePoint Servers</a:t>
            </a:r>
          </a:p>
          <a:p>
            <a:pPr marL="171450" indent="-171450">
              <a:buFont typeface="Arial" panose="020B0604020202020204" pitchFamily="34" charset="0"/>
              <a:buChar char="•"/>
            </a:pPr>
            <a:r>
              <a:rPr lang="en-US" dirty="0">
                <a:effectLst/>
              </a:rPr>
              <a:t>Test SharePoint Performance by Using Profiling Tools</a:t>
            </a:r>
            <a:r>
              <a:rPr lang="en-US" baseline="0" dirty="0">
                <a:effectLst/>
              </a:rPr>
              <a:t> (</a:t>
            </a:r>
            <a:r>
              <a:rPr lang="en-US" dirty="0">
                <a:effectLst/>
              </a:rPr>
              <a:t>Requires</a:t>
            </a:r>
            <a:r>
              <a:rPr lang="en-US" baseline="0" dirty="0">
                <a:effectLst/>
              </a:rPr>
              <a:t> Visual Studio Update 1 is mandatory, Update 2 offer additional features)</a:t>
            </a:r>
            <a:endParaRPr lang="en-US" dirty="0">
              <a:effectLst/>
            </a:endParaRPr>
          </a:p>
          <a:p>
            <a:pPr marL="171450" indent="-171450">
              <a:buFont typeface="Arial" panose="020B0604020202020204" pitchFamily="34" charset="0"/>
              <a:buChar char="•"/>
            </a:pPr>
            <a:r>
              <a:rPr lang="en-US" dirty="0">
                <a:effectLst/>
              </a:rPr>
              <a:t>Create Sandboxed Visual Web Parts</a:t>
            </a:r>
          </a:p>
          <a:p>
            <a:pPr marL="171450" indent="-171450">
              <a:buFont typeface="Arial" panose="020B0604020202020204" pitchFamily="34" charset="0"/>
              <a:buChar char="•"/>
            </a:pPr>
            <a:r>
              <a:rPr lang="en-US" dirty="0">
                <a:effectLst/>
              </a:rPr>
              <a:t>Improved Support for Sandboxed Solutions</a:t>
            </a:r>
          </a:p>
          <a:p>
            <a:pPr marL="171450" indent="-171450">
              <a:buFont typeface="Arial" panose="020B0604020202020204" pitchFamily="34" charset="0"/>
              <a:buChar char="•"/>
            </a:pPr>
            <a:r>
              <a:rPr lang="en-US" dirty="0">
                <a:effectLst/>
              </a:rPr>
              <a:t>Support for JavaScript Debugging and IntelliSense for JavaScript</a:t>
            </a:r>
          </a:p>
          <a:p>
            <a:pPr marL="171450" indent="-171450">
              <a:buFont typeface="Arial" panose="020B0604020202020204" pitchFamily="34" charset="0"/>
              <a:buChar char="•"/>
            </a:pPr>
            <a:r>
              <a:rPr lang="en-US" dirty="0">
                <a:effectLst/>
              </a:rPr>
              <a:t>Streamlined SharePoint Project Templates</a:t>
            </a:r>
          </a:p>
          <a:p>
            <a:pPr marL="171450" indent="-171450">
              <a:buFont typeface="Arial" panose="020B0604020202020204" pitchFamily="34" charset="0"/>
              <a:buChar char="•"/>
            </a:pPr>
            <a:r>
              <a:rPr lang="en-US" dirty="0">
                <a:effectLst/>
              </a:rPr>
              <a:t>Test Your Code by Using Microsoft Fakes Framework</a:t>
            </a:r>
          </a:p>
          <a:p>
            <a:pPr marL="0" indent="0">
              <a:buFont typeface="Arial" panose="020B0604020202020204" pitchFamily="34" charset="0"/>
              <a:buNone/>
            </a:pPr>
            <a:endParaRPr lang="en-US" dirty="0">
              <a:effectLst/>
            </a:endParaRPr>
          </a:p>
          <a:p>
            <a:pPr marL="0" indent="0">
              <a:buFont typeface="Arial" panose="020B0604020202020204" pitchFamily="34" charset="0"/>
              <a:buNone/>
            </a:pPr>
            <a:r>
              <a:rPr lang="en-US" dirty="0">
                <a:effectLst/>
              </a:rPr>
              <a:t>More info: http://msdn.microsoft.com/en-us/library/ee290856(v=vs.110).aspx</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674746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2336631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1712087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0812464"/>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698180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506891896"/>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290873"/>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4177287433"/>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8246119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5328801"/>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8477906"/>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31864589"/>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577168"/>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8816317"/>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3658929"/>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9444712"/>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74396557"/>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7.png"/><Relationship Id="rId4" Type="http://schemas.openxmlformats.org/officeDocument/2006/relationships/diagramLayout" Target="../diagrams/layout5.xm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27.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microsoft.com/office/2007/relationships/hdphoto" Target="../media/hdphoto1.wdp"/><Relationship Id="rId5" Type="http://schemas.openxmlformats.org/officeDocument/2006/relationships/image" Target="../media/image8.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4.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jpeg"/></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36.png"/></Relationships>
</file>

<file path=ppt/slides/_rels/slide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41.png"/><Relationship Id="rId5" Type="http://schemas.openxmlformats.org/officeDocument/2006/relationships/image" Target="../media/image7.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15A1F25-671F-40EC-836C-166FB65387A8}"/>
              </a:ext>
            </a:extLst>
          </p:cNvPr>
          <p:cNvSpPr>
            <a:spLocks noGrp="1"/>
          </p:cNvSpPr>
          <p:nvPr>
            <p:ph type="body" sz="quarter" idx="14"/>
          </p:nvPr>
        </p:nvSpPr>
        <p:spPr/>
        <p:txBody>
          <a:bodyPr/>
          <a:lstStyle/>
          <a:p>
            <a:endParaRPr lang="en-US"/>
          </a:p>
        </p:txBody>
      </p:sp>
      <p:sp>
        <p:nvSpPr>
          <p:cNvPr id="10" name="Text Placeholder 9">
            <a:extLst>
              <a:ext uri="{FF2B5EF4-FFF2-40B4-BE49-F238E27FC236}">
                <a16:creationId xmlns:a16="http://schemas.microsoft.com/office/drawing/2014/main" id="{FB3DD6FC-D882-41DF-A9F2-D267255644AC}"/>
              </a:ext>
            </a:extLst>
          </p:cNvPr>
          <p:cNvSpPr>
            <a:spLocks noGrp="1"/>
          </p:cNvSpPr>
          <p:nvPr>
            <p:ph type="body" sz="quarter" idx="15"/>
          </p:nvPr>
        </p:nvSpPr>
        <p:spPr>
          <a:xfrm>
            <a:off x="211913" y="2349192"/>
            <a:ext cx="4973404" cy="386575"/>
          </a:xfrm>
        </p:spPr>
        <p:txBody>
          <a:bodyPr/>
          <a:lstStyle/>
          <a:p>
            <a:r>
              <a:rPr lang="en-US" dirty="0"/>
              <a:t>Developer Tools</a:t>
            </a:r>
          </a:p>
        </p:txBody>
      </p:sp>
      <p:sp>
        <p:nvSpPr>
          <p:cNvPr id="11" name="Text Placeholder 10">
            <a:extLst>
              <a:ext uri="{FF2B5EF4-FFF2-40B4-BE49-F238E27FC236}">
                <a16:creationId xmlns:a16="http://schemas.microsoft.com/office/drawing/2014/main" id="{8493C956-8B94-49DA-8D38-759A69D75993}"/>
              </a:ext>
            </a:extLst>
          </p:cNvPr>
          <p:cNvSpPr>
            <a:spLocks noGrp="1"/>
          </p:cNvSpPr>
          <p:nvPr>
            <p:ph type="body" sz="quarter" idx="16"/>
          </p:nvPr>
        </p:nvSpPr>
        <p:spPr>
          <a:xfrm>
            <a:off x="215630" y="1966330"/>
            <a:ext cx="4973404" cy="367991"/>
          </a:xfrm>
        </p:spPr>
        <p:txBody>
          <a:bodyPr/>
          <a:lstStyle/>
          <a:p>
            <a:r>
              <a:rPr lang="en-US" dirty="0"/>
              <a:t>Introduction</a:t>
            </a:r>
          </a:p>
        </p:txBody>
      </p:sp>
    </p:spTree>
    <p:extLst>
      <p:ext uri="{BB962C8B-B14F-4D97-AF65-F5344CB8AC3E}">
        <p14:creationId xmlns:p14="http://schemas.microsoft.com/office/powerpoint/2010/main" val="3516234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276600" y="3076575"/>
            <a:ext cx="2314575" cy="1704975"/>
          </a:xfrm>
          <a:prstGeom prst="rect">
            <a:avLst/>
          </a:prstGeom>
        </p:spPr>
      </p:pic>
      <p:sp>
        <p:nvSpPr>
          <p:cNvPr id="4" name="Text Placeholder 3"/>
          <p:cNvSpPr>
            <a:spLocks noGrp="1"/>
          </p:cNvSpPr>
          <p:nvPr>
            <p:ph type="body" sz="quarter" idx="10"/>
          </p:nvPr>
        </p:nvSpPr>
        <p:spPr/>
        <p:txBody>
          <a:bodyPr/>
          <a:lstStyle/>
          <a:p>
            <a:r>
              <a:rPr lang="en-US" dirty="0"/>
              <a:t>Support for JavaScript IntelliSense</a:t>
            </a:r>
          </a:p>
          <a:p>
            <a:pPr lvl="1"/>
            <a:r>
              <a:rPr lang="en-US" dirty="0"/>
              <a:t>IntelliSense provided for JavaScript in the same way as with Full Trust Code Solutions</a:t>
            </a:r>
          </a:p>
          <a:p>
            <a:pPr lvl="1"/>
            <a:r>
              <a:rPr lang="en-US" dirty="0"/>
              <a:t>Works by adding references to JavaScript files in a file called _references.js placed inside a folder called Scripts in the root of your project</a:t>
            </a:r>
          </a:p>
        </p:txBody>
      </p:sp>
      <p:sp>
        <p:nvSpPr>
          <p:cNvPr id="2" name="Title 1"/>
          <p:cNvSpPr>
            <a:spLocks noGrp="1"/>
          </p:cNvSpPr>
          <p:nvPr>
            <p:ph type="title"/>
          </p:nvPr>
        </p:nvSpPr>
        <p:spPr/>
        <p:txBody>
          <a:bodyPr/>
          <a:lstStyle/>
          <a:p>
            <a:r>
              <a:rPr lang="en-US" dirty="0"/>
              <a:t>Visual Studio 2013, 2015, 2017 &amp; 2019</a:t>
            </a:r>
            <a:endParaRPr lang="nl-NL" dirty="0"/>
          </a:p>
        </p:txBody>
      </p:sp>
      <p:pic>
        <p:nvPicPr>
          <p:cNvPr id="5" name="Picture 4"/>
          <p:cNvPicPr>
            <a:picLocks noChangeAspect="1"/>
          </p:cNvPicPr>
          <p:nvPr/>
        </p:nvPicPr>
        <p:blipFill>
          <a:blip r:embed="rId4"/>
          <a:stretch>
            <a:fillRect/>
          </a:stretch>
        </p:blipFill>
        <p:spPr>
          <a:xfrm>
            <a:off x="304800" y="2476500"/>
            <a:ext cx="2752725" cy="1990725"/>
          </a:xfrm>
          <a:prstGeom prst="rect">
            <a:avLst/>
          </a:prstGeom>
        </p:spPr>
      </p:pic>
      <p:pic>
        <p:nvPicPr>
          <p:cNvPr id="10" name="Picture 9"/>
          <p:cNvPicPr>
            <a:picLocks noChangeAspect="1"/>
          </p:cNvPicPr>
          <p:nvPr/>
        </p:nvPicPr>
        <p:blipFill>
          <a:blip r:embed="rId5"/>
          <a:stretch>
            <a:fillRect/>
          </a:stretch>
        </p:blipFill>
        <p:spPr>
          <a:xfrm>
            <a:off x="4876800" y="2478252"/>
            <a:ext cx="4159832" cy="1465098"/>
          </a:xfrm>
          <a:prstGeom prst="rect">
            <a:avLst/>
          </a:prstGeom>
        </p:spPr>
      </p:pic>
    </p:spTree>
    <p:extLst>
      <p:ext uri="{BB962C8B-B14F-4D97-AF65-F5344CB8AC3E}">
        <p14:creationId xmlns:p14="http://schemas.microsoft.com/office/powerpoint/2010/main" val="33848081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577F06-1F2A-4D97-9A73-7F970F401AB5}"/>
              </a:ext>
            </a:extLst>
          </p:cNvPr>
          <p:cNvSpPr>
            <a:spLocks noGrp="1"/>
          </p:cNvSpPr>
          <p:nvPr>
            <p:ph type="body" sz="quarter" idx="10"/>
          </p:nvPr>
        </p:nvSpPr>
        <p:spPr/>
        <p:txBody>
          <a:bodyPr/>
          <a:lstStyle/>
          <a:p>
            <a:endParaRPr lang="en-US"/>
          </a:p>
        </p:txBody>
      </p:sp>
      <p:sp>
        <p:nvSpPr>
          <p:cNvPr id="2" name="Title 1"/>
          <p:cNvSpPr>
            <a:spLocks noGrp="1"/>
          </p:cNvSpPr>
          <p:nvPr>
            <p:ph type="title"/>
          </p:nvPr>
        </p:nvSpPr>
        <p:spPr/>
        <p:txBody>
          <a:bodyPr/>
          <a:lstStyle/>
          <a:p>
            <a:r>
              <a:rPr lang="en-US" dirty="0"/>
              <a:t>Visual Studio 2013, 2015, 2017 &amp; 2019</a:t>
            </a:r>
            <a:endParaRPr lang="nl-NL" dirty="0"/>
          </a:p>
        </p:txBody>
      </p:sp>
      <p:graphicFrame>
        <p:nvGraphicFramePr>
          <p:cNvPr id="8" name="Diagram 7"/>
          <p:cNvGraphicFramePr/>
          <p:nvPr/>
        </p:nvGraphicFramePr>
        <p:xfrm>
          <a:off x="304800" y="928470"/>
          <a:ext cx="8534400" cy="1719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rotWithShape="1">
          <a:blip r:embed="rId8"/>
          <a:srcRect t="62318"/>
          <a:stretch/>
        </p:blipFill>
        <p:spPr>
          <a:xfrm>
            <a:off x="2008556" y="3667987"/>
            <a:ext cx="3057525" cy="678357"/>
          </a:xfrm>
          <a:prstGeom prst="rect">
            <a:avLst/>
          </a:prstGeom>
          <a:ln>
            <a:solidFill>
              <a:schemeClr val="tx1"/>
            </a:solidFill>
          </a:ln>
        </p:spPr>
      </p:pic>
      <p:pic>
        <p:nvPicPr>
          <p:cNvPr id="6" name="Picture 5"/>
          <p:cNvPicPr>
            <a:picLocks noChangeAspect="1"/>
          </p:cNvPicPr>
          <p:nvPr/>
        </p:nvPicPr>
        <p:blipFill>
          <a:blip r:embed="rId9"/>
          <a:stretch>
            <a:fillRect/>
          </a:stretch>
        </p:blipFill>
        <p:spPr>
          <a:xfrm>
            <a:off x="5181600" y="3159444"/>
            <a:ext cx="3400425" cy="1428750"/>
          </a:xfrm>
          <a:prstGeom prst="rect">
            <a:avLst/>
          </a:prstGeom>
          <a:ln>
            <a:solidFill>
              <a:schemeClr val="tx1"/>
            </a:solidFill>
          </a:ln>
        </p:spPr>
      </p:pic>
      <p:pic>
        <p:nvPicPr>
          <p:cNvPr id="7" name="Picture 6"/>
          <p:cNvPicPr>
            <a:picLocks noChangeAspect="1"/>
          </p:cNvPicPr>
          <p:nvPr/>
        </p:nvPicPr>
        <p:blipFill>
          <a:blip r:embed="rId10"/>
          <a:stretch>
            <a:fillRect/>
          </a:stretch>
        </p:blipFill>
        <p:spPr>
          <a:xfrm>
            <a:off x="609600" y="2647950"/>
            <a:ext cx="3981450" cy="923925"/>
          </a:xfrm>
          <a:prstGeom prst="rect">
            <a:avLst/>
          </a:prstGeom>
          <a:ln>
            <a:solidFill>
              <a:schemeClr val="tx1"/>
            </a:solidFill>
          </a:ln>
        </p:spPr>
      </p:pic>
    </p:spTree>
    <p:extLst>
      <p:ext uri="{BB962C8B-B14F-4D97-AF65-F5344CB8AC3E}">
        <p14:creationId xmlns:p14="http://schemas.microsoft.com/office/powerpoint/2010/main" val="22731497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Studio 2013, 2015, 2017 &amp; 2019</a:t>
            </a:r>
          </a:p>
        </p:txBody>
      </p:sp>
      <p:graphicFrame>
        <p:nvGraphicFramePr>
          <p:cNvPr id="3" name="Diagram 2"/>
          <p:cNvGraphicFramePr/>
          <p:nvPr/>
        </p:nvGraphicFramePr>
        <p:xfrm>
          <a:off x="304800" y="928470"/>
          <a:ext cx="8534400" cy="1490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p:cNvPicPr>
          <p:nvPr/>
        </p:nvPicPr>
        <p:blipFill>
          <a:blip r:embed="rId8"/>
          <a:stretch>
            <a:fillRect/>
          </a:stretch>
        </p:blipFill>
        <p:spPr>
          <a:xfrm>
            <a:off x="26581" y="2419350"/>
            <a:ext cx="5638800" cy="1938088"/>
          </a:xfrm>
          <a:prstGeom prst="rect">
            <a:avLst/>
          </a:prstGeom>
          <a:ln>
            <a:solidFill>
              <a:schemeClr val="tx1"/>
            </a:solidFill>
          </a:ln>
        </p:spPr>
      </p:pic>
      <p:pic>
        <p:nvPicPr>
          <p:cNvPr id="9" name="Picture 8"/>
          <p:cNvPicPr>
            <a:picLocks noChangeAspect="1"/>
          </p:cNvPicPr>
          <p:nvPr/>
        </p:nvPicPr>
        <p:blipFill>
          <a:blip r:embed="rId9"/>
          <a:stretch>
            <a:fillRect/>
          </a:stretch>
        </p:blipFill>
        <p:spPr>
          <a:xfrm>
            <a:off x="5823098" y="3548626"/>
            <a:ext cx="3276600" cy="1218637"/>
          </a:xfrm>
          <a:prstGeom prst="rect">
            <a:avLst/>
          </a:prstGeom>
          <a:ln>
            <a:solidFill>
              <a:schemeClr val="tx1"/>
            </a:solidFill>
          </a:ln>
        </p:spPr>
      </p:pic>
      <p:sp>
        <p:nvSpPr>
          <p:cNvPr id="10" name="Right Arrow 9"/>
          <p:cNvSpPr/>
          <p:nvPr/>
        </p:nvSpPr>
        <p:spPr>
          <a:xfrm rot="2603840">
            <a:off x="5379630" y="3794322"/>
            <a:ext cx="571500" cy="427435"/>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78641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Visual Studio project templates for different SharePoint Projects</a:t>
            </a:r>
          </a:p>
        </p:txBody>
      </p:sp>
      <p:sp>
        <p:nvSpPr>
          <p:cNvPr id="2" name="Title 1"/>
          <p:cNvSpPr>
            <a:spLocks noGrp="1"/>
          </p:cNvSpPr>
          <p:nvPr>
            <p:ph type="title"/>
          </p:nvPr>
        </p:nvSpPr>
        <p:spPr/>
        <p:txBody>
          <a:bodyPr>
            <a:noAutofit/>
          </a:bodyPr>
          <a:lstStyle/>
          <a:p>
            <a:r>
              <a:rPr lang="en-US" dirty="0"/>
              <a:t>SharePoint Project Templates</a:t>
            </a:r>
          </a:p>
        </p:txBody>
      </p:sp>
      <p:sp>
        <p:nvSpPr>
          <p:cNvPr id="3" name="Rectangle 2"/>
          <p:cNvSpPr/>
          <p:nvPr/>
        </p:nvSpPr>
        <p:spPr>
          <a:xfrm>
            <a:off x="122206" y="1492940"/>
            <a:ext cx="6596338" cy="307777"/>
          </a:xfrm>
          <a:prstGeom prst="rect">
            <a:avLst/>
          </a:prstGeom>
        </p:spPr>
        <p:txBody>
          <a:bodyPr wrap="square">
            <a:spAutoFit/>
          </a:bodyPr>
          <a:lstStyle/>
          <a:p>
            <a:pPr marL="742950" lvl="1" indent="-285750">
              <a:buFont typeface="Arial" panose="020B0604020202020204" pitchFamily="34" charset="0"/>
              <a:buChar char="•"/>
            </a:pPr>
            <a:r>
              <a:rPr lang="en-US" sz="1400" dirty="0">
                <a:gradFill>
                  <a:gsLst>
                    <a:gs pos="1250">
                      <a:schemeClr val="tx1"/>
                    </a:gs>
                    <a:gs pos="100000">
                      <a:schemeClr val="tx1"/>
                    </a:gs>
                  </a:gsLst>
                  <a:lin ang="5400000" scaled="0"/>
                </a:gradFill>
              </a:rPr>
              <a:t>Classic</a:t>
            </a:r>
            <a:r>
              <a:rPr lang="en-US" sz="1400" dirty="0"/>
              <a:t> Solution development for SharePoint 2013, 2016 &amp; 2019</a:t>
            </a:r>
          </a:p>
        </p:txBody>
      </p:sp>
      <p:sp>
        <p:nvSpPr>
          <p:cNvPr id="6" name="Rectangle 5"/>
          <p:cNvSpPr/>
          <p:nvPr/>
        </p:nvSpPr>
        <p:spPr>
          <a:xfrm>
            <a:off x="122206" y="1258854"/>
            <a:ext cx="6869526" cy="307777"/>
          </a:xfrm>
          <a:prstGeom prst="rect">
            <a:avLst/>
          </a:prstGeom>
        </p:spPr>
        <p:txBody>
          <a:bodyPr wrap="square">
            <a:spAutoFit/>
          </a:bodyPr>
          <a:lstStyle/>
          <a:p>
            <a:pPr marL="742950" lvl="1" indent="-285750">
              <a:buFont typeface="Arial" panose="020B0604020202020204" pitchFamily="34" charset="0"/>
              <a:buChar char="•"/>
            </a:pPr>
            <a:r>
              <a:rPr lang="en-US" sz="1400" dirty="0">
                <a:gradFill>
                  <a:gsLst>
                    <a:gs pos="1250">
                      <a:schemeClr val="tx1"/>
                    </a:gs>
                    <a:gs pos="100000">
                      <a:schemeClr val="tx1"/>
                    </a:gs>
                  </a:gsLst>
                  <a:lin ang="5400000" scaled="0"/>
                </a:gradFill>
              </a:rPr>
              <a:t>Add-In Development for SharePoint 2013, 2016 &amp; 2019</a:t>
            </a:r>
          </a:p>
        </p:txBody>
      </p:sp>
      <p:pic>
        <p:nvPicPr>
          <p:cNvPr id="8" name="Picture 7">
            <a:extLst>
              <a:ext uri="{FF2B5EF4-FFF2-40B4-BE49-F238E27FC236}">
                <a16:creationId xmlns:a16="http://schemas.microsoft.com/office/drawing/2014/main" id="{71F73805-201A-4EF7-A632-5C7D5F7A94F2}"/>
              </a:ext>
            </a:extLst>
          </p:cNvPr>
          <p:cNvPicPr>
            <a:picLocks noChangeAspect="1"/>
          </p:cNvPicPr>
          <p:nvPr/>
        </p:nvPicPr>
        <p:blipFill>
          <a:blip r:embed="rId3"/>
          <a:stretch>
            <a:fillRect/>
          </a:stretch>
        </p:blipFill>
        <p:spPr>
          <a:xfrm>
            <a:off x="600523" y="2118432"/>
            <a:ext cx="3971477" cy="2807935"/>
          </a:xfrm>
          <a:prstGeom prst="rect">
            <a:avLst/>
          </a:prstGeom>
        </p:spPr>
      </p:pic>
      <p:pic>
        <p:nvPicPr>
          <p:cNvPr id="9" name="Picture 8">
            <a:extLst>
              <a:ext uri="{FF2B5EF4-FFF2-40B4-BE49-F238E27FC236}">
                <a16:creationId xmlns:a16="http://schemas.microsoft.com/office/drawing/2014/main" id="{1C72907D-7526-4BC5-BBF9-DDF9CB7BE83F}"/>
              </a:ext>
            </a:extLst>
          </p:cNvPr>
          <p:cNvPicPr>
            <a:picLocks noChangeAspect="1"/>
          </p:cNvPicPr>
          <p:nvPr/>
        </p:nvPicPr>
        <p:blipFill>
          <a:blip r:embed="rId4"/>
          <a:stretch>
            <a:fillRect/>
          </a:stretch>
        </p:blipFill>
        <p:spPr>
          <a:xfrm>
            <a:off x="4683704" y="2236986"/>
            <a:ext cx="4258367" cy="2006109"/>
          </a:xfrm>
          <a:prstGeom prst="rect">
            <a:avLst/>
          </a:prstGeom>
        </p:spPr>
      </p:pic>
    </p:spTree>
    <p:extLst>
      <p:ext uri="{BB962C8B-B14F-4D97-AF65-F5344CB8AC3E}">
        <p14:creationId xmlns:p14="http://schemas.microsoft.com/office/powerpoint/2010/main" val="281926670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SharePoint Projects</a:t>
            </a:r>
            <a:endParaRPr lang="nl-NL" dirty="0"/>
          </a:p>
        </p:txBody>
      </p:sp>
      <p:pic>
        <p:nvPicPr>
          <p:cNvPr id="3" name="Picture 2"/>
          <p:cNvPicPr>
            <a:picLocks noChangeAspect="1"/>
          </p:cNvPicPr>
          <p:nvPr/>
        </p:nvPicPr>
        <p:blipFill>
          <a:blip r:embed="rId3"/>
          <a:stretch>
            <a:fillRect/>
          </a:stretch>
        </p:blipFill>
        <p:spPr>
          <a:xfrm>
            <a:off x="1968799" y="983960"/>
            <a:ext cx="4547990" cy="3295645"/>
          </a:xfrm>
          <a:prstGeom prst="rect">
            <a:avLst/>
          </a:prstGeom>
          <a:ln>
            <a:solidFill>
              <a:schemeClr val="tx1"/>
            </a:solidFill>
          </a:ln>
        </p:spPr>
      </p:pic>
      <p:pic>
        <p:nvPicPr>
          <p:cNvPr id="4" name="Picture 3">
            <a:extLst>
              <a:ext uri="{FF2B5EF4-FFF2-40B4-BE49-F238E27FC236}">
                <a16:creationId xmlns:a16="http://schemas.microsoft.com/office/drawing/2014/main" id="{85B47579-4698-4DF0-8901-64FEE973A4F7}"/>
              </a:ext>
            </a:extLst>
          </p:cNvPr>
          <p:cNvPicPr>
            <a:picLocks noChangeAspect="1"/>
          </p:cNvPicPr>
          <p:nvPr/>
        </p:nvPicPr>
        <p:blipFill>
          <a:blip r:embed="rId4"/>
          <a:stretch>
            <a:fillRect/>
          </a:stretch>
        </p:blipFill>
        <p:spPr>
          <a:xfrm>
            <a:off x="2211776" y="1264011"/>
            <a:ext cx="4971037" cy="3562103"/>
          </a:xfrm>
          <a:prstGeom prst="rect">
            <a:avLst/>
          </a:prstGeom>
        </p:spPr>
      </p:pic>
      <p:pic>
        <p:nvPicPr>
          <p:cNvPr id="5" name="Picture 4">
            <a:extLst>
              <a:ext uri="{FF2B5EF4-FFF2-40B4-BE49-F238E27FC236}">
                <a16:creationId xmlns:a16="http://schemas.microsoft.com/office/drawing/2014/main" id="{5E540BA2-FE8A-4C80-BA44-C0EA58C7C30B}"/>
              </a:ext>
            </a:extLst>
          </p:cNvPr>
          <p:cNvPicPr>
            <a:picLocks noChangeAspect="1"/>
          </p:cNvPicPr>
          <p:nvPr/>
        </p:nvPicPr>
        <p:blipFill>
          <a:blip r:embed="rId5"/>
          <a:stretch>
            <a:fillRect/>
          </a:stretch>
        </p:blipFill>
        <p:spPr>
          <a:xfrm>
            <a:off x="2652291" y="1577671"/>
            <a:ext cx="4773499" cy="3455958"/>
          </a:xfrm>
          <a:prstGeom prst="rect">
            <a:avLst/>
          </a:prstGeom>
        </p:spPr>
      </p:pic>
    </p:spTree>
    <p:extLst>
      <p:ext uri="{BB962C8B-B14F-4D97-AF65-F5344CB8AC3E}">
        <p14:creationId xmlns:p14="http://schemas.microsoft.com/office/powerpoint/2010/main" val="3265484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p:cNvSpPr>
            <a:spLocks noGrp="1"/>
          </p:cNvSpPr>
          <p:nvPr>
            <p:ph type="title"/>
          </p:nvPr>
        </p:nvSpPr>
        <p:spPr/>
        <p:txBody>
          <a:bodyPr>
            <a:noAutofit/>
          </a:bodyPr>
          <a:lstStyle/>
          <a:p>
            <a:r>
              <a:rPr lang="en-US" dirty="0"/>
              <a:t>Designers</a:t>
            </a:r>
          </a:p>
        </p:txBody>
      </p:sp>
      <p:pic>
        <p:nvPicPr>
          <p:cNvPr id="15" name="Picture 1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933841"/>
            <a:ext cx="4926329" cy="1731689"/>
          </a:xfrm>
          <a:prstGeom prst="rect">
            <a:avLst/>
          </a:prstGeom>
          <a:noFill/>
          <a:ln w="9525">
            <a:solidFill>
              <a:schemeClr val="tx1"/>
            </a:solidFill>
            <a:miter lim="800000"/>
            <a:headEnd/>
            <a:tailEnd/>
          </a:ln>
          <a:effectLst/>
        </p:spPr>
      </p:pic>
      <p:pic>
        <p:nvPicPr>
          <p:cNvPr id="16" name="Picture 15" descr="Screen Clipping"/>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971800" y="2869749"/>
            <a:ext cx="5562600" cy="1897514"/>
          </a:xfrm>
          <a:prstGeom prst="rect">
            <a:avLst/>
          </a:prstGeom>
          <a:noFill/>
          <a:ln w="9525">
            <a:solidFill>
              <a:schemeClr val="tx1"/>
            </a:solidFill>
            <a:miter lim="800000"/>
            <a:headEnd/>
            <a:tailEnd/>
          </a:ln>
          <a:effectLst/>
        </p:spPr>
      </p:pic>
      <p:sp>
        <p:nvSpPr>
          <p:cNvPr id="2" name="Rectangle 1">
            <a:extLst>
              <a:ext uri="{FF2B5EF4-FFF2-40B4-BE49-F238E27FC236}">
                <a16:creationId xmlns:a16="http://schemas.microsoft.com/office/drawing/2014/main" id="{5B16D404-8F33-48D5-80A2-26E00D46B20C}"/>
              </a:ext>
            </a:extLst>
          </p:cNvPr>
          <p:cNvSpPr/>
          <p:nvPr/>
        </p:nvSpPr>
        <p:spPr>
          <a:xfrm>
            <a:off x="276390" y="1038615"/>
            <a:ext cx="4572000" cy="923330"/>
          </a:xfrm>
          <a:prstGeom prst="rect">
            <a:avLst/>
          </a:prstGeom>
        </p:spPr>
        <p:txBody>
          <a:bodyPr>
            <a:spAutoFit/>
          </a:bodyPr>
          <a:lstStyle/>
          <a:p>
            <a:r>
              <a:rPr lang="nl-NL" dirty="0"/>
              <a:t>Lists</a:t>
            </a:r>
          </a:p>
          <a:p>
            <a:r>
              <a:rPr lang="en-US" dirty="0"/>
              <a:t>Content Types</a:t>
            </a:r>
            <a:endParaRPr lang="nl-NL" dirty="0"/>
          </a:p>
          <a:p>
            <a:r>
              <a:rPr lang="nl-NL" dirty="0"/>
              <a:t>Views</a:t>
            </a:r>
          </a:p>
        </p:txBody>
      </p:sp>
    </p:spTree>
    <p:extLst>
      <p:ext uri="{BB962C8B-B14F-4D97-AF65-F5344CB8AC3E}">
        <p14:creationId xmlns:p14="http://schemas.microsoft.com/office/powerpoint/2010/main" val="229695711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400" dirty="0"/>
              <a:t>Solution Deployment</a:t>
            </a:r>
            <a:endParaRPr lang="nl-NL" sz="2400" dirty="0"/>
          </a:p>
          <a:p>
            <a:r>
              <a:rPr lang="en-US" sz="2400" dirty="0"/>
              <a:t>Solutions are deployed using Solution Packages</a:t>
            </a:r>
          </a:p>
          <a:p>
            <a:pPr marL="501652" lvl="2" indent="-342900"/>
            <a:r>
              <a:rPr lang="en-US" sz="1306" dirty="0"/>
              <a:t>Solution package is CAB file with .</a:t>
            </a:r>
            <a:r>
              <a:rPr lang="en-US" sz="1306" dirty="0" err="1"/>
              <a:t>wsp</a:t>
            </a:r>
            <a:r>
              <a:rPr lang="en-US" sz="1306" dirty="0"/>
              <a:t> extension</a:t>
            </a:r>
          </a:p>
          <a:p>
            <a:pPr marL="501652" lvl="2" indent="-342900"/>
            <a:r>
              <a:rPr lang="en-US" sz="1306" dirty="0"/>
              <a:t>Solution package contains manifest.xml file</a:t>
            </a:r>
          </a:p>
          <a:p>
            <a:pPr marL="501652" lvl="2" indent="-342900"/>
            <a:r>
              <a:rPr lang="en-US" sz="1306" dirty="0"/>
              <a:t>Solution package optionally contains declarative elements</a:t>
            </a:r>
          </a:p>
          <a:p>
            <a:pPr marL="501652" lvl="2" indent="-342900"/>
            <a:r>
              <a:rPr lang="en-US" sz="1306" dirty="0"/>
              <a:t>Solution package optionally contains DLL with server-side code</a:t>
            </a:r>
          </a:p>
          <a:p>
            <a:pPr lvl="1"/>
            <a:endParaRPr lang="en-US" sz="1600" dirty="0"/>
          </a:p>
          <a:p>
            <a:pPr marL="342900" lvl="1" indent="-342900"/>
            <a:endParaRPr lang="nl-NL" sz="1600" dirty="0"/>
          </a:p>
        </p:txBody>
      </p:sp>
      <p:sp>
        <p:nvSpPr>
          <p:cNvPr id="2" name="Title 1"/>
          <p:cNvSpPr>
            <a:spLocks noGrp="1"/>
          </p:cNvSpPr>
          <p:nvPr>
            <p:ph type="title"/>
          </p:nvPr>
        </p:nvSpPr>
        <p:spPr/>
        <p:txBody>
          <a:bodyPr>
            <a:noAutofit/>
          </a:bodyPr>
          <a:lstStyle/>
          <a:p>
            <a:r>
              <a:rPr lang="en-US" dirty="0"/>
              <a:t>Visual Studio 2013, 2015, 2017 &amp; 2019</a:t>
            </a:r>
          </a:p>
        </p:txBody>
      </p:sp>
      <p:sp>
        <p:nvSpPr>
          <p:cNvPr id="3" name="Rectangle 2"/>
          <p:cNvSpPr/>
          <p:nvPr/>
        </p:nvSpPr>
        <p:spPr>
          <a:xfrm>
            <a:off x="200190" y="2703338"/>
            <a:ext cx="7846530" cy="866904"/>
          </a:xfrm>
          <a:prstGeom prst="rect">
            <a:avLst/>
          </a:prstGeom>
        </p:spPr>
        <p:txBody>
          <a:bodyPr wrap="square">
            <a:spAutoFit/>
          </a:bodyPr>
          <a:lstStyle/>
          <a:p>
            <a:pPr marL="342900" indent="-342900" defTabSz="685845">
              <a:lnSpc>
                <a:spcPct val="90000"/>
              </a:lnSpc>
              <a:spcBef>
                <a:spcPct val="20000"/>
              </a:spcBef>
              <a:buSzPct val="90000"/>
              <a:buFont typeface="Arial" pitchFamily="34" charset="0"/>
              <a:buChar char="•"/>
            </a:pPr>
            <a:r>
              <a:rPr lang="en-US" sz="2400" dirty="0">
                <a:gradFill>
                  <a:gsLst>
                    <a:gs pos="1250">
                      <a:schemeClr val="tx1"/>
                    </a:gs>
                    <a:gs pos="100000">
                      <a:schemeClr val="tx1"/>
                    </a:gs>
                  </a:gsLst>
                  <a:lin ang="5400000" scaled="0"/>
                </a:gradFill>
                <a:latin typeface="+mj-lt"/>
              </a:rPr>
              <a:t>Solution packages can be deployed two ways</a:t>
            </a:r>
          </a:p>
          <a:p>
            <a:pPr marL="501652" lvl="2" indent="-342900" defTabSz="685845">
              <a:lnSpc>
                <a:spcPct val="90000"/>
              </a:lnSpc>
              <a:spcBef>
                <a:spcPct val="20000"/>
              </a:spcBef>
              <a:buSzPct val="90000"/>
              <a:buFont typeface="Arial" pitchFamily="34" charset="0"/>
              <a:buChar char="•"/>
            </a:pPr>
            <a:r>
              <a:rPr lang="en-US" sz="1306" dirty="0">
                <a:gradFill>
                  <a:gsLst>
                    <a:gs pos="1250">
                      <a:schemeClr val="tx1"/>
                    </a:gs>
                    <a:gs pos="100000">
                      <a:schemeClr val="tx1"/>
                    </a:gs>
                  </a:gsLst>
                  <a:lin ang="5400000" scaled="0"/>
                </a:gradFill>
              </a:rPr>
              <a:t>Farms solutions deployed at farm scope</a:t>
            </a:r>
          </a:p>
          <a:p>
            <a:pPr marL="501652" lvl="2" indent="-342900" defTabSz="685845">
              <a:lnSpc>
                <a:spcPct val="90000"/>
              </a:lnSpc>
              <a:spcBef>
                <a:spcPct val="20000"/>
              </a:spcBef>
              <a:buSzPct val="90000"/>
              <a:buFont typeface="Arial" pitchFamily="34" charset="0"/>
              <a:buChar char="•"/>
            </a:pPr>
            <a:r>
              <a:rPr lang="en-US" sz="1306" dirty="0">
                <a:gradFill>
                  <a:gsLst>
                    <a:gs pos="1250">
                      <a:schemeClr val="tx1"/>
                    </a:gs>
                    <a:gs pos="100000">
                      <a:schemeClr val="tx1"/>
                    </a:gs>
                  </a:gsLst>
                  <a:lin ang="5400000" scaled="0"/>
                </a:gradFill>
              </a:rPr>
              <a:t>Sandboxed solutions deployed at site collection scope</a:t>
            </a:r>
          </a:p>
        </p:txBody>
      </p:sp>
      <p:sp>
        <p:nvSpPr>
          <p:cNvPr id="4" name="Rectangle 3"/>
          <p:cNvSpPr/>
          <p:nvPr/>
        </p:nvSpPr>
        <p:spPr>
          <a:xfrm>
            <a:off x="200189" y="3644810"/>
            <a:ext cx="7773689" cy="424732"/>
          </a:xfrm>
          <a:prstGeom prst="rect">
            <a:avLst/>
          </a:prstGeom>
        </p:spPr>
        <p:txBody>
          <a:bodyPr wrap="square">
            <a:spAutoFit/>
          </a:bodyPr>
          <a:lstStyle/>
          <a:p>
            <a:pPr marL="342900" lvl="1" indent="-342900" defTabSz="685845">
              <a:lnSpc>
                <a:spcPct val="90000"/>
              </a:lnSpc>
              <a:spcBef>
                <a:spcPct val="20000"/>
              </a:spcBef>
              <a:buSzPct val="90000"/>
              <a:buFont typeface="Arial" pitchFamily="34" charset="0"/>
              <a:buChar char="•"/>
            </a:pPr>
            <a:r>
              <a:rPr lang="nl-NL" sz="2400" dirty="0">
                <a:gradFill>
                  <a:gsLst>
                    <a:gs pos="1250">
                      <a:schemeClr val="tx1"/>
                    </a:gs>
                    <a:gs pos="100000">
                      <a:schemeClr val="tx1"/>
                    </a:gs>
                  </a:gsLst>
                  <a:lin ang="5400000" scaled="0"/>
                </a:gradFill>
                <a:latin typeface="+mj-lt"/>
              </a:rPr>
              <a:t>Add-In Deployment will be discussed in a later module</a:t>
            </a:r>
          </a:p>
        </p:txBody>
      </p:sp>
    </p:spTree>
    <p:extLst>
      <p:ext uri="{BB962C8B-B14F-4D97-AF65-F5344CB8AC3E}">
        <p14:creationId xmlns:p14="http://schemas.microsoft.com/office/powerpoint/2010/main" val="1725315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613" y="892175"/>
            <a:ext cx="8740775" cy="1366080"/>
          </a:xfrm>
        </p:spPr>
        <p:txBody>
          <a:bodyPr/>
          <a:lstStyle/>
          <a:p>
            <a:r>
              <a:rPr lang="en-US" dirty="0" err="1"/>
              <a:t>ReplaceContent</a:t>
            </a:r>
            <a:r>
              <a:rPr lang="en-US" dirty="0"/>
              <a:t> attribute allows </a:t>
            </a:r>
            <a:r>
              <a:rPr lang="en-US" dirty="0" err="1"/>
              <a:t>unghosted</a:t>
            </a:r>
            <a:r>
              <a:rPr lang="en-US" dirty="0"/>
              <a:t>/customized files to be overwritten</a:t>
            </a:r>
          </a:p>
          <a:p>
            <a:endParaRPr lang="nl-NL" dirty="0"/>
          </a:p>
        </p:txBody>
      </p:sp>
      <p:sp>
        <p:nvSpPr>
          <p:cNvPr id="2" name="Title 1"/>
          <p:cNvSpPr>
            <a:spLocks noGrp="1"/>
          </p:cNvSpPr>
          <p:nvPr>
            <p:ph type="title"/>
          </p:nvPr>
        </p:nvSpPr>
        <p:spPr>
          <a:xfrm>
            <a:off x="201930" y="217133"/>
            <a:ext cx="8741880" cy="674749"/>
          </a:xfrm>
        </p:spPr>
        <p:txBody>
          <a:bodyPr/>
          <a:lstStyle/>
          <a:p>
            <a:r>
              <a:rPr lang="en-US"/>
              <a:t>Fixing Ghosted Files</a:t>
            </a:r>
          </a:p>
        </p:txBody>
      </p:sp>
      <p:graphicFrame>
        <p:nvGraphicFramePr>
          <p:cNvPr id="9" name="Object 8"/>
          <p:cNvGraphicFramePr>
            <a:graphicFrameLocks noChangeAspect="1"/>
          </p:cNvGraphicFramePr>
          <p:nvPr/>
        </p:nvGraphicFramePr>
        <p:xfrm>
          <a:off x="1828800" y="2231231"/>
          <a:ext cx="5940425" cy="1147763"/>
        </p:xfrm>
        <a:graphic>
          <a:graphicData uri="http://schemas.openxmlformats.org/presentationml/2006/ole">
            <mc:AlternateContent xmlns:mc="http://schemas.openxmlformats.org/markup-compatibility/2006">
              <mc:Choice xmlns:v="urn:schemas-microsoft-com:vml" Requires="v">
                <p:oleObj spid="_x0000_s1031" name="Document" r:id="rId4" imgW="5952018" imgH="1146822" progId="Word.Document.12">
                  <p:embed/>
                </p:oleObj>
              </mc:Choice>
              <mc:Fallback>
                <p:oleObj name="Document" r:id="rId4" imgW="5952018" imgH="1146822" progId="Word.Document.12">
                  <p:embed/>
                  <p:pic>
                    <p:nvPicPr>
                      <p:cNvPr id="9" name="Object 8"/>
                      <p:cNvPicPr/>
                      <p:nvPr/>
                    </p:nvPicPr>
                    <p:blipFill>
                      <a:blip r:embed="rId5"/>
                      <a:stretch>
                        <a:fillRect/>
                      </a:stretch>
                    </p:blipFill>
                    <p:spPr>
                      <a:xfrm>
                        <a:off x="1828800" y="2231231"/>
                        <a:ext cx="5940425" cy="1147763"/>
                      </a:xfrm>
                      <a:prstGeom prst="rect">
                        <a:avLst/>
                      </a:prstGeom>
                    </p:spPr>
                  </p:pic>
                </p:oleObj>
              </mc:Fallback>
            </mc:AlternateContent>
          </a:graphicData>
        </a:graphic>
      </p:graphicFrame>
    </p:spTree>
    <p:extLst>
      <p:ext uri="{BB962C8B-B14F-4D97-AF65-F5344CB8AC3E}">
        <p14:creationId xmlns:p14="http://schemas.microsoft.com/office/powerpoint/2010/main" val="32396673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nl-NL"/>
              <a:t>Developer Tools</a:t>
            </a:r>
          </a:p>
        </p:txBody>
      </p:sp>
      <p:sp>
        <p:nvSpPr>
          <p:cNvPr id="35" name="Text Placeholder 5"/>
          <p:cNvSpPr txBox="1">
            <a:spLocks/>
          </p:cNvSpPr>
          <p:nvPr/>
        </p:nvSpPr>
        <p:spPr>
          <a:xfrm>
            <a:off x="1673575" y="1265040"/>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a:t>
            </a:r>
            <a:br>
              <a:rPr lang="es-AR" sz="1500" dirty="0"/>
            </a:br>
            <a:r>
              <a:rPr lang="es-AR" sz="1500" dirty="0"/>
              <a:t>2013, 2015, 2017 and 2019</a:t>
            </a:r>
          </a:p>
        </p:txBody>
      </p:sp>
      <p:grpSp>
        <p:nvGrpSpPr>
          <p:cNvPr id="6" name="Group 5">
            <a:extLst>
              <a:ext uri="{FF2B5EF4-FFF2-40B4-BE49-F238E27FC236}">
                <a16:creationId xmlns:a16="http://schemas.microsoft.com/office/drawing/2014/main" id="{223EAC90-8BFE-48FB-AB53-60D243E583D5}"/>
              </a:ext>
            </a:extLst>
          </p:cNvPr>
          <p:cNvGrpSpPr/>
          <p:nvPr/>
        </p:nvGrpSpPr>
        <p:grpSpPr>
          <a:xfrm>
            <a:off x="5033389" y="2417721"/>
            <a:ext cx="3717773" cy="1176702"/>
            <a:chOff x="314314" y="3474643"/>
            <a:chExt cx="3717773" cy="1176702"/>
          </a:xfrm>
        </p:grpSpPr>
        <p:sp>
          <p:nvSpPr>
            <p:cNvPr id="20" name="Text Placeholder 5"/>
            <p:cNvSpPr txBox="1">
              <a:spLocks/>
            </p:cNvSpPr>
            <p:nvPr/>
          </p:nvSpPr>
          <p:spPr>
            <a:xfrm>
              <a:off x="1574637" y="3474643"/>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Microsoft Azure</a:t>
              </a:r>
              <a:endParaRPr lang="en-US" sz="1500" dirty="0"/>
            </a:p>
          </p:txBody>
        </p:sp>
        <p:pic>
          <p:nvPicPr>
            <p:cNvPr id="16" name="Picture 15">
              <a:extLst>
                <a:ext uri="{FF2B5EF4-FFF2-40B4-BE49-F238E27FC236}">
                  <a16:creationId xmlns:a16="http://schemas.microsoft.com/office/drawing/2014/main" id="{709AA4EE-1884-46F7-86D2-88FC30505C09}"/>
                </a:ext>
              </a:extLst>
            </p:cNvPr>
            <p:cNvPicPr>
              <a:picLocks noChangeAspect="1"/>
            </p:cNvPicPr>
            <p:nvPr/>
          </p:nvPicPr>
          <p:blipFill>
            <a:blip r:embed="rId3">
              <a:grayscl/>
            </a:blip>
            <a:stretch>
              <a:fillRect/>
            </a:stretch>
          </p:blipFill>
          <p:spPr>
            <a:xfrm>
              <a:off x="314314" y="3491031"/>
              <a:ext cx="1160314" cy="1160314"/>
            </a:xfrm>
            <a:prstGeom prst="rect">
              <a:avLst/>
            </a:prstGeom>
          </p:spPr>
        </p:pic>
      </p:grpSp>
      <p:grpSp>
        <p:nvGrpSpPr>
          <p:cNvPr id="5" name="Group 4">
            <a:extLst>
              <a:ext uri="{FF2B5EF4-FFF2-40B4-BE49-F238E27FC236}">
                <a16:creationId xmlns:a16="http://schemas.microsoft.com/office/drawing/2014/main" id="{9D421824-0E9B-41A5-B6EA-6C0368F6501A}"/>
              </a:ext>
            </a:extLst>
          </p:cNvPr>
          <p:cNvGrpSpPr/>
          <p:nvPr/>
        </p:nvGrpSpPr>
        <p:grpSpPr>
          <a:xfrm>
            <a:off x="201930" y="3676278"/>
            <a:ext cx="3840606" cy="1383156"/>
            <a:chOff x="278004" y="667228"/>
            <a:chExt cx="3840606" cy="1383156"/>
          </a:xfrm>
        </p:grpSpPr>
        <p:sp>
          <p:nvSpPr>
            <p:cNvPr id="34" name="Text Placeholder 5"/>
            <p:cNvSpPr txBox="1">
              <a:spLocks/>
            </p:cNvSpPr>
            <p:nvPr/>
          </p:nvSpPr>
          <p:spPr>
            <a:xfrm>
              <a:off x="1661160" y="762976"/>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n-US" sz="1500" dirty="0"/>
                <a:t>SharePoint Designer 2013</a:t>
              </a:r>
            </a:p>
          </p:txBody>
        </p:sp>
        <p:pic>
          <p:nvPicPr>
            <p:cNvPr id="46" name="Picture 45" descr="A close up of a logo&#10;&#10;Description automatically generated">
              <a:extLst>
                <a:ext uri="{FF2B5EF4-FFF2-40B4-BE49-F238E27FC236}">
                  <a16:creationId xmlns:a16="http://schemas.microsoft.com/office/drawing/2014/main" id="{D6373B0C-421C-4678-85F9-A5B2F4763055}"/>
                </a:ext>
              </a:extLst>
            </p:cNvPr>
            <p:cNvPicPr>
              <a:picLocks noChangeAspect="1"/>
            </p:cNvPicPr>
            <p:nvPr/>
          </p:nvPicPr>
          <p:blipFill>
            <a:blip r:embed="rId4">
              <a:grayscl/>
            </a:blip>
            <a:stretch>
              <a:fillRect/>
            </a:stretch>
          </p:blipFill>
          <p:spPr>
            <a:xfrm>
              <a:off x="278004" y="667228"/>
              <a:ext cx="1383156" cy="1383156"/>
            </a:xfrm>
            <a:prstGeom prst="rect">
              <a:avLst/>
            </a:prstGeom>
          </p:spPr>
        </p:pic>
      </p:grpSp>
      <p:grpSp>
        <p:nvGrpSpPr>
          <p:cNvPr id="4" name="Group 3">
            <a:extLst>
              <a:ext uri="{FF2B5EF4-FFF2-40B4-BE49-F238E27FC236}">
                <a16:creationId xmlns:a16="http://schemas.microsoft.com/office/drawing/2014/main" id="{46298E9E-6CEB-4E9B-9156-028926813C73}"/>
              </a:ext>
            </a:extLst>
          </p:cNvPr>
          <p:cNvGrpSpPr/>
          <p:nvPr/>
        </p:nvGrpSpPr>
        <p:grpSpPr>
          <a:xfrm>
            <a:off x="5033389" y="1083508"/>
            <a:ext cx="3910421" cy="1076514"/>
            <a:chOff x="433818" y="2023196"/>
            <a:chExt cx="3910421" cy="1076514"/>
          </a:xfrm>
        </p:grpSpPr>
        <p:sp>
          <p:nvSpPr>
            <p:cNvPr id="36" name="Text Placeholder 5"/>
            <p:cNvSpPr txBox="1">
              <a:spLocks/>
            </p:cNvSpPr>
            <p:nvPr/>
          </p:nvSpPr>
          <p:spPr>
            <a:xfrm>
              <a:off x="1435532" y="2050384"/>
              <a:ext cx="2908707"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af-ZA" sz="1500" dirty="0"/>
                <a:t>Microsoft Office </a:t>
              </a:r>
            </a:p>
            <a:p>
              <a:pPr marL="0" indent="0">
                <a:spcBef>
                  <a:spcPts val="0"/>
                </a:spcBef>
                <a:spcAft>
                  <a:spcPts val="450"/>
                </a:spcAft>
                <a:buFont typeface="Arial" panose="020B0604020202020204" pitchFamily="34" charset="0"/>
                <a:buNone/>
              </a:pPr>
              <a:r>
                <a:rPr lang="es-AR" sz="1500" dirty="0"/>
                <a:t>Visio, Access, InfoPath, Excel</a:t>
              </a:r>
            </a:p>
          </p:txBody>
        </p:sp>
        <p:pic>
          <p:nvPicPr>
            <p:cNvPr id="21" name="Picture 20">
              <a:extLst>
                <a:ext uri="{FF2B5EF4-FFF2-40B4-BE49-F238E27FC236}">
                  <a16:creationId xmlns:a16="http://schemas.microsoft.com/office/drawing/2014/main" id="{83EC21CC-C49E-4AB8-A394-E934570F273A}"/>
                </a:ext>
              </a:extLst>
            </p:cNvPr>
            <p:cNvPicPr>
              <a:picLocks noChangeAspect="1"/>
            </p:cNvPicPr>
            <p:nvPr/>
          </p:nvPicPr>
          <p:blipFill>
            <a:blip r:embed="rId5">
              <a:grayscl/>
            </a:blip>
            <a:stretch>
              <a:fillRect/>
            </a:stretch>
          </p:blipFill>
          <p:spPr>
            <a:xfrm>
              <a:off x="433818" y="2023196"/>
              <a:ext cx="908451" cy="1076514"/>
            </a:xfrm>
            <a:prstGeom prst="rect">
              <a:avLst/>
            </a:prstGeom>
          </p:spPr>
        </p:pic>
      </p:grpSp>
      <p:pic>
        <p:nvPicPr>
          <p:cNvPr id="2050" name="Picture 2" descr="seeklogo.com/images/V/visual-studio-code-logo-2...">
            <a:extLst>
              <a:ext uri="{FF2B5EF4-FFF2-40B4-BE49-F238E27FC236}">
                <a16:creationId xmlns:a16="http://schemas.microsoft.com/office/drawing/2014/main" id="{AE9603FC-1BFA-43B8-AF51-03C2BEE421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617" y="2417721"/>
            <a:ext cx="1004205" cy="100085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5">
            <a:extLst>
              <a:ext uri="{FF2B5EF4-FFF2-40B4-BE49-F238E27FC236}">
                <a16:creationId xmlns:a16="http://schemas.microsoft.com/office/drawing/2014/main" id="{114C0C83-66ED-4590-9EB8-1A849FF5BC2C}"/>
              </a:ext>
            </a:extLst>
          </p:cNvPr>
          <p:cNvSpPr txBox="1">
            <a:spLocks/>
          </p:cNvSpPr>
          <p:nvPr/>
        </p:nvSpPr>
        <p:spPr>
          <a:xfrm>
            <a:off x="1673575" y="2417721"/>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 </a:t>
            </a:r>
            <a:r>
              <a:rPr lang="es-AR" sz="1500" dirty="0" err="1"/>
              <a:t>Code</a:t>
            </a:r>
            <a:endParaRPr lang="es-AR" sz="1500" dirty="0"/>
          </a:p>
        </p:txBody>
      </p:sp>
      <p:pic>
        <p:nvPicPr>
          <p:cNvPr id="18" name="Picture 17" descr="A close up of a sign&#10;&#10;Description automatically generated">
            <a:extLst>
              <a:ext uri="{FF2B5EF4-FFF2-40B4-BE49-F238E27FC236}">
                <a16:creationId xmlns:a16="http://schemas.microsoft.com/office/drawing/2014/main" id="{584A29F5-BE42-4737-B229-24713402F904}"/>
              </a:ext>
            </a:extLst>
          </p:cNvPr>
          <p:cNvPicPr>
            <a:picLocks noChangeAspect="1"/>
          </p:cNvPicPr>
          <p:nvPr/>
        </p:nvPicPr>
        <p:blipFill>
          <a:blip r:embed="rId7">
            <a:grayscl/>
          </a:blip>
          <a:stretch>
            <a:fillRect/>
          </a:stretch>
        </p:blipFill>
        <p:spPr>
          <a:xfrm>
            <a:off x="486394" y="1188594"/>
            <a:ext cx="971428" cy="971428"/>
          </a:xfrm>
          <a:prstGeom prst="rect">
            <a:avLst/>
          </a:prstGeom>
        </p:spPr>
      </p:pic>
    </p:spTree>
    <p:extLst>
      <p:ext uri="{BB962C8B-B14F-4D97-AF65-F5344CB8AC3E}">
        <p14:creationId xmlns:p14="http://schemas.microsoft.com/office/powerpoint/2010/main" val="36334042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CEEC2-4458-4E00-B958-1E4F6B97D179}"/>
              </a:ext>
            </a:extLst>
          </p:cNvPr>
          <p:cNvSpPr>
            <a:spLocks noGrp="1"/>
          </p:cNvSpPr>
          <p:nvPr>
            <p:ph type="title"/>
          </p:nvPr>
        </p:nvSpPr>
        <p:spPr/>
        <p:txBody>
          <a:bodyPr/>
          <a:lstStyle/>
          <a:p>
            <a:r>
              <a:rPr lang="en-US" dirty="0"/>
              <a:t>Visual Studio Code</a:t>
            </a:r>
          </a:p>
        </p:txBody>
      </p:sp>
      <p:sp>
        <p:nvSpPr>
          <p:cNvPr id="3" name="Text Placeholder 2">
            <a:extLst>
              <a:ext uri="{FF2B5EF4-FFF2-40B4-BE49-F238E27FC236}">
                <a16:creationId xmlns:a16="http://schemas.microsoft.com/office/drawing/2014/main" id="{43719CC3-650F-4FE4-8B8F-9045EF38908E}"/>
              </a:ext>
            </a:extLst>
          </p:cNvPr>
          <p:cNvSpPr>
            <a:spLocks noGrp="1"/>
          </p:cNvSpPr>
          <p:nvPr>
            <p:ph type="body" sz="quarter" idx="10"/>
          </p:nvPr>
        </p:nvSpPr>
        <p:spPr>
          <a:xfrm>
            <a:off x="201929" y="891882"/>
            <a:ext cx="8740142" cy="2085443"/>
          </a:xfrm>
        </p:spPr>
        <p:txBody>
          <a:bodyPr/>
          <a:lstStyle/>
          <a:p>
            <a:pPr marL="457200" indent="-457200">
              <a:buFont typeface="Arial" panose="020B0604020202020204" pitchFamily="34" charset="0"/>
              <a:buChar char="•"/>
            </a:pPr>
            <a:r>
              <a:rPr lang="en-US" dirty="0"/>
              <a:t>Open Source – entirely free</a:t>
            </a:r>
          </a:p>
          <a:p>
            <a:pPr marL="457200" indent="-457200">
              <a:buFont typeface="Arial" panose="020B0604020202020204" pitchFamily="34" charset="0"/>
              <a:buChar char="•"/>
            </a:pPr>
            <a:r>
              <a:rPr lang="en-US" dirty="0"/>
              <a:t>Cross platform on Windows, Linux and macOS</a:t>
            </a:r>
          </a:p>
          <a:p>
            <a:pPr marL="457200" indent="-457200">
              <a:buFont typeface="Arial" panose="020B0604020202020204" pitchFamily="34" charset="0"/>
              <a:buChar char="•"/>
            </a:pPr>
            <a:r>
              <a:rPr lang="en-US" dirty="0"/>
              <a:t>Lightweight</a:t>
            </a:r>
          </a:p>
          <a:p>
            <a:pPr marL="457200" indent="-457200">
              <a:buFont typeface="Arial" panose="020B0604020202020204" pitchFamily="34" charset="0"/>
              <a:buChar char="•"/>
            </a:pPr>
            <a:r>
              <a:rPr lang="en-US" dirty="0"/>
              <a:t>Extensible</a:t>
            </a:r>
          </a:p>
        </p:txBody>
      </p:sp>
      <p:pic>
        <p:nvPicPr>
          <p:cNvPr id="3074" name="Picture 2" descr="seeklogo.com/images/V/visual-studio-code-logo-2...">
            <a:extLst>
              <a:ext uri="{FF2B5EF4-FFF2-40B4-BE49-F238E27FC236}">
                <a16:creationId xmlns:a16="http://schemas.microsoft.com/office/drawing/2014/main" id="{53E318F2-F5C4-40EF-A052-DD79CF948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9588" y="150538"/>
            <a:ext cx="1152482" cy="114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41012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54427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nl-NL"/>
              <a:t>Developer Tools</a:t>
            </a:r>
          </a:p>
        </p:txBody>
      </p:sp>
      <p:sp>
        <p:nvSpPr>
          <p:cNvPr id="35" name="Text Placeholder 5"/>
          <p:cNvSpPr txBox="1">
            <a:spLocks/>
          </p:cNvSpPr>
          <p:nvPr/>
        </p:nvSpPr>
        <p:spPr>
          <a:xfrm>
            <a:off x="1673575" y="1265040"/>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a:t>
            </a:r>
            <a:br>
              <a:rPr lang="es-AR" sz="1500" dirty="0"/>
            </a:br>
            <a:r>
              <a:rPr lang="es-AR" sz="1500" dirty="0"/>
              <a:t>2013, 2015, 2017 and 2019</a:t>
            </a:r>
          </a:p>
        </p:txBody>
      </p:sp>
      <p:grpSp>
        <p:nvGrpSpPr>
          <p:cNvPr id="6" name="Group 5">
            <a:extLst>
              <a:ext uri="{FF2B5EF4-FFF2-40B4-BE49-F238E27FC236}">
                <a16:creationId xmlns:a16="http://schemas.microsoft.com/office/drawing/2014/main" id="{223EAC90-8BFE-48FB-AB53-60D243E583D5}"/>
              </a:ext>
            </a:extLst>
          </p:cNvPr>
          <p:cNvGrpSpPr/>
          <p:nvPr/>
        </p:nvGrpSpPr>
        <p:grpSpPr>
          <a:xfrm>
            <a:off x="5033389" y="2417721"/>
            <a:ext cx="3717773" cy="1176702"/>
            <a:chOff x="314314" y="3474643"/>
            <a:chExt cx="3717773" cy="1176702"/>
          </a:xfrm>
        </p:grpSpPr>
        <p:sp>
          <p:nvSpPr>
            <p:cNvPr id="20" name="Text Placeholder 5"/>
            <p:cNvSpPr txBox="1">
              <a:spLocks/>
            </p:cNvSpPr>
            <p:nvPr/>
          </p:nvSpPr>
          <p:spPr>
            <a:xfrm>
              <a:off x="1574637" y="3474643"/>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Microsoft Azure</a:t>
              </a:r>
              <a:endParaRPr lang="en-US" sz="1500" dirty="0"/>
            </a:p>
          </p:txBody>
        </p:sp>
        <p:pic>
          <p:nvPicPr>
            <p:cNvPr id="16" name="Picture 15">
              <a:extLst>
                <a:ext uri="{FF2B5EF4-FFF2-40B4-BE49-F238E27FC236}">
                  <a16:creationId xmlns:a16="http://schemas.microsoft.com/office/drawing/2014/main" id="{709AA4EE-1884-46F7-86D2-88FC30505C09}"/>
                </a:ext>
              </a:extLst>
            </p:cNvPr>
            <p:cNvPicPr>
              <a:picLocks noChangeAspect="1"/>
            </p:cNvPicPr>
            <p:nvPr/>
          </p:nvPicPr>
          <p:blipFill>
            <a:blip r:embed="rId3">
              <a:grayscl/>
            </a:blip>
            <a:stretch>
              <a:fillRect/>
            </a:stretch>
          </p:blipFill>
          <p:spPr>
            <a:xfrm>
              <a:off x="314314" y="3491031"/>
              <a:ext cx="1160314" cy="1160314"/>
            </a:xfrm>
            <a:prstGeom prst="rect">
              <a:avLst/>
            </a:prstGeom>
          </p:spPr>
        </p:pic>
      </p:grpSp>
      <p:sp>
        <p:nvSpPr>
          <p:cNvPr id="34" name="Text Placeholder 5"/>
          <p:cNvSpPr txBox="1">
            <a:spLocks/>
          </p:cNvSpPr>
          <p:nvPr/>
        </p:nvSpPr>
        <p:spPr>
          <a:xfrm>
            <a:off x="1585086" y="3772026"/>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n-US" sz="1500" dirty="0"/>
              <a:t>SharePoint Designer 2013</a:t>
            </a:r>
          </a:p>
        </p:txBody>
      </p:sp>
      <p:sp>
        <p:nvSpPr>
          <p:cNvPr id="36" name="Text Placeholder 5"/>
          <p:cNvSpPr txBox="1">
            <a:spLocks/>
          </p:cNvSpPr>
          <p:nvPr/>
        </p:nvSpPr>
        <p:spPr>
          <a:xfrm>
            <a:off x="6035103" y="1110696"/>
            <a:ext cx="2908707"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af-ZA" sz="1500" dirty="0"/>
              <a:t>Microsoft Office </a:t>
            </a:r>
          </a:p>
          <a:p>
            <a:pPr marL="0" indent="0">
              <a:spcBef>
                <a:spcPts val="0"/>
              </a:spcBef>
              <a:spcAft>
                <a:spcPts val="450"/>
              </a:spcAft>
              <a:buFont typeface="Arial" panose="020B0604020202020204" pitchFamily="34" charset="0"/>
              <a:buNone/>
            </a:pPr>
            <a:r>
              <a:rPr lang="es-AR" sz="1500" dirty="0"/>
              <a:t>Visio, Access, InfoPath, Excel</a:t>
            </a:r>
          </a:p>
        </p:txBody>
      </p:sp>
      <p:sp>
        <p:nvSpPr>
          <p:cNvPr id="17" name="Text Placeholder 5">
            <a:extLst>
              <a:ext uri="{FF2B5EF4-FFF2-40B4-BE49-F238E27FC236}">
                <a16:creationId xmlns:a16="http://schemas.microsoft.com/office/drawing/2014/main" id="{114C0C83-66ED-4590-9EB8-1A849FF5BC2C}"/>
              </a:ext>
            </a:extLst>
          </p:cNvPr>
          <p:cNvSpPr txBox="1">
            <a:spLocks/>
          </p:cNvSpPr>
          <p:nvPr/>
        </p:nvSpPr>
        <p:spPr>
          <a:xfrm>
            <a:off x="1673575" y="2417721"/>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 </a:t>
            </a:r>
            <a:r>
              <a:rPr lang="es-AR" sz="1500" dirty="0" err="1"/>
              <a:t>Code</a:t>
            </a:r>
            <a:endParaRPr lang="es-AR" sz="1500" dirty="0"/>
          </a:p>
        </p:txBody>
      </p:sp>
      <p:pic>
        <p:nvPicPr>
          <p:cNvPr id="18" name="Picture 17" descr="A close up of a sign&#10;&#10;Description automatically generated">
            <a:extLst>
              <a:ext uri="{FF2B5EF4-FFF2-40B4-BE49-F238E27FC236}">
                <a16:creationId xmlns:a16="http://schemas.microsoft.com/office/drawing/2014/main" id="{584A29F5-BE42-4737-B229-24713402F904}"/>
              </a:ext>
            </a:extLst>
          </p:cNvPr>
          <p:cNvPicPr>
            <a:picLocks noChangeAspect="1"/>
          </p:cNvPicPr>
          <p:nvPr/>
        </p:nvPicPr>
        <p:blipFill>
          <a:blip r:embed="rId4">
            <a:grayscl/>
          </a:blip>
          <a:stretch>
            <a:fillRect/>
          </a:stretch>
        </p:blipFill>
        <p:spPr>
          <a:xfrm>
            <a:off x="486394" y="1188594"/>
            <a:ext cx="971428" cy="971428"/>
          </a:xfrm>
          <a:prstGeom prst="rect">
            <a:avLst/>
          </a:prstGeom>
        </p:spPr>
      </p:pic>
      <p:pic>
        <p:nvPicPr>
          <p:cNvPr id="22" name="Picture 2" descr="seeklogo.com/images/V/visual-studio-code-logo-2...">
            <a:extLst>
              <a:ext uri="{FF2B5EF4-FFF2-40B4-BE49-F238E27FC236}">
                <a16:creationId xmlns:a16="http://schemas.microsoft.com/office/drawing/2014/main" id="{418989B2-3152-4090-A2BD-3E166F2DEFA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3617" y="2417721"/>
            <a:ext cx="1004205" cy="100085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641945F-2FEF-4FC3-8B8A-7AB487FFA538}"/>
              </a:ext>
            </a:extLst>
          </p:cNvPr>
          <p:cNvPicPr>
            <a:picLocks noChangeAspect="1"/>
          </p:cNvPicPr>
          <p:nvPr/>
        </p:nvPicPr>
        <p:blipFill>
          <a:blip r:embed="rId7">
            <a:grayscl/>
          </a:blip>
          <a:stretch>
            <a:fillRect/>
          </a:stretch>
        </p:blipFill>
        <p:spPr>
          <a:xfrm>
            <a:off x="5033389" y="1083508"/>
            <a:ext cx="908451" cy="1076514"/>
          </a:xfrm>
          <a:prstGeom prst="rect">
            <a:avLst/>
          </a:prstGeom>
        </p:spPr>
      </p:pic>
      <p:pic>
        <p:nvPicPr>
          <p:cNvPr id="21" name="Picture 20" descr="A close up of a logo&#10;&#10;Description automatically generated">
            <a:extLst>
              <a:ext uri="{FF2B5EF4-FFF2-40B4-BE49-F238E27FC236}">
                <a16:creationId xmlns:a16="http://schemas.microsoft.com/office/drawing/2014/main" id="{4DCDADA0-1EA6-4E13-8F21-D18C3431E9BF}"/>
              </a:ext>
            </a:extLst>
          </p:cNvPr>
          <p:cNvPicPr>
            <a:picLocks noChangeAspect="1"/>
          </p:cNvPicPr>
          <p:nvPr/>
        </p:nvPicPr>
        <p:blipFill>
          <a:blip r:embed="rId8"/>
          <a:stretch>
            <a:fillRect/>
          </a:stretch>
        </p:blipFill>
        <p:spPr>
          <a:xfrm>
            <a:off x="290419" y="3646970"/>
            <a:ext cx="1383156" cy="1383156"/>
          </a:xfrm>
          <a:prstGeom prst="rect">
            <a:avLst/>
          </a:prstGeom>
        </p:spPr>
      </p:pic>
    </p:spTree>
    <p:extLst>
      <p:ext uri="{BB962C8B-B14F-4D97-AF65-F5344CB8AC3E}">
        <p14:creationId xmlns:p14="http://schemas.microsoft.com/office/powerpoint/2010/main" val="282354297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can it be used for</a:t>
            </a:r>
          </a:p>
        </p:txBody>
      </p:sp>
      <p:sp>
        <p:nvSpPr>
          <p:cNvPr id="5" name="Text Placeholder 4"/>
          <p:cNvSpPr>
            <a:spLocks noGrp="1"/>
          </p:cNvSpPr>
          <p:nvPr>
            <p:ph type="body" sz="quarter" idx="4294967295"/>
          </p:nvPr>
        </p:nvSpPr>
        <p:spPr>
          <a:xfrm>
            <a:off x="1573213" y="1019175"/>
            <a:ext cx="6803621" cy="4071884"/>
          </a:xfrm>
        </p:spPr>
        <p:txBody>
          <a:bodyPr/>
          <a:lstStyle/>
          <a:p>
            <a:r>
              <a:rPr lang="en-US" sz="1800" dirty="0"/>
              <a:t>Create custom workflows</a:t>
            </a:r>
          </a:p>
          <a:p>
            <a:r>
              <a:rPr lang="en-US" sz="1800" dirty="0"/>
              <a:t>Customize layout pages (classic only)</a:t>
            </a:r>
          </a:p>
          <a:p>
            <a:r>
              <a:rPr lang="en-US" sz="1800" dirty="0"/>
              <a:t>Customize pages (classic only)</a:t>
            </a:r>
          </a:p>
          <a:p>
            <a:pPr lvl="1"/>
            <a:r>
              <a:rPr lang="es-AR" sz="1200" dirty="0" err="1"/>
              <a:t>Preview</a:t>
            </a:r>
            <a:r>
              <a:rPr lang="es-AR" sz="1200" dirty="0"/>
              <a:t> and </a:t>
            </a:r>
            <a:r>
              <a:rPr lang="es-AR" sz="1200" dirty="0" err="1"/>
              <a:t>split</a:t>
            </a:r>
            <a:r>
              <a:rPr lang="es-AR" sz="1200" dirty="0"/>
              <a:t> </a:t>
            </a:r>
            <a:r>
              <a:rPr lang="es-AR" sz="1200" dirty="0" err="1"/>
              <a:t>modes</a:t>
            </a:r>
            <a:r>
              <a:rPr lang="es-AR" sz="1200" dirty="0"/>
              <a:t> are no </a:t>
            </a:r>
            <a:r>
              <a:rPr lang="es-AR" sz="1200" dirty="0" err="1"/>
              <a:t>longer</a:t>
            </a:r>
            <a:r>
              <a:rPr lang="es-AR" sz="1200" dirty="0"/>
              <a:t> </a:t>
            </a:r>
            <a:r>
              <a:rPr lang="es-AR" sz="1200" dirty="0" err="1"/>
              <a:t>available</a:t>
            </a:r>
            <a:r>
              <a:rPr lang="es-AR" sz="1200" dirty="0"/>
              <a:t> (</a:t>
            </a:r>
            <a:r>
              <a:rPr lang="es-AR" sz="1200" dirty="0" err="1"/>
              <a:t>just</a:t>
            </a:r>
            <a:r>
              <a:rPr lang="es-AR" sz="1200" dirty="0"/>
              <a:t> </a:t>
            </a:r>
            <a:r>
              <a:rPr lang="es-AR" sz="1200" dirty="0" err="1"/>
              <a:t>code</a:t>
            </a:r>
            <a:r>
              <a:rPr lang="es-AR" sz="1200" dirty="0"/>
              <a:t> </a:t>
            </a:r>
            <a:r>
              <a:rPr lang="es-AR" sz="1200" dirty="0" err="1"/>
              <a:t>view</a:t>
            </a:r>
            <a:r>
              <a:rPr lang="es-AR" sz="1200" dirty="0"/>
              <a:t>)</a:t>
            </a:r>
          </a:p>
          <a:p>
            <a:r>
              <a:rPr lang="en-US" sz="1800" dirty="0"/>
              <a:t>Build list views</a:t>
            </a:r>
          </a:p>
          <a:p>
            <a:r>
              <a:rPr lang="en-US" sz="1800" dirty="0"/>
              <a:t>Connect Web Parts</a:t>
            </a:r>
          </a:p>
          <a:p>
            <a:r>
              <a:rPr lang="en-US" sz="1800" dirty="0"/>
              <a:t>All is directly done </a:t>
            </a:r>
            <a:br>
              <a:rPr lang="en-US" sz="1800" dirty="0"/>
            </a:br>
            <a:r>
              <a:rPr lang="en-US" sz="1800" dirty="0"/>
              <a:t>on the content </a:t>
            </a:r>
            <a:br>
              <a:rPr lang="en-US" sz="1800" dirty="0"/>
            </a:br>
            <a:r>
              <a:rPr lang="en-US" sz="1800" dirty="0"/>
              <a:t>database</a:t>
            </a:r>
          </a:p>
          <a:p>
            <a:r>
              <a:rPr lang="en-US" sz="1800" dirty="0"/>
              <a:t>Access can be </a:t>
            </a:r>
            <a:br>
              <a:rPr lang="en-US" sz="1800" dirty="0"/>
            </a:br>
            <a:r>
              <a:rPr lang="en-US" sz="1800" dirty="0"/>
              <a:t>disabled in </a:t>
            </a:r>
            <a:br>
              <a:rPr lang="en-US" sz="1800" dirty="0"/>
            </a:br>
            <a:r>
              <a:rPr lang="en-US" sz="1800" dirty="0"/>
              <a:t>Central Administration</a:t>
            </a:r>
          </a:p>
          <a:p>
            <a:pPr marL="252134" lvl="1" indent="0">
              <a:buNone/>
            </a:pPr>
            <a:endParaRPr lang="en-US" sz="1200" dirty="0"/>
          </a:p>
          <a:p>
            <a:pPr marL="252134" lvl="1" indent="0">
              <a:buNone/>
            </a:pPr>
            <a:endParaRPr lang="en-US" sz="1200" dirty="0"/>
          </a:p>
          <a:p>
            <a:pPr marL="252134" lvl="1" indent="0">
              <a:buNone/>
            </a:pPr>
            <a:endParaRPr lang="es-AR" sz="1200" dirty="0"/>
          </a:p>
        </p:txBody>
      </p:sp>
      <p:pic>
        <p:nvPicPr>
          <p:cNvPr id="6" name="Picture 5" descr="A close up of a logo&#10;&#10;Description automatically generated">
            <a:extLst>
              <a:ext uri="{FF2B5EF4-FFF2-40B4-BE49-F238E27FC236}">
                <a16:creationId xmlns:a16="http://schemas.microsoft.com/office/drawing/2014/main" id="{860501D9-83E8-45CB-8A85-1DB55DD2A0C9}"/>
              </a:ext>
            </a:extLst>
          </p:cNvPr>
          <p:cNvPicPr>
            <a:picLocks noChangeAspect="1"/>
          </p:cNvPicPr>
          <p:nvPr/>
        </p:nvPicPr>
        <p:blipFill>
          <a:blip r:embed="rId3"/>
          <a:stretch>
            <a:fillRect/>
          </a:stretch>
        </p:blipFill>
        <p:spPr>
          <a:xfrm>
            <a:off x="227155" y="927891"/>
            <a:ext cx="1146184" cy="1146184"/>
          </a:xfrm>
          <a:prstGeom prst="rect">
            <a:avLst/>
          </a:prstGeom>
        </p:spPr>
      </p:pic>
      <p:sp>
        <p:nvSpPr>
          <p:cNvPr id="2" name="TextBox 1">
            <a:extLst>
              <a:ext uri="{FF2B5EF4-FFF2-40B4-BE49-F238E27FC236}">
                <a16:creationId xmlns:a16="http://schemas.microsoft.com/office/drawing/2014/main" id="{735BA185-AF97-4C82-A416-CDCB9E2A7F49}"/>
              </a:ext>
            </a:extLst>
          </p:cNvPr>
          <p:cNvSpPr txBox="1"/>
          <p:nvPr/>
        </p:nvSpPr>
        <p:spPr>
          <a:xfrm flipH="1">
            <a:off x="-114039" y="1973608"/>
            <a:ext cx="1828573" cy="683264"/>
          </a:xfrm>
          <a:prstGeom prst="rect">
            <a:avLst/>
          </a:prstGeom>
          <a:noFill/>
        </p:spPr>
        <p:txBody>
          <a:bodyPr wrap="square" lIns="182880" tIns="146304" rIns="182880" bIns="146304" rtlCol="0">
            <a:spAutoFit/>
          </a:bodyPr>
          <a:lstStyle/>
          <a:p>
            <a:pPr algn="ctr">
              <a:lnSpc>
                <a:spcPct val="90000"/>
              </a:lnSpc>
              <a:spcAft>
                <a:spcPts val="600"/>
              </a:spcAft>
            </a:pPr>
            <a:r>
              <a:rPr lang="af-ZA" sz="1400" dirty="0">
                <a:gradFill>
                  <a:gsLst>
                    <a:gs pos="2917">
                      <a:schemeClr val="tx1"/>
                    </a:gs>
                    <a:gs pos="30000">
                      <a:schemeClr val="tx1"/>
                    </a:gs>
                  </a:gsLst>
                  <a:lin ang="5400000" scaled="0"/>
                </a:gradFill>
              </a:rPr>
              <a:t>SharePoint Designer</a:t>
            </a:r>
            <a:endParaRPr lang="en-US" sz="2800" dirty="0" err="1">
              <a:gradFill>
                <a:gsLst>
                  <a:gs pos="2917">
                    <a:schemeClr val="tx1"/>
                  </a:gs>
                  <a:gs pos="30000">
                    <a:schemeClr val="tx1"/>
                  </a:gs>
                </a:gsLst>
                <a:lin ang="5400000" scaled="0"/>
              </a:gradFill>
            </a:endParaRPr>
          </a:p>
        </p:txBody>
      </p:sp>
      <p:pic>
        <p:nvPicPr>
          <p:cNvPr id="7" name="Picture 6">
            <a:extLst>
              <a:ext uri="{FF2B5EF4-FFF2-40B4-BE49-F238E27FC236}">
                <a16:creationId xmlns:a16="http://schemas.microsoft.com/office/drawing/2014/main" id="{F41862E7-6DB8-4084-AA74-AF8AECA706DA}"/>
              </a:ext>
            </a:extLst>
          </p:cNvPr>
          <p:cNvPicPr>
            <a:picLocks noChangeAspect="1"/>
          </p:cNvPicPr>
          <p:nvPr/>
        </p:nvPicPr>
        <p:blipFill>
          <a:blip r:embed="rId4"/>
          <a:stretch>
            <a:fillRect/>
          </a:stretch>
        </p:blipFill>
        <p:spPr>
          <a:xfrm>
            <a:off x="4186013" y="2178635"/>
            <a:ext cx="4740912" cy="2803765"/>
          </a:xfrm>
          <a:prstGeom prst="rect">
            <a:avLst/>
          </a:prstGeom>
        </p:spPr>
      </p:pic>
    </p:spTree>
    <p:extLst>
      <p:ext uri="{BB962C8B-B14F-4D97-AF65-F5344CB8AC3E}">
        <p14:creationId xmlns:p14="http://schemas.microsoft.com/office/powerpoint/2010/main" val="18838838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SharePoint Designer 2013</a:t>
            </a:r>
          </a:p>
        </p:txBody>
      </p:sp>
      <p:sp>
        <p:nvSpPr>
          <p:cNvPr id="4" name="Text Placeholder 3"/>
          <p:cNvSpPr>
            <a:spLocks noGrp="1"/>
          </p:cNvSpPr>
          <p:nvPr>
            <p:ph type="body" sz="quarter" idx="4294967295"/>
          </p:nvPr>
        </p:nvSpPr>
        <p:spPr>
          <a:xfrm>
            <a:off x="1301858" y="1093599"/>
            <a:ext cx="914400" cy="738188"/>
          </a:xfrm>
        </p:spPr>
        <p:txBody>
          <a:bodyPr/>
          <a:lstStyle/>
          <a:p>
            <a:pPr marL="0" indent="0">
              <a:buNone/>
            </a:pPr>
            <a:r>
              <a:rPr lang="en-US" sz="2000" dirty="0"/>
              <a:t>Code View</a:t>
            </a:r>
            <a:endParaRPr lang="nl-NL" sz="2000" dirty="0"/>
          </a:p>
        </p:txBody>
      </p:sp>
      <p:pic>
        <p:nvPicPr>
          <p:cNvPr id="3" name="Picture 2"/>
          <p:cNvPicPr>
            <a:picLocks noChangeAspect="1"/>
          </p:cNvPicPr>
          <p:nvPr/>
        </p:nvPicPr>
        <p:blipFill>
          <a:blip r:embed="rId3"/>
          <a:stretch>
            <a:fillRect/>
          </a:stretch>
        </p:blipFill>
        <p:spPr>
          <a:xfrm>
            <a:off x="2229051" y="1109312"/>
            <a:ext cx="5009949" cy="3439991"/>
          </a:xfrm>
          <a:prstGeom prst="rect">
            <a:avLst/>
          </a:prstGeom>
          <a:ln>
            <a:solidFill>
              <a:schemeClr val="tx1"/>
            </a:solidFill>
          </a:ln>
        </p:spPr>
      </p:pic>
      <p:pic>
        <p:nvPicPr>
          <p:cNvPr id="6" name="Picture 5" descr="A close up of a logo&#10;&#10;Description automatically generated">
            <a:extLst>
              <a:ext uri="{FF2B5EF4-FFF2-40B4-BE49-F238E27FC236}">
                <a16:creationId xmlns:a16="http://schemas.microsoft.com/office/drawing/2014/main" id="{DFCD9742-6D5D-4A17-AB77-50543EAA4DDA}"/>
              </a:ext>
            </a:extLst>
          </p:cNvPr>
          <p:cNvPicPr>
            <a:picLocks noChangeAspect="1"/>
          </p:cNvPicPr>
          <p:nvPr/>
        </p:nvPicPr>
        <p:blipFill>
          <a:blip r:embed="rId4"/>
          <a:stretch>
            <a:fillRect/>
          </a:stretch>
        </p:blipFill>
        <p:spPr>
          <a:xfrm>
            <a:off x="227155" y="927891"/>
            <a:ext cx="1146184" cy="1146184"/>
          </a:xfrm>
          <a:prstGeom prst="rect">
            <a:avLst/>
          </a:prstGeom>
        </p:spPr>
      </p:pic>
      <p:sp>
        <p:nvSpPr>
          <p:cNvPr id="7" name="TextBox 6">
            <a:extLst>
              <a:ext uri="{FF2B5EF4-FFF2-40B4-BE49-F238E27FC236}">
                <a16:creationId xmlns:a16="http://schemas.microsoft.com/office/drawing/2014/main" id="{271F6F1B-E6C1-405A-8B92-8F2894CE9426}"/>
              </a:ext>
            </a:extLst>
          </p:cNvPr>
          <p:cNvSpPr txBox="1"/>
          <p:nvPr/>
        </p:nvSpPr>
        <p:spPr>
          <a:xfrm flipH="1">
            <a:off x="-114039" y="1973608"/>
            <a:ext cx="1828573" cy="683264"/>
          </a:xfrm>
          <a:prstGeom prst="rect">
            <a:avLst/>
          </a:prstGeom>
          <a:noFill/>
        </p:spPr>
        <p:txBody>
          <a:bodyPr wrap="square" lIns="182880" tIns="146304" rIns="182880" bIns="146304" rtlCol="0">
            <a:spAutoFit/>
          </a:bodyPr>
          <a:lstStyle/>
          <a:p>
            <a:pPr algn="ctr">
              <a:lnSpc>
                <a:spcPct val="90000"/>
              </a:lnSpc>
              <a:spcAft>
                <a:spcPts val="600"/>
              </a:spcAft>
            </a:pPr>
            <a:r>
              <a:rPr lang="af-ZA" sz="1400" dirty="0">
                <a:gradFill>
                  <a:gsLst>
                    <a:gs pos="2917">
                      <a:schemeClr val="tx1"/>
                    </a:gs>
                    <a:gs pos="30000">
                      <a:schemeClr val="tx1"/>
                    </a:gs>
                  </a:gsLst>
                  <a:lin ang="5400000" scaled="0"/>
                </a:gradFill>
              </a:rPr>
              <a:t>SharePoint Designer</a:t>
            </a:r>
            <a:endParaRPr lang="en-US" sz="28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6588313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8785DB50-A696-4946-A67F-55E8EBC3CB42}"/>
              </a:ext>
            </a:extLst>
          </p:cNvPr>
          <p:cNvSpPr>
            <a:spLocks noGrp="1"/>
          </p:cNvSpPr>
          <p:nvPr>
            <p:ph type="body" sz="quarter" idx="10"/>
          </p:nvPr>
        </p:nvSpPr>
        <p:spPr>
          <a:xfrm>
            <a:off x="1464590" y="892175"/>
            <a:ext cx="7477798" cy="3891899"/>
          </a:xfrm>
        </p:spPr>
        <p:txBody>
          <a:bodyPr/>
          <a:lstStyle/>
          <a:p>
            <a:r>
              <a:rPr lang="en-US" dirty="0"/>
              <a:t>SharePoint Designer 2013 will not be evolved</a:t>
            </a:r>
          </a:p>
          <a:p>
            <a:r>
              <a:rPr lang="en-US" dirty="0"/>
              <a:t>Support ends on July 14th, 2026</a:t>
            </a:r>
          </a:p>
          <a:p>
            <a:r>
              <a:rPr lang="en-US" dirty="0"/>
              <a:t>No alternatives for purely on premises SharePoint 2010 and 2013 based workflows</a:t>
            </a:r>
          </a:p>
          <a:p>
            <a:r>
              <a:rPr lang="en-US" dirty="0"/>
              <a:t>If hybrid is an option, consider On-Premises Data Gateway for Microsoft Power Automate</a:t>
            </a:r>
          </a:p>
          <a:p>
            <a:r>
              <a:rPr lang="en-US" dirty="0"/>
              <a:t>Other operations could be done via the web UI and (PnP) PowerShell</a:t>
            </a:r>
          </a:p>
          <a:p>
            <a:endParaRPr lang="en-US" dirty="0"/>
          </a:p>
        </p:txBody>
      </p:sp>
      <p:sp>
        <p:nvSpPr>
          <p:cNvPr id="3" name="Title 2"/>
          <p:cNvSpPr>
            <a:spLocks noGrp="1"/>
          </p:cNvSpPr>
          <p:nvPr>
            <p:ph type="title"/>
          </p:nvPr>
        </p:nvSpPr>
        <p:spPr>
          <a:xfrm>
            <a:off x="201930" y="217133"/>
            <a:ext cx="8741880" cy="674749"/>
          </a:xfrm>
        </p:spPr>
        <p:txBody>
          <a:bodyPr/>
          <a:lstStyle/>
          <a:p>
            <a:r>
              <a:rPr lang="en-US" dirty="0"/>
              <a:t>Future of SharePoint Designer</a:t>
            </a:r>
          </a:p>
        </p:txBody>
      </p:sp>
      <p:pic>
        <p:nvPicPr>
          <p:cNvPr id="5" name="Picture 4" descr="A close up of a logo&#10;&#10;Description automatically generated">
            <a:extLst>
              <a:ext uri="{FF2B5EF4-FFF2-40B4-BE49-F238E27FC236}">
                <a16:creationId xmlns:a16="http://schemas.microsoft.com/office/drawing/2014/main" id="{212DB91D-B75C-4549-ADDD-96397C1D15B3}"/>
              </a:ext>
            </a:extLst>
          </p:cNvPr>
          <p:cNvPicPr>
            <a:picLocks noChangeAspect="1"/>
          </p:cNvPicPr>
          <p:nvPr/>
        </p:nvPicPr>
        <p:blipFill>
          <a:blip r:embed="rId3"/>
          <a:stretch>
            <a:fillRect/>
          </a:stretch>
        </p:blipFill>
        <p:spPr>
          <a:xfrm>
            <a:off x="227155" y="927891"/>
            <a:ext cx="1146184" cy="1146184"/>
          </a:xfrm>
          <a:prstGeom prst="rect">
            <a:avLst/>
          </a:prstGeom>
        </p:spPr>
      </p:pic>
      <p:sp>
        <p:nvSpPr>
          <p:cNvPr id="6" name="TextBox 5">
            <a:extLst>
              <a:ext uri="{FF2B5EF4-FFF2-40B4-BE49-F238E27FC236}">
                <a16:creationId xmlns:a16="http://schemas.microsoft.com/office/drawing/2014/main" id="{B4195DE5-7BFE-498C-8EDC-917904FF5347}"/>
              </a:ext>
            </a:extLst>
          </p:cNvPr>
          <p:cNvSpPr txBox="1"/>
          <p:nvPr/>
        </p:nvSpPr>
        <p:spPr>
          <a:xfrm flipH="1">
            <a:off x="-114039" y="1973608"/>
            <a:ext cx="1828573" cy="683264"/>
          </a:xfrm>
          <a:prstGeom prst="rect">
            <a:avLst/>
          </a:prstGeom>
          <a:noFill/>
        </p:spPr>
        <p:txBody>
          <a:bodyPr wrap="square" lIns="182880" tIns="146304" rIns="182880" bIns="146304" rtlCol="0">
            <a:spAutoFit/>
          </a:bodyPr>
          <a:lstStyle/>
          <a:p>
            <a:pPr algn="ctr">
              <a:lnSpc>
                <a:spcPct val="90000"/>
              </a:lnSpc>
              <a:spcAft>
                <a:spcPts val="600"/>
              </a:spcAft>
            </a:pPr>
            <a:r>
              <a:rPr lang="af-ZA" sz="1400" dirty="0">
                <a:gradFill>
                  <a:gsLst>
                    <a:gs pos="2917">
                      <a:schemeClr val="tx1"/>
                    </a:gs>
                    <a:gs pos="30000">
                      <a:schemeClr val="tx1"/>
                    </a:gs>
                  </a:gsLst>
                  <a:lin ang="5400000" scaled="0"/>
                </a:gradFill>
              </a:rPr>
              <a:t>SharePoint Designer</a:t>
            </a:r>
            <a:endParaRPr lang="en-US" sz="28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3504573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a:t>
            </a:r>
            <a:endParaRPr lang="en-US" dirty="0"/>
          </a:p>
        </p:txBody>
      </p:sp>
      <p:sp>
        <p:nvSpPr>
          <p:cNvPr id="4" name="Text Placeholder 3">
            <a:extLst>
              <a:ext uri="{FF2B5EF4-FFF2-40B4-BE49-F238E27FC236}">
                <a16:creationId xmlns:a16="http://schemas.microsoft.com/office/drawing/2014/main" id="{AACAFB3C-6CC1-453F-B13D-B7CFF678197A}"/>
              </a:ext>
            </a:extLst>
          </p:cNvPr>
          <p:cNvSpPr>
            <a:spLocks noGrp="1"/>
          </p:cNvSpPr>
          <p:nvPr>
            <p:ph type="body" sz="quarter" idx="12"/>
          </p:nvPr>
        </p:nvSpPr>
        <p:spPr/>
        <p:txBody>
          <a:bodyPr/>
          <a:lstStyle/>
          <a:p>
            <a:r>
              <a:rPr lang="en-GB" dirty="0"/>
              <a:t>Using SharePoint Designer</a:t>
            </a:r>
            <a:endParaRPr lang="en-US" dirty="0"/>
          </a:p>
        </p:txBody>
      </p:sp>
    </p:spTree>
    <p:extLst>
      <p:ext uri="{BB962C8B-B14F-4D97-AF65-F5344CB8AC3E}">
        <p14:creationId xmlns:p14="http://schemas.microsoft.com/office/powerpoint/2010/main" val="850040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1929" y="891883"/>
          <a:ext cx="8740142" cy="289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1744348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095EFED-F0AC-457F-87C2-709CE94DDFB8}"/>
                                            </p:graphicEl>
                                          </p:spTgt>
                                        </p:tgtEl>
                                        <p:attrNameLst>
                                          <p:attrName>style.visibility</p:attrName>
                                        </p:attrNameLst>
                                      </p:cBhvr>
                                      <p:to>
                                        <p:strVal val="visible"/>
                                      </p:to>
                                    </p:set>
                                    <p:anim calcmode="lin" valueType="num">
                                      <p:cBhvr additive="base">
                                        <p:cTn id="7" dur="500" fill="hold"/>
                                        <p:tgtEl>
                                          <p:spTgt spid="4">
                                            <p:graphicEl>
                                              <a:dgm id="{D095EFED-F0AC-457F-87C2-709CE94DDFB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095EFED-F0AC-457F-87C2-709CE94DDFB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A244B82-556F-488B-94FD-914A44835050}"/>
                                            </p:graphicEl>
                                          </p:spTgt>
                                        </p:tgtEl>
                                        <p:attrNameLst>
                                          <p:attrName>style.visibility</p:attrName>
                                        </p:attrNameLst>
                                      </p:cBhvr>
                                      <p:to>
                                        <p:strVal val="visible"/>
                                      </p:to>
                                    </p:set>
                                    <p:anim calcmode="lin" valueType="num">
                                      <p:cBhvr additive="base">
                                        <p:cTn id="13" dur="500" fill="hold"/>
                                        <p:tgtEl>
                                          <p:spTgt spid="4">
                                            <p:graphicEl>
                                              <a:dgm id="{FA244B82-556F-488B-94FD-914A4483505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A244B82-556F-488B-94FD-914A4483505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24EE0BB7-979D-4A1D-BE9B-943AA0696039}"/>
                                            </p:graphicEl>
                                          </p:spTgt>
                                        </p:tgtEl>
                                        <p:attrNameLst>
                                          <p:attrName>style.visibility</p:attrName>
                                        </p:attrNameLst>
                                      </p:cBhvr>
                                      <p:to>
                                        <p:strVal val="visible"/>
                                      </p:to>
                                    </p:set>
                                    <p:anim calcmode="lin" valueType="num">
                                      <p:cBhvr additive="base">
                                        <p:cTn id="19" dur="500" fill="hold"/>
                                        <p:tgtEl>
                                          <p:spTgt spid="4">
                                            <p:graphicEl>
                                              <a:dgm id="{24EE0BB7-979D-4A1D-BE9B-943AA0696039}"/>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24EE0BB7-979D-4A1D-BE9B-943AA0696039}"/>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94FB7592-71F4-44CD-AB31-C4F209A2082E}"/>
                                            </p:graphicEl>
                                          </p:spTgt>
                                        </p:tgtEl>
                                        <p:attrNameLst>
                                          <p:attrName>style.visibility</p:attrName>
                                        </p:attrNameLst>
                                      </p:cBhvr>
                                      <p:to>
                                        <p:strVal val="visible"/>
                                      </p:to>
                                    </p:set>
                                    <p:anim calcmode="lin" valueType="num">
                                      <p:cBhvr additive="base">
                                        <p:cTn id="25" dur="500" fill="hold"/>
                                        <p:tgtEl>
                                          <p:spTgt spid="4">
                                            <p:graphicEl>
                                              <a:dgm id="{94FB7592-71F4-44CD-AB31-C4F209A2082E}"/>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94FB7592-71F4-44CD-AB31-C4F209A2082E}"/>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nl-NL"/>
              <a:t>Developer Tools</a:t>
            </a:r>
          </a:p>
        </p:txBody>
      </p:sp>
      <p:sp>
        <p:nvSpPr>
          <p:cNvPr id="35" name="Text Placeholder 5"/>
          <p:cNvSpPr txBox="1">
            <a:spLocks/>
          </p:cNvSpPr>
          <p:nvPr/>
        </p:nvSpPr>
        <p:spPr>
          <a:xfrm>
            <a:off x="1673575" y="1265040"/>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a:t>
            </a:r>
            <a:br>
              <a:rPr lang="es-AR" sz="1500" dirty="0"/>
            </a:br>
            <a:r>
              <a:rPr lang="es-AR" sz="1500" dirty="0"/>
              <a:t>2013, 2015, 2017 and 2019</a:t>
            </a:r>
          </a:p>
        </p:txBody>
      </p:sp>
      <p:grpSp>
        <p:nvGrpSpPr>
          <p:cNvPr id="6" name="Group 5">
            <a:extLst>
              <a:ext uri="{FF2B5EF4-FFF2-40B4-BE49-F238E27FC236}">
                <a16:creationId xmlns:a16="http://schemas.microsoft.com/office/drawing/2014/main" id="{223EAC90-8BFE-48FB-AB53-60D243E583D5}"/>
              </a:ext>
            </a:extLst>
          </p:cNvPr>
          <p:cNvGrpSpPr/>
          <p:nvPr/>
        </p:nvGrpSpPr>
        <p:grpSpPr>
          <a:xfrm>
            <a:off x="5033389" y="2417721"/>
            <a:ext cx="3717773" cy="1176702"/>
            <a:chOff x="314314" y="3474643"/>
            <a:chExt cx="3717773" cy="1176702"/>
          </a:xfrm>
        </p:grpSpPr>
        <p:sp>
          <p:nvSpPr>
            <p:cNvPr id="20" name="Text Placeholder 5"/>
            <p:cNvSpPr txBox="1">
              <a:spLocks/>
            </p:cNvSpPr>
            <p:nvPr/>
          </p:nvSpPr>
          <p:spPr>
            <a:xfrm>
              <a:off x="1574637" y="3474643"/>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Microsoft Azure</a:t>
              </a:r>
              <a:endParaRPr lang="en-US" sz="1500" dirty="0"/>
            </a:p>
          </p:txBody>
        </p:sp>
        <p:pic>
          <p:nvPicPr>
            <p:cNvPr id="16" name="Picture 15">
              <a:extLst>
                <a:ext uri="{FF2B5EF4-FFF2-40B4-BE49-F238E27FC236}">
                  <a16:creationId xmlns:a16="http://schemas.microsoft.com/office/drawing/2014/main" id="{709AA4EE-1884-46F7-86D2-88FC30505C09}"/>
                </a:ext>
              </a:extLst>
            </p:cNvPr>
            <p:cNvPicPr>
              <a:picLocks noChangeAspect="1"/>
            </p:cNvPicPr>
            <p:nvPr/>
          </p:nvPicPr>
          <p:blipFill>
            <a:blip r:embed="rId3">
              <a:grayscl/>
            </a:blip>
            <a:stretch>
              <a:fillRect/>
            </a:stretch>
          </p:blipFill>
          <p:spPr>
            <a:xfrm>
              <a:off x="314314" y="3491031"/>
              <a:ext cx="1160314" cy="1160314"/>
            </a:xfrm>
            <a:prstGeom prst="rect">
              <a:avLst/>
            </a:prstGeom>
          </p:spPr>
        </p:pic>
      </p:grpSp>
      <p:grpSp>
        <p:nvGrpSpPr>
          <p:cNvPr id="5" name="Group 4">
            <a:extLst>
              <a:ext uri="{FF2B5EF4-FFF2-40B4-BE49-F238E27FC236}">
                <a16:creationId xmlns:a16="http://schemas.microsoft.com/office/drawing/2014/main" id="{9D421824-0E9B-41A5-B6EA-6C0368F6501A}"/>
              </a:ext>
            </a:extLst>
          </p:cNvPr>
          <p:cNvGrpSpPr/>
          <p:nvPr/>
        </p:nvGrpSpPr>
        <p:grpSpPr>
          <a:xfrm>
            <a:off x="201930" y="3676278"/>
            <a:ext cx="3840606" cy="1383156"/>
            <a:chOff x="278004" y="667228"/>
            <a:chExt cx="3840606" cy="1383156"/>
          </a:xfrm>
        </p:grpSpPr>
        <p:sp>
          <p:nvSpPr>
            <p:cNvPr id="34" name="Text Placeholder 5"/>
            <p:cNvSpPr txBox="1">
              <a:spLocks/>
            </p:cNvSpPr>
            <p:nvPr/>
          </p:nvSpPr>
          <p:spPr>
            <a:xfrm>
              <a:off x="1661160" y="762976"/>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n-US" sz="1500" dirty="0"/>
                <a:t>SharePoint Designer 2013</a:t>
              </a:r>
            </a:p>
          </p:txBody>
        </p:sp>
        <p:pic>
          <p:nvPicPr>
            <p:cNvPr id="46" name="Picture 45" descr="A close up of a logo&#10;&#10;Description automatically generated">
              <a:extLst>
                <a:ext uri="{FF2B5EF4-FFF2-40B4-BE49-F238E27FC236}">
                  <a16:creationId xmlns:a16="http://schemas.microsoft.com/office/drawing/2014/main" id="{D6373B0C-421C-4678-85F9-A5B2F4763055}"/>
                </a:ext>
              </a:extLst>
            </p:cNvPr>
            <p:cNvPicPr>
              <a:picLocks noChangeAspect="1"/>
            </p:cNvPicPr>
            <p:nvPr/>
          </p:nvPicPr>
          <p:blipFill>
            <a:blip r:embed="rId4">
              <a:grayscl/>
            </a:blip>
            <a:stretch>
              <a:fillRect/>
            </a:stretch>
          </p:blipFill>
          <p:spPr>
            <a:xfrm>
              <a:off x="278004" y="667228"/>
              <a:ext cx="1383156" cy="1383156"/>
            </a:xfrm>
            <a:prstGeom prst="rect">
              <a:avLst/>
            </a:prstGeom>
          </p:spPr>
        </p:pic>
      </p:grpSp>
      <p:sp>
        <p:nvSpPr>
          <p:cNvPr id="36" name="Text Placeholder 5"/>
          <p:cNvSpPr txBox="1">
            <a:spLocks/>
          </p:cNvSpPr>
          <p:nvPr/>
        </p:nvSpPr>
        <p:spPr>
          <a:xfrm>
            <a:off x="6035103" y="1110696"/>
            <a:ext cx="2908707"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af-ZA" sz="1500" dirty="0"/>
              <a:t>Microsoft Office </a:t>
            </a:r>
          </a:p>
          <a:p>
            <a:pPr marL="0" indent="0">
              <a:spcBef>
                <a:spcPts val="0"/>
              </a:spcBef>
              <a:spcAft>
                <a:spcPts val="450"/>
              </a:spcAft>
              <a:buFont typeface="Arial" panose="020B0604020202020204" pitchFamily="34" charset="0"/>
              <a:buNone/>
            </a:pPr>
            <a:r>
              <a:rPr lang="es-AR" sz="1500" dirty="0"/>
              <a:t>Visio, Access, InfoPath, Excel</a:t>
            </a:r>
          </a:p>
        </p:txBody>
      </p:sp>
      <p:sp>
        <p:nvSpPr>
          <p:cNvPr id="17" name="Text Placeholder 5">
            <a:extLst>
              <a:ext uri="{FF2B5EF4-FFF2-40B4-BE49-F238E27FC236}">
                <a16:creationId xmlns:a16="http://schemas.microsoft.com/office/drawing/2014/main" id="{114C0C83-66ED-4590-9EB8-1A849FF5BC2C}"/>
              </a:ext>
            </a:extLst>
          </p:cNvPr>
          <p:cNvSpPr txBox="1">
            <a:spLocks/>
          </p:cNvSpPr>
          <p:nvPr/>
        </p:nvSpPr>
        <p:spPr>
          <a:xfrm>
            <a:off x="1673575" y="2417721"/>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 </a:t>
            </a:r>
            <a:r>
              <a:rPr lang="es-AR" sz="1500" dirty="0" err="1"/>
              <a:t>Code</a:t>
            </a:r>
            <a:endParaRPr lang="es-AR" sz="1500" dirty="0"/>
          </a:p>
        </p:txBody>
      </p:sp>
      <p:pic>
        <p:nvPicPr>
          <p:cNvPr id="18" name="Picture 17" descr="A close up of a sign&#10;&#10;Description automatically generated">
            <a:extLst>
              <a:ext uri="{FF2B5EF4-FFF2-40B4-BE49-F238E27FC236}">
                <a16:creationId xmlns:a16="http://schemas.microsoft.com/office/drawing/2014/main" id="{584A29F5-BE42-4737-B229-24713402F904}"/>
              </a:ext>
            </a:extLst>
          </p:cNvPr>
          <p:cNvPicPr>
            <a:picLocks noChangeAspect="1"/>
          </p:cNvPicPr>
          <p:nvPr/>
        </p:nvPicPr>
        <p:blipFill>
          <a:blip r:embed="rId5">
            <a:grayscl/>
          </a:blip>
          <a:stretch>
            <a:fillRect/>
          </a:stretch>
        </p:blipFill>
        <p:spPr>
          <a:xfrm>
            <a:off x="486394" y="1188594"/>
            <a:ext cx="971428" cy="971428"/>
          </a:xfrm>
          <a:prstGeom prst="rect">
            <a:avLst/>
          </a:prstGeom>
        </p:spPr>
      </p:pic>
      <p:pic>
        <p:nvPicPr>
          <p:cNvPr id="19" name="Picture 18">
            <a:extLst>
              <a:ext uri="{FF2B5EF4-FFF2-40B4-BE49-F238E27FC236}">
                <a16:creationId xmlns:a16="http://schemas.microsoft.com/office/drawing/2014/main" id="{10C94E42-11E7-4260-9EF6-CD076D3BFB9A}"/>
              </a:ext>
            </a:extLst>
          </p:cNvPr>
          <p:cNvPicPr>
            <a:picLocks noChangeAspect="1"/>
          </p:cNvPicPr>
          <p:nvPr/>
        </p:nvPicPr>
        <p:blipFill>
          <a:blip r:embed="rId6"/>
          <a:stretch>
            <a:fillRect/>
          </a:stretch>
        </p:blipFill>
        <p:spPr>
          <a:xfrm>
            <a:off x="5033389" y="1083508"/>
            <a:ext cx="908451" cy="1076514"/>
          </a:xfrm>
          <a:prstGeom prst="rect">
            <a:avLst/>
          </a:prstGeom>
        </p:spPr>
      </p:pic>
      <p:pic>
        <p:nvPicPr>
          <p:cNvPr id="22" name="Picture 2" descr="seeklogo.com/images/V/visual-studio-code-logo-2...">
            <a:extLst>
              <a:ext uri="{FF2B5EF4-FFF2-40B4-BE49-F238E27FC236}">
                <a16:creationId xmlns:a16="http://schemas.microsoft.com/office/drawing/2014/main" id="{418989B2-3152-4090-A2BD-3E166F2DEFAA}"/>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3617" y="2417721"/>
            <a:ext cx="1004205" cy="1000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06412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Enhance with Microsoft Office</a:t>
            </a:r>
          </a:p>
        </p:txBody>
      </p:sp>
      <p:grpSp>
        <p:nvGrpSpPr>
          <p:cNvPr id="35" name="Group 34"/>
          <p:cNvGrpSpPr/>
          <p:nvPr/>
        </p:nvGrpSpPr>
        <p:grpSpPr>
          <a:xfrm>
            <a:off x="1897860" y="1039789"/>
            <a:ext cx="5921152" cy="899054"/>
            <a:chOff x="2530480" y="1386386"/>
            <a:chExt cx="7894869" cy="1198738"/>
          </a:xfrm>
        </p:grpSpPr>
        <p:pic>
          <p:nvPicPr>
            <p:cNvPr id="1026" name="Picture 2" descr="http://3.bp.blogspot.com/-N5oMcfi3IKo/UB42t0yojcI/AAAAAAAADic/9v8nEYXSkc0/I/Microsoft%252520Visio%2525202013%252520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0480" y="1386387"/>
              <a:ext cx="1198737" cy="119873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p:cNvSpPr/>
            <p:nvPr/>
          </p:nvSpPr>
          <p:spPr>
            <a:xfrm>
              <a:off x="3725359" y="1386386"/>
              <a:ext cx="6699990" cy="1198737"/>
            </a:xfrm>
            <a:prstGeom prst="rect">
              <a:avLst/>
            </a:prstGeom>
            <a:solidFill>
              <a:srgbClr val="38549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a:t>Create workflows designed with Visio</a:t>
              </a:r>
            </a:p>
            <a:p>
              <a:r>
                <a:rPr lang="en-US" sz="1350"/>
                <a:t>Render diagrams using Visio Services</a:t>
              </a:r>
              <a:endParaRPr lang="en-US" sz="1350">
                <a:solidFill>
                  <a:sysClr val="windowText" lastClr="000000"/>
                </a:solidFill>
              </a:endParaRPr>
            </a:p>
          </p:txBody>
        </p:sp>
      </p:grpSp>
      <p:grpSp>
        <p:nvGrpSpPr>
          <p:cNvPr id="37" name="Group 36"/>
          <p:cNvGrpSpPr/>
          <p:nvPr/>
        </p:nvGrpSpPr>
        <p:grpSpPr>
          <a:xfrm>
            <a:off x="1885762" y="1952866"/>
            <a:ext cx="5929206" cy="932349"/>
            <a:chOff x="2514349" y="2585123"/>
            <a:chExt cx="7905608" cy="1243132"/>
          </a:xfrm>
        </p:grpSpPr>
        <p:pic>
          <p:nvPicPr>
            <p:cNvPr id="30" name="Picture 29"/>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514349" y="2585123"/>
              <a:ext cx="1224611" cy="1243132"/>
            </a:xfrm>
            <a:prstGeom prst="rect">
              <a:avLst/>
            </a:prstGeom>
          </p:spPr>
        </p:pic>
        <p:sp>
          <p:nvSpPr>
            <p:cNvPr id="32" name="Rectangle 31"/>
            <p:cNvSpPr/>
            <p:nvPr/>
          </p:nvSpPr>
          <p:spPr>
            <a:xfrm>
              <a:off x="3681984" y="2607481"/>
              <a:ext cx="6737973" cy="1216152"/>
            </a:xfrm>
            <a:prstGeom prst="rect">
              <a:avLst/>
            </a:prstGeom>
            <a:solidFill>
              <a:srgbClr val="A03638"/>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dirty="0"/>
                <a:t>Create browser ready Add-Ins for SharePoint designed with Microsoft Access 2013/2016</a:t>
              </a:r>
              <a:endParaRPr lang="en-US" sz="1350" dirty="0">
                <a:solidFill>
                  <a:sysClr val="windowText" lastClr="000000"/>
                </a:solidFill>
              </a:endParaRPr>
            </a:p>
          </p:txBody>
        </p:sp>
      </p:grpSp>
      <p:grpSp>
        <p:nvGrpSpPr>
          <p:cNvPr id="38" name="Group 37"/>
          <p:cNvGrpSpPr/>
          <p:nvPr/>
        </p:nvGrpSpPr>
        <p:grpSpPr>
          <a:xfrm>
            <a:off x="1885950" y="2914225"/>
            <a:ext cx="5929017" cy="902216"/>
            <a:chOff x="2514600" y="3885633"/>
            <a:chExt cx="7905356" cy="1202954"/>
          </a:xfrm>
        </p:grpSpPr>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14600" y="3885633"/>
              <a:ext cx="1202954" cy="1202954"/>
            </a:xfrm>
            <a:prstGeom prst="rect">
              <a:avLst/>
            </a:prstGeom>
          </p:spPr>
        </p:pic>
        <p:sp>
          <p:nvSpPr>
            <p:cNvPr id="34" name="Rectangle 33"/>
            <p:cNvSpPr/>
            <p:nvPr/>
          </p:nvSpPr>
          <p:spPr>
            <a:xfrm>
              <a:off x="3717553" y="3885633"/>
              <a:ext cx="6702403" cy="1202954"/>
            </a:xfrm>
            <a:prstGeom prst="rect">
              <a:avLst/>
            </a:prstGeom>
            <a:solidFill>
              <a:srgbClr val="276F4D"/>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a:t>Display workbooks in the browser using Excel Services</a:t>
              </a:r>
            </a:p>
            <a:p>
              <a:r>
                <a:rPr lang="en-US" sz="1350"/>
                <a:t>Create dashboards and reports using BI features for Excel</a:t>
              </a:r>
            </a:p>
          </p:txBody>
        </p:sp>
      </p:grpSp>
      <p:grpSp>
        <p:nvGrpSpPr>
          <p:cNvPr id="40" name="Group 39"/>
          <p:cNvGrpSpPr/>
          <p:nvPr/>
        </p:nvGrpSpPr>
        <p:grpSpPr>
          <a:xfrm>
            <a:off x="1897861" y="3841892"/>
            <a:ext cx="5929043" cy="915987"/>
            <a:chOff x="2530480" y="5122522"/>
            <a:chExt cx="7905391" cy="1221316"/>
          </a:xfrm>
        </p:grpSpPr>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0480" y="5122522"/>
              <a:ext cx="1219693" cy="1219693"/>
            </a:xfrm>
            <a:prstGeom prst="rect">
              <a:avLst/>
            </a:prstGeom>
          </p:spPr>
        </p:pic>
        <p:sp>
          <p:nvSpPr>
            <p:cNvPr id="36" name="Rectangle 35"/>
            <p:cNvSpPr/>
            <p:nvPr/>
          </p:nvSpPr>
          <p:spPr>
            <a:xfrm>
              <a:off x="3750173" y="5122522"/>
              <a:ext cx="6685698" cy="1221316"/>
            </a:xfrm>
            <a:prstGeom prst="rect">
              <a:avLst/>
            </a:prstGeom>
            <a:solidFill>
              <a:srgbClr val="693885"/>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350"/>
                <a:t>Create forms deployed for SharePoint</a:t>
              </a:r>
            </a:p>
            <a:p>
              <a:r>
                <a:rPr lang="en-US" sz="1350"/>
                <a:t>Publish forms designs with InfoPath that renders in the browser</a:t>
              </a:r>
              <a:endParaRPr lang="en-US" sz="1350">
                <a:solidFill>
                  <a:sysClr val="windowText" lastClr="000000"/>
                </a:solidFill>
              </a:endParaRPr>
            </a:p>
          </p:txBody>
        </p:sp>
      </p:grpSp>
      <p:sp>
        <p:nvSpPr>
          <p:cNvPr id="5" name="TextBox 4"/>
          <p:cNvSpPr txBox="1"/>
          <p:nvPr/>
        </p:nvSpPr>
        <p:spPr>
          <a:xfrm rot="388052">
            <a:off x="7259277" y="3966471"/>
            <a:ext cx="1719964" cy="457200"/>
          </a:xfrm>
          <a:prstGeom prst="rect">
            <a:avLst/>
          </a:prstGeom>
          <a:solidFill>
            <a:srgbClr val="C00000"/>
          </a:solidFill>
          <a:ln w="25400">
            <a:solidFill>
              <a:schemeClr val="tx1"/>
            </a:solidFill>
          </a:ln>
        </p:spPr>
        <p:txBody>
          <a:bodyPr vert="horz" wrap="square" lIns="137160" tIns="102870" rIns="68580" bIns="34290" rtlCol="0" anchor="t" anchorCtr="0">
            <a:normAutofit fontScale="55000" lnSpcReduction="20000"/>
          </a:bodyPr>
          <a:lstStyle/>
          <a:p>
            <a:pPr algn="ctr" defTabSz="685800">
              <a:lnSpc>
                <a:spcPct val="90000"/>
              </a:lnSpc>
              <a:spcBef>
                <a:spcPct val="0"/>
              </a:spcBef>
            </a:pPr>
            <a:r>
              <a:rPr lang="en-US" sz="2175" dirty="0">
                <a:solidFill>
                  <a:sysClr val="window" lastClr="FFFFFF"/>
                </a:solidFill>
                <a:latin typeface="Segoe UI Light" panose="020B0502040204020203" pitchFamily="34" charset="0"/>
                <a:ea typeface="+mj-ea"/>
                <a:cs typeface="Segoe UI Light" panose="020B0502040204020203" pitchFamily="34" charset="0"/>
              </a:rPr>
              <a:t>Deprecated</a:t>
            </a:r>
          </a:p>
          <a:p>
            <a:pPr algn="ctr" defTabSz="685800">
              <a:lnSpc>
                <a:spcPct val="90000"/>
              </a:lnSpc>
              <a:spcBef>
                <a:spcPct val="0"/>
              </a:spcBef>
            </a:pPr>
            <a:r>
              <a:rPr lang="en-US" sz="2175" dirty="0">
                <a:solidFill>
                  <a:sysClr val="window" lastClr="FFFFFF"/>
                </a:solidFill>
                <a:latin typeface="Segoe UI Light" panose="020B0502040204020203" pitchFamily="34" charset="0"/>
                <a:ea typeface="+mj-ea"/>
                <a:cs typeface="Segoe UI Light" panose="020B0502040204020203" pitchFamily="34" charset="0"/>
              </a:rPr>
              <a:t>In 2026 out of support</a:t>
            </a:r>
          </a:p>
          <a:p>
            <a:pPr defTabSz="685800">
              <a:lnSpc>
                <a:spcPct val="90000"/>
              </a:lnSpc>
              <a:spcBef>
                <a:spcPct val="0"/>
              </a:spcBef>
            </a:pPr>
            <a:endParaRPr lang="nl-NL" sz="2100" dirty="0">
              <a:solidFill>
                <a:sysClr val="window" lastClr="FFFFFF"/>
              </a:solidFill>
              <a:latin typeface="Segoe UI Light" panose="020B0502040204020203" pitchFamily="34" charset="0"/>
              <a:ea typeface="+mj-ea"/>
              <a:cs typeface="Segoe UI Light" panose="020B0502040204020203" pitchFamily="34" charset="0"/>
            </a:endParaRPr>
          </a:p>
        </p:txBody>
      </p:sp>
      <p:sp>
        <p:nvSpPr>
          <p:cNvPr id="19" name="TextBox 18">
            <a:extLst>
              <a:ext uri="{FF2B5EF4-FFF2-40B4-BE49-F238E27FC236}">
                <a16:creationId xmlns:a16="http://schemas.microsoft.com/office/drawing/2014/main" id="{6E3612D9-5488-499D-A47B-634AC22220E9}"/>
              </a:ext>
            </a:extLst>
          </p:cNvPr>
          <p:cNvSpPr txBox="1"/>
          <p:nvPr/>
        </p:nvSpPr>
        <p:spPr>
          <a:xfrm rot="388052">
            <a:off x="7336108" y="2182162"/>
            <a:ext cx="1719964" cy="457200"/>
          </a:xfrm>
          <a:prstGeom prst="rect">
            <a:avLst/>
          </a:prstGeom>
          <a:solidFill>
            <a:srgbClr val="C00000"/>
          </a:solidFill>
          <a:ln w="25400">
            <a:solidFill>
              <a:schemeClr val="tx1"/>
            </a:solidFill>
          </a:ln>
        </p:spPr>
        <p:txBody>
          <a:bodyPr vert="horz" wrap="square" lIns="137160" tIns="102870" rIns="68580" bIns="34290" rtlCol="0" anchor="t" anchorCtr="0">
            <a:noAutofit/>
          </a:bodyPr>
          <a:lstStyle/>
          <a:p>
            <a:pPr algn="ctr" defTabSz="685800">
              <a:lnSpc>
                <a:spcPct val="90000"/>
              </a:lnSpc>
              <a:spcBef>
                <a:spcPct val="0"/>
              </a:spcBef>
            </a:pPr>
            <a:r>
              <a:rPr lang="en-US" sz="1200" dirty="0">
                <a:solidFill>
                  <a:sysClr val="window" lastClr="FFFFFF"/>
                </a:solidFill>
                <a:latin typeface="Segoe UI Light" panose="020B0502040204020203" pitchFamily="34" charset="0"/>
                <a:ea typeface="+mj-ea"/>
                <a:cs typeface="Segoe UI Light" panose="020B0502040204020203" pitchFamily="34" charset="0"/>
              </a:rPr>
              <a:t>Removed from SPO</a:t>
            </a:r>
            <a:br>
              <a:rPr lang="en-US" sz="1200" dirty="0">
                <a:solidFill>
                  <a:sysClr val="window" lastClr="FFFFFF"/>
                </a:solidFill>
                <a:latin typeface="Segoe UI Light" panose="020B0502040204020203" pitchFamily="34" charset="0"/>
                <a:ea typeface="+mj-ea"/>
                <a:cs typeface="Segoe UI Light" panose="020B0502040204020203" pitchFamily="34" charset="0"/>
              </a:rPr>
            </a:br>
            <a:r>
              <a:rPr lang="en-US" sz="1200" dirty="0">
                <a:solidFill>
                  <a:sysClr val="window" lastClr="FFFFFF"/>
                </a:solidFill>
                <a:latin typeface="Segoe UI Light" panose="020B0502040204020203" pitchFamily="34" charset="0"/>
                <a:ea typeface="+mj-ea"/>
                <a:cs typeface="Segoe UI Light" panose="020B0502040204020203" pitchFamily="34" charset="0"/>
              </a:rPr>
              <a:t>Deprecated in 2019</a:t>
            </a:r>
          </a:p>
        </p:txBody>
      </p:sp>
      <p:grpSp>
        <p:nvGrpSpPr>
          <p:cNvPr id="2" name="Group 1">
            <a:extLst>
              <a:ext uri="{FF2B5EF4-FFF2-40B4-BE49-F238E27FC236}">
                <a16:creationId xmlns:a16="http://schemas.microsoft.com/office/drawing/2014/main" id="{E9B737D8-AE83-4F4B-BB8C-DC36CA658DDD}"/>
              </a:ext>
            </a:extLst>
          </p:cNvPr>
          <p:cNvGrpSpPr/>
          <p:nvPr/>
        </p:nvGrpSpPr>
        <p:grpSpPr>
          <a:xfrm>
            <a:off x="108594" y="837063"/>
            <a:ext cx="1694082" cy="1643622"/>
            <a:chOff x="108594" y="837063"/>
            <a:chExt cx="1694082" cy="1643622"/>
          </a:xfrm>
        </p:grpSpPr>
        <p:sp>
          <p:nvSpPr>
            <p:cNvPr id="20" name="Text Placeholder 5">
              <a:extLst>
                <a:ext uri="{FF2B5EF4-FFF2-40B4-BE49-F238E27FC236}">
                  <a16:creationId xmlns:a16="http://schemas.microsoft.com/office/drawing/2014/main" id="{98CEA1AC-3182-402F-B96C-8A82BFB70A48}"/>
                </a:ext>
              </a:extLst>
            </p:cNvPr>
            <p:cNvSpPr txBox="1">
              <a:spLocks/>
            </p:cNvSpPr>
            <p:nvPr/>
          </p:nvSpPr>
          <p:spPr>
            <a:xfrm>
              <a:off x="108594" y="2017018"/>
              <a:ext cx="1694082" cy="463667"/>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af-ZA" sz="1500" dirty="0"/>
                <a:t>Microsoft Office </a:t>
              </a:r>
            </a:p>
            <a:p>
              <a:pPr marL="0" indent="0">
                <a:spcBef>
                  <a:spcPts val="0"/>
                </a:spcBef>
                <a:spcAft>
                  <a:spcPts val="450"/>
                </a:spcAft>
                <a:buFont typeface="Arial" panose="020B0604020202020204" pitchFamily="34" charset="0"/>
                <a:buNone/>
              </a:pPr>
              <a:endParaRPr lang="es-AR" sz="1500" dirty="0"/>
            </a:p>
          </p:txBody>
        </p:sp>
        <p:pic>
          <p:nvPicPr>
            <p:cNvPr id="21" name="Picture 20">
              <a:extLst>
                <a:ext uri="{FF2B5EF4-FFF2-40B4-BE49-F238E27FC236}">
                  <a16:creationId xmlns:a16="http://schemas.microsoft.com/office/drawing/2014/main" id="{F9F923E5-D8A0-48C8-BE81-DACE500BEF00}"/>
                </a:ext>
              </a:extLst>
            </p:cNvPr>
            <p:cNvPicPr>
              <a:picLocks noChangeAspect="1"/>
            </p:cNvPicPr>
            <p:nvPr/>
          </p:nvPicPr>
          <p:blipFill>
            <a:blip r:embed="rId7"/>
            <a:stretch>
              <a:fillRect/>
            </a:stretch>
          </p:blipFill>
          <p:spPr>
            <a:xfrm>
              <a:off x="425418" y="837063"/>
              <a:ext cx="899570" cy="1065990"/>
            </a:xfrm>
            <a:prstGeom prst="rect">
              <a:avLst/>
            </a:prstGeom>
          </p:spPr>
        </p:pic>
      </p:grpSp>
    </p:spTree>
    <p:extLst>
      <p:ext uri="{BB962C8B-B14F-4D97-AF65-F5344CB8AC3E}">
        <p14:creationId xmlns:p14="http://schemas.microsoft.com/office/powerpoint/2010/main" val="35845133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250" fill="hold"/>
                                        <p:tgtEl>
                                          <p:spTgt spid="19"/>
                                        </p:tgtEl>
                                        <p:attrNameLst>
                                          <p:attrName>ppt_w</p:attrName>
                                        </p:attrNameLst>
                                      </p:cBhvr>
                                      <p:tavLst>
                                        <p:tav tm="0">
                                          <p:val>
                                            <p:fltVal val="0"/>
                                          </p:val>
                                        </p:tav>
                                        <p:tav tm="100000">
                                          <p:val>
                                            <p:strVal val="#ppt_w"/>
                                          </p:val>
                                        </p:tav>
                                      </p:tavLst>
                                    </p:anim>
                                    <p:anim calcmode="lin" valueType="num">
                                      <p:cBhvr>
                                        <p:cTn id="18" dur="250" fill="hold"/>
                                        <p:tgtEl>
                                          <p:spTgt spid="19"/>
                                        </p:tgtEl>
                                        <p:attrNameLst>
                                          <p:attrName>ppt_h</p:attrName>
                                        </p:attrNameLst>
                                      </p:cBhvr>
                                      <p:tavLst>
                                        <p:tav tm="0">
                                          <p:val>
                                            <p:fltVal val="0"/>
                                          </p:val>
                                        </p:tav>
                                        <p:tav tm="100000">
                                          <p:val>
                                            <p:strVal val="#ppt_h"/>
                                          </p:val>
                                        </p:tav>
                                      </p:tavLst>
                                    </p:anim>
                                    <p:animEffect transition="in" filter="fade">
                                      <p:cBhvr>
                                        <p:cTn id="19" dur="25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250" fill="hold"/>
                                        <p:tgtEl>
                                          <p:spTgt spid="5"/>
                                        </p:tgtEl>
                                        <p:attrNameLst>
                                          <p:attrName>ppt_w</p:attrName>
                                        </p:attrNameLst>
                                      </p:cBhvr>
                                      <p:tavLst>
                                        <p:tav tm="0">
                                          <p:val>
                                            <p:fltVal val="0"/>
                                          </p:val>
                                        </p:tav>
                                        <p:tav tm="100000">
                                          <p:val>
                                            <p:strVal val="#ppt_w"/>
                                          </p:val>
                                        </p:tav>
                                      </p:tavLst>
                                    </p:anim>
                                    <p:anim calcmode="lin" valueType="num">
                                      <p:cBhvr>
                                        <p:cTn id="35" dur="250" fill="hold"/>
                                        <p:tgtEl>
                                          <p:spTgt spid="5"/>
                                        </p:tgtEl>
                                        <p:attrNameLst>
                                          <p:attrName>ppt_h</p:attrName>
                                        </p:attrNameLst>
                                      </p:cBhvr>
                                      <p:tavLst>
                                        <p:tav tm="0">
                                          <p:val>
                                            <p:fltVal val="0"/>
                                          </p:val>
                                        </p:tav>
                                        <p:tav tm="100000">
                                          <p:val>
                                            <p:strVal val="#ppt_h"/>
                                          </p:val>
                                        </p:tav>
                                      </p:tavLst>
                                    </p:anim>
                                    <p:animEffect transition="in" filter="fade">
                                      <p:cBhvr>
                                        <p:cTn id="3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Access</a:t>
            </a:r>
          </a:p>
        </p:txBody>
      </p:sp>
      <p:graphicFrame>
        <p:nvGraphicFramePr>
          <p:cNvPr id="2" name="Diagram 1"/>
          <p:cNvGraphicFramePr/>
          <p:nvPr/>
        </p:nvGraphicFramePr>
        <p:xfrm>
          <a:off x="1263096" y="1100664"/>
          <a:ext cx="7315200" cy="31208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8" name="Group 7">
            <a:extLst>
              <a:ext uri="{FF2B5EF4-FFF2-40B4-BE49-F238E27FC236}">
                <a16:creationId xmlns:a16="http://schemas.microsoft.com/office/drawing/2014/main" id="{FDBBD5C7-8EA4-46F0-B366-5156E50904A2}"/>
              </a:ext>
            </a:extLst>
          </p:cNvPr>
          <p:cNvGrpSpPr/>
          <p:nvPr/>
        </p:nvGrpSpPr>
        <p:grpSpPr>
          <a:xfrm>
            <a:off x="-100672" y="891882"/>
            <a:ext cx="1538236" cy="1181464"/>
            <a:chOff x="108594" y="908351"/>
            <a:chExt cx="1694082" cy="1572334"/>
          </a:xfrm>
        </p:grpSpPr>
        <p:sp>
          <p:nvSpPr>
            <p:cNvPr id="9" name="Text Placeholder 5">
              <a:extLst>
                <a:ext uri="{FF2B5EF4-FFF2-40B4-BE49-F238E27FC236}">
                  <a16:creationId xmlns:a16="http://schemas.microsoft.com/office/drawing/2014/main" id="{07F1F48C-147B-43DC-97CC-BE47FE98797F}"/>
                </a:ext>
              </a:extLst>
            </p:cNvPr>
            <p:cNvSpPr txBox="1">
              <a:spLocks/>
            </p:cNvSpPr>
            <p:nvPr/>
          </p:nvSpPr>
          <p:spPr>
            <a:xfrm>
              <a:off x="108594" y="2017018"/>
              <a:ext cx="1694082" cy="463667"/>
            </a:xfrm>
            <a:prstGeom prst="rect">
              <a:avLst/>
            </a:prstGeom>
          </p:spPr>
          <p:txBody>
            <a:bodyPr anchor="ctr">
              <a:no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lgn="ctr">
                <a:spcBef>
                  <a:spcPts val="0"/>
                </a:spcBef>
                <a:spcAft>
                  <a:spcPts val="450"/>
                </a:spcAft>
                <a:buFont typeface="Arial" panose="020B0604020202020204" pitchFamily="34" charset="0"/>
                <a:buNone/>
              </a:pPr>
              <a:r>
                <a:rPr lang="af-ZA" sz="1200" dirty="0"/>
                <a:t>Microsoft Office </a:t>
              </a:r>
            </a:p>
            <a:p>
              <a:pPr marL="0" indent="0">
                <a:spcBef>
                  <a:spcPts val="0"/>
                </a:spcBef>
                <a:spcAft>
                  <a:spcPts val="450"/>
                </a:spcAft>
                <a:buFont typeface="Arial" panose="020B0604020202020204" pitchFamily="34" charset="0"/>
                <a:buNone/>
              </a:pPr>
              <a:endParaRPr lang="es-AR" sz="1200" dirty="0"/>
            </a:p>
          </p:txBody>
        </p:sp>
        <p:pic>
          <p:nvPicPr>
            <p:cNvPr id="10" name="Picture 9">
              <a:extLst>
                <a:ext uri="{FF2B5EF4-FFF2-40B4-BE49-F238E27FC236}">
                  <a16:creationId xmlns:a16="http://schemas.microsoft.com/office/drawing/2014/main" id="{2E330733-B5AB-4246-96D8-6662544EC5D2}"/>
                </a:ext>
              </a:extLst>
            </p:cNvPr>
            <p:cNvPicPr>
              <a:picLocks noChangeAspect="1"/>
            </p:cNvPicPr>
            <p:nvPr/>
          </p:nvPicPr>
          <p:blipFill>
            <a:blip r:embed="rId8"/>
            <a:stretch>
              <a:fillRect/>
            </a:stretch>
          </p:blipFill>
          <p:spPr>
            <a:xfrm>
              <a:off x="500839" y="908351"/>
              <a:ext cx="899570" cy="1065990"/>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A077C58A-28CF-46FB-B644-02D383734965}"/>
              </a:ext>
            </a:extLst>
          </p:cNvPr>
          <p:cNvPicPr>
            <a:picLocks noChangeAspect="1"/>
          </p:cNvPicPr>
          <p:nvPr/>
        </p:nvPicPr>
        <p:blipFill>
          <a:blip r:embed="rId9"/>
          <a:stretch>
            <a:fillRect/>
          </a:stretch>
        </p:blipFill>
        <p:spPr>
          <a:xfrm>
            <a:off x="160092" y="1863820"/>
            <a:ext cx="1007607" cy="1007607"/>
          </a:xfrm>
          <a:prstGeom prst="rect">
            <a:avLst/>
          </a:prstGeom>
        </p:spPr>
      </p:pic>
    </p:spTree>
    <p:extLst>
      <p:ext uri="{BB962C8B-B14F-4D97-AF65-F5344CB8AC3E}">
        <p14:creationId xmlns:p14="http://schemas.microsoft.com/office/powerpoint/2010/main" val="28378275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588380196"/>
              </p:ext>
            </p:extLst>
          </p:nvPr>
        </p:nvGraphicFramePr>
        <p:xfrm>
          <a:off x="1265837" y="1100664"/>
          <a:ext cx="7676233" cy="3833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InfoPath</a:t>
            </a:r>
          </a:p>
        </p:txBody>
      </p:sp>
      <p:grpSp>
        <p:nvGrpSpPr>
          <p:cNvPr id="8" name="Group 7">
            <a:extLst>
              <a:ext uri="{FF2B5EF4-FFF2-40B4-BE49-F238E27FC236}">
                <a16:creationId xmlns:a16="http://schemas.microsoft.com/office/drawing/2014/main" id="{6815CDE1-99D7-48A7-85FE-839B9538DD59}"/>
              </a:ext>
            </a:extLst>
          </p:cNvPr>
          <p:cNvGrpSpPr/>
          <p:nvPr/>
        </p:nvGrpSpPr>
        <p:grpSpPr>
          <a:xfrm>
            <a:off x="-127969" y="985402"/>
            <a:ext cx="1538236" cy="1181464"/>
            <a:chOff x="108594" y="908351"/>
            <a:chExt cx="1694082" cy="1572334"/>
          </a:xfrm>
        </p:grpSpPr>
        <p:sp>
          <p:nvSpPr>
            <p:cNvPr id="9" name="Text Placeholder 5">
              <a:extLst>
                <a:ext uri="{FF2B5EF4-FFF2-40B4-BE49-F238E27FC236}">
                  <a16:creationId xmlns:a16="http://schemas.microsoft.com/office/drawing/2014/main" id="{93F3F88E-508D-48F9-90CD-BC827007ACFF}"/>
                </a:ext>
              </a:extLst>
            </p:cNvPr>
            <p:cNvSpPr txBox="1">
              <a:spLocks/>
            </p:cNvSpPr>
            <p:nvPr/>
          </p:nvSpPr>
          <p:spPr>
            <a:xfrm>
              <a:off x="108594" y="2017018"/>
              <a:ext cx="1694082" cy="463667"/>
            </a:xfrm>
            <a:prstGeom prst="rect">
              <a:avLst/>
            </a:prstGeom>
          </p:spPr>
          <p:txBody>
            <a:bodyPr anchor="ctr">
              <a:no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lgn="ctr">
                <a:spcBef>
                  <a:spcPts val="0"/>
                </a:spcBef>
                <a:spcAft>
                  <a:spcPts val="450"/>
                </a:spcAft>
                <a:buFont typeface="Arial" panose="020B0604020202020204" pitchFamily="34" charset="0"/>
                <a:buNone/>
              </a:pPr>
              <a:r>
                <a:rPr lang="af-ZA" sz="1200" dirty="0"/>
                <a:t>Microsoft Office </a:t>
              </a:r>
            </a:p>
            <a:p>
              <a:pPr marL="0" indent="0">
                <a:spcBef>
                  <a:spcPts val="0"/>
                </a:spcBef>
                <a:spcAft>
                  <a:spcPts val="450"/>
                </a:spcAft>
                <a:buFont typeface="Arial" panose="020B0604020202020204" pitchFamily="34" charset="0"/>
                <a:buNone/>
              </a:pPr>
              <a:endParaRPr lang="es-AR" sz="1200" dirty="0"/>
            </a:p>
          </p:txBody>
        </p:sp>
        <p:pic>
          <p:nvPicPr>
            <p:cNvPr id="10" name="Picture 9">
              <a:extLst>
                <a:ext uri="{FF2B5EF4-FFF2-40B4-BE49-F238E27FC236}">
                  <a16:creationId xmlns:a16="http://schemas.microsoft.com/office/drawing/2014/main" id="{575F5F0E-F08F-4C2E-9425-BC4667AD2AAF}"/>
                </a:ext>
              </a:extLst>
            </p:cNvPr>
            <p:cNvPicPr>
              <a:picLocks noChangeAspect="1"/>
            </p:cNvPicPr>
            <p:nvPr/>
          </p:nvPicPr>
          <p:blipFill>
            <a:blip r:embed="rId8"/>
            <a:stretch>
              <a:fillRect/>
            </a:stretch>
          </p:blipFill>
          <p:spPr>
            <a:xfrm>
              <a:off x="500839" y="908351"/>
              <a:ext cx="899570" cy="1065990"/>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C944852E-43C7-440D-AE18-1490A4A0632C}"/>
              </a:ext>
            </a:extLst>
          </p:cNvPr>
          <p:cNvPicPr>
            <a:picLocks noChangeAspect="1"/>
          </p:cNvPicPr>
          <p:nvPr/>
        </p:nvPicPr>
        <p:blipFill>
          <a:blip r:embed="rId9"/>
          <a:stretch>
            <a:fillRect/>
          </a:stretch>
        </p:blipFill>
        <p:spPr>
          <a:xfrm>
            <a:off x="153442" y="2047438"/>
            <a:ext cx="1001980" cy="1001980"/>
          </a:xfrm>
          <a:prstGeom prst="rect">
            <a:avLst/>
          </a:prstGeom>
        </p:spPr>
      </p:pic>
    </p:spTree>
    <p:extLst>
      <p:ext uri="{BB962C8B-B14F-4D97-AF65-F5344CB8AC3E}">
        <p14:creationId xmlns:p14="http://schemas.microsoft.com/office/powerpoint/2010/main" val="6752805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3806378998"/>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43072526"/>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265837" y="1100664"/>
          <a:ext cx="7676233" cy="2995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a:t>Excel</a:t>
            </a:r>
          </a:p>
        </p:txBody>
      </p:sp>
      <p:grpSp>
        <p:nvGrpSpPr>
          <p:cNvPr id="8" name="Group 7">
            <a:extLst>
              <a:ext uri="{FF2B5EF4-FFF2-40B4-BE49-F238E27FC236}">
                <a16:creationId xmlns:a16="http://schemas.microsoft.com/office/drawing/2014/main" id="{16ACE5C5-B078-43A9-B1CA-B469F7603CDB}"/>
              </a:ext>
            </a:extLst>
          </p:cNvPr>
          <p:cNvGrpSpPr/>
          <p:nvPr/>
        </p:nvGrpSpPr>
        <p:grpSpPr>
          <a:xfrm>
            <a:off x="-114322" y="953954"/>
            <a:ext cx="1538236" cy="1181464"/>
            <a:chOff x="108594" y="908351"/>
            <a:chExt cx="1694082" cy="1572334"/>
          </a:xfrm>
        </p:grpSpPr>
        <p:sp>
          <p:nvSpPr>
            <p:cNvPr id="9" name="Text Placeholder 5">
              <a:extLst>
                <a:ext uri="{FF2B5EF4-FFF2-40B4-BE49-F238E27FC236}">
                  <a16:creationId xmlns:a16="http://schemas.microsoft.com/office/drawing/2014/main" id="{C1D44AAE-9CCC-4856-9681-AD0DE0A2AE6C}"/>
                </a:ext>
              </a:extLst>
            </p:cNvPr>
            <p:cNvSpPr txBox="1">
              <a:spLocks/>
            </p:cNvSpPr>
            <p:nvPr/>
          </p:nvSpPr>
          <p:spPr>
            <a:xfrm>
              <a:off x="108594" y="2017018"/>
              <a:ext cx="1694082" cy="463667"/>
            </a:xfrm>
            <a:prstGeom prst="rect">
              <a:avLst/>
            </a:prstGeom>
          </p:spPr>
          <p:txBody>
            <a:bodyPr anchor="ctr">
              <a:no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lgn="ctr">
                <a:spcBef>
                  <a:spcPts val="0"/>
                </a:spcBef>
                <a:spcAft>
                  <a:spcPts val="450"/>
                </a:spcAft>
                <a:buFont typeface="Arial" panose="020B0604020202020204" pitchFamily="34" charset="0"/>
                <a:buNone/>
              </a:pPr>
              <a:r>
                <a:rPr lang="af-ZA" sz="1200" dirty="0"/>
                <a:t>Microsoft Office </a:t>
              </a:r>
            </a:p>
            <a:p>
              <a:pPr marL="0" indent="0">
                <a:spcBef>
                  <a:spcPts val="0"/>
                </a:spcBef>
                <a:spcAft>
                  <a:spcPts val="450"/>
                </a:spcAft>
                <a:buFont typeface="Arial" panose="020B0604020202020204" pitchFamily="34" charset="0"/>
                <a:buNone/>
              </a:pPr>
              <a:endParaRPr lang="es-AR" sz="1200" dirty="0"/>
            </a:p>
          </p:txBody>
        </p:sp>
        <p:pic>
          <p:nvPicPr>
            <p:cNvPr id="10" name="Picture 9">
              <a:extLst>
                <a:ext uri="{FF2B5EF4-FFF2-40B4-BE49-F238E27FC236}">
                  <a16:creationId xmlns:a16="http://schemas.microsoft.com/office/drawing/2014/main" id="{BDBAC634-B2EE-4291-AD54-6EF03E922C08}"/>
                </a:ext>
              </a:extLst>
            </p:cNvPr>
            <p:cNvPicPr>
              <a:picLocks noChangeAspect="1"/>
            </p:cNvPicPr>
            <p:nvPr/>
          </p:nvPicPr>
          <p:blipFill>
            <a:blip r:embed="rId8"/>
            <a:stretch>
              <a:fillRect/>
            </a:stretch>
          </p:blipFill>
          <p:spPr>
            <a:xfrm>
              <a:off x="500839" y="908351"/>
              <a:ext cx="899570" cy="1065990"/>
            </a:xfrm>
            <a:prstGeom prst="rect">
              <a:avLst/>
            </a:prstGeom>
          </p:spPr>
        </p:pic>
      </p:grpSp>
      <p:pic>
        <p:nvPicPr>
          <p:cNvPr id="5" name="Picture 4" descr="A close up of a sign&#10;&#10;Description automatically generated">
            <a:extLst>
              <a:ext uri="{FF2B5EF4-FFF2-40B4-BE49-F238E27FC236}">
                <a16:creationId xmlns:a16="http://schemas.microsoft.com/office/drawing/2014/main" id="{18398DE7-100E-4401-AE55-131735ED2216}"/>
              </a:ext>
            </a:extLst>
          </p:cNvPr>
          <p:cNvPicPr>
            <a:picLocks noChangeAspect="1"/>
          </p:cNvPicPr>
          <p:nvPr/>
        </p:nvPicPr>
        <p:blipFill>
          <a:blip r:embed="rId9"/>
          <a:stretch>
            <a:fillRect/>
          </a:stretch>
        </p:blipFill>
        <p:spPr>
          <a:xfrm>
            <a:off x="192832" y="1929740"/>
            <a:ext cx="892029" cy="892029"/>
          </a:xfrm>
          <a:prstGeom prst="rect">
            <a:avLst/>
          </a:prstGeom>
        </p:spPr>
      </p:pic>
    </p:spTree>
    <p:extLst>
      <p:ext uri="{BB962C8B-B14F-4D97-AF65-F5344CB8AC3E}">
        <p14:creationId xmlns:p14="http://schemas.microsoft.com/office/powerpoint/2010/main" val="185851203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Word</a:t>
            </a:r>
          </a:p>
        </p:txBody>
      </p:sp>
      <p:pic>
        <p:nvPicPr>
          <p:cNvPr id="4" name="Picture 3">
            <a:extLst>
              <a:ext uri="{FF2B5EF4-FFF2-40B4-BE49-F238E27FC236}">
                <a16:creationId xmlns:a16="http://schemas.microsoft.com/office/drawing/2014/main" id="{E0F00B4C-1547-400F-BFE7-F1FE1282AC8D}"/>
              </a:ext>
            </a:extLst>
          </p:cNvPr>
          <p:cNvPicPr>
            <a:picLocks noChangeAspect="1"/>
          </p:cNvPicPr>
          <p:nvPr/>
        </p:nvPicPr>
        <p:blipFill>
          <a:blip r:embed="rId3"/>
          <a:stretch>
            <a:fillRect/>
          </a:stretch>
        </p:blipFill>
        <p:spPr>
          <a:xfrm>
            <a:off x="5972034" y="1774806"/>
            <a:ext cx="3028697" cy="3061690"/>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ECDC0278-5D9C-40C1-ADC8-128646619E22}"/>
              </a:ext>
            </a:extLst>
          </p:cNvPr>
          <p:cNvPicPr>
            <a:picLocks noChangeAspect="1"/>
          </p:cNvPicPr>
          <p:nvPr/>
        </p:nvPicPr>
        <p:blipFill>
          <a:blip r:embed="rId4"/>
          <a:stretch>
            <a:fillRect/>
          </a:stretch>
        </p:blipFill>
        <p:spPr>
          <a:xfrm>
            <a:off x="1573338" y="1774805"/>
            <a:ext cx="4192672" cy="1959193"/>
          </a:xfrm>
          <a:prstGeom prst="rect">
            <a:avLst/>
          </a:prstGeom>
          <a:ln>
            <a:noFill/>
          </a:ln>
          <a:effectLst>
            <a:outerShdw blurRad="292100" dist="139700" dir="2700000" algn="tl" rotWithShape="0">
              <a:srgbClr val="333333">
                <a:alpha val="65000"/>
              </a:srgbClr>
            </a:outerShdw>
          </a:effectLst>
        </p:spPr>
      </p:pic>
      <p:sp>
        <p:nvSpPr>
          <p:cNvPr id="15" name="Text Placeholder 5">
            <a:extLst>
              <a:ext uri="{FF2B5EF4-FFF2-40B4-BE49-F238E27FC236}">
                <a16:creationId xmlns:a16="http://schemas.microsoft.com/office/drawing/2014/main" id="{FA673258-0C20-4A0E-B5BB-92F1683250F0}"/>
              </a:ext>
            </a:extLst>
          </p:cNvPr>
          <p:cNvSpPr txBox="1">
            <a:spLocks/>
          </p:cNvSpPr>
          <p:nvPr/>
        </p:nvSpPr>
        <p:spPr>
          <a:xfrm>
            <a:off x="1348979" y="1100664"/>
            <a:ext cx="7651752" cy="406265"/>
          </a:xfrm>
          <a:prstGeom prst="rect">
            <a:avLst/>
          </a:prstGeom>
        </p:spPr>
        <p:txBody>
          <a:bodyPr vert="horz" wrap="square" lIns="146304" tIns="91440" rIns="146304" bIns="91440" rtlCol="0">
            <a:spAutoFit/>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r>
              <a:rPr lang="en-US" sz="1600" dirty="0"/>
              <a:t>Synchronize information using Document Sets and Quick Parts in Word </a:t>
            </a:r>
            <a:endParaRPr lang="nl-NL" sz="2800" dirty="0"/>
          </a:p>
        </p:txBody>
      </p:sp>
      <p:grpSp>
        <p:nvGrpSpPr>
          <p:cNvPr id="10" name="Group 9">
            <a:extLst>
              <a:ext uri="{FF2B5EF4-FFF2-40B4-BE49-F238E27FC236}">
                <a16:creationId xmlns:a16="http://schemas.microsoft.com/office/drawing/2014/main" id="{A61982D3-5D08-4E39-90BF-AA3F4B77042E}"/>
              </a:ext>
            </a:extLst>
          </p:cNvPr>
          <p:cNvGrpSpPr/>
          <p:nvPr/>
        </p:nvGrpSpPr>
        <p:grpSpPr>
          <a:xfrm>
            <a:off x="-114322" y="953954"/>
            <a:ext cx="1538236" cy="1181464"/>
            <a:chOff x="108594" y="908351"/>
            <a:chExt cx="1694082" cy="1572334"/>
          </a:xfrm>
        </p:grpSpPr>
        <p:sp>
          <p:nvSpPr>
            <p:cNvPr id="14" name="Text Placeholder 5">
              <a:extLst>
                <a:ext uri="{FF2B5EF4-FFF2-40B4-BE49-F238E27FC236}">
                  <a16:creationId xmlns:a16="http://schemas.microsoft.com/office/drawing/2014/main" id="{41505AF9-A535-4D72-B9A4-3DE78464EB36}"/>
                </a:ext>
              </a:extLst>
            </p:cNvPr>
            <p:cNvSpPr txBox="1">
              <a:spLocks/>
            </p:cNvSpPr>
            <p:nvPr/>
          </p:nvSpPr>
          <p:spPr>
            <a:xfrm>
              <a:off x="108594" y="2017018"/>
              <a:ext cx="1694082" cy="463667"/>
            </a:xfrm>
            <a:prstGeom prst="rect">
              <a:avLst/>
            </a:prstGeom>
          </p:spPr>
          <p:txBody>
            <a:bodyPr anchor="ctr">
              <a:no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lgn="ctr">
                <a:spcBef>
                  <a:spcPts val="0"/>
                </a:spcBef>
                <a:spcAft>
                  <a:spcPts val="450"/>
                </a:spcAft>
                <a:buFont typeface="Arial" panose="020B0604020202020204" pitchFamily="34" charset="0"/>
                <a:buNone/>
              </a:pPr>
              <a:r>
                <a:rPr lang="af-ZA" sz="1200" dirty="0"/>
                <a:t>Microsoft Office </a:t>
              </a:r>
            </a:p>
            <a:p>
              <a:pPr marL="0" indent="0">
                <a:spcBef>
                  <a:spcPts val="0"/>
                </a:spcBef>
                <a:spcAft>
                  <a:spcPts val="450"/>
                </a:spcAft>
                <a:buFont typeface="Arial" panose="020B0604020202020204" pitchFamily="34" charset="0"/>
                <a:buNone/>
              </a:pPr>
              <a:endParaRPr lang="es-AR" sz="1200" dirty="0"/>
            </a:p>
          </p:txBody>
        </p:sp>
        <p:pic>
          <p:nvPicPr>
            <p:cNvPr id="16" name="Picture 15">
              <a:extLst>
                <a:ext uri="{FF2B5EF4-FFF2-40B4-BE49-F238E27FC236}">
                  <a16:creationId xmlns:a16="http://schemas.microsoft.com/office/drawing/2014/main" id="{758D4BB3-29C7-426C-BBB3-47885CD48A2A}"/>
                </a:ext>
              </a:extLst>
            </p:cNvPr>
            <p:cNvPicPr>
              <a:picLocks noChangeAspect="1"/>
            </p:cNvPicPr>
            <p:nvPr/>
          </p:nvPicPr>
          <p:blipFill>
            <a:blip r:embed="rId5"/>
            <a:stretch>
              <a:fillRect/>
            </a:stretch>
          </p:blipFill>
          <p:spPr>
            <a:xfrm>
              <a:off x="500839" y="908351"/>
              <a:ext cx="899570" cy="1065990"/>
            </a:xfrm>
            <a:prstGeom prst="rect">
              <a:avLst/>
            </a:prstGeom>
          </p:spPr>
        </p:pic>
      </p:grpSp>
      <p:pic>
        <p:nvPicPr>
          <p:cNvPr id="6" name="Picture 5">
            <a:extLst>
              <a:ext uri="{FF2B5EF4-FFF2-40B4-BE49-F238E27FC236}">
                <a16:creationId xmlns:a16="http://schemas.microsoft.com/office/drawing/2014/main" id="{FA2A0B41-9631-4F14-818A-F9FC165B43FE}"/>
              </a:ext>
            </a:extLst>
          </p:cNvPr>
          <p:cNvPicPr>
            <a:picLocks noChangeAspect="1"/>
          </p:cNvPicPr>
          <p:nvPr/>
        </p:nvPicPr>
        <p:blipFill>
          <a:blip r:embed="rId6"/>
          <a:stretch>
            <a:fillRect/>
          </a:stretch>
        </p:blipFill>
        <p:spPr>
          <a:xfrm>
            <a:off x="143269" y="1920233"/>
            <a:ext cx="990541" cy="990541"/>
          </a:xfrm>
          <a:prstGeom prst="rect">
            <a:avLst/>
          </a:prstGeom>
        </p:spPr>
      </p:pic>
    </p:spTree>
    <p:extLst>
      <p:ext uri="{BB962C8B-B14F-4D97-AF65-F5344CB8AC3E}">
        <p14:creationId xmlns:p14="http://schemas.microsoft.com/office/powerpoint/2010/main" val="226834338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1929" y="891883"/>
          <a:ext cx="8740142" cy="2899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23238158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graphicEl>
                                              <a:dgm id="{D095EFED-F0AC-457F-87C2-709CE94DDFB8}"/>
                                            </p:graphicEl>
                                          </p:spTgt>
                                        </p:tgtEl>
                                        <p:attrNameLst>
                                          <p:attrName>style.visibility</p:attrName>
                                        </p:attrNameLst>
                                      </p:cBhvr>
                                      <p:to>
                                        <p:strVal val="visible"/>
                                      </p:to>
                                    </p:set>
                                    <p:anim calcmode="lin" valueType="num">
                                      <p:cBhvr additive="base">
                                        <p:cTn id="7" dur="500" fill="hold"/>
                                        <p:tgtEl>
                                          <p:spTgt spid="4">
                                            <p:graphicEl>
                                              <a:dgm id="{D095EFED-F0AC-457F-87C2-709CE94DDFB8}"/>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graphicEl>
                                              <a:dgm id="{D095EFED-F0AC-457F-87C2-709CE94DDFB8}"/>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graphicEl>
                                              <a:dgm id="{FA244B82-556F-488B-94FD-914A44835050}"/>
                                            </p:graphicEl>
                                          </p:spTgt>
                                        </p:tgtEl>
                                        <p:attrNameLst>
                                          <p:attrName>style.visibility</p:attrName>
                                        </p:attrNameLst>
                                      </p:cBhvr>
                                      <p:to>
                                        <p:strVal val="visible"/>
                                      </p:to>
                                    </p:set>
                                    <p:anim calcmode="lin" valueType="num">
                                      <p:cBhvr additive="base">
                                        <p:cTn id="13" dur="500" fill="hold"/>
                                        <p:tgtEl>
                                          <p:spTgt spid="4">
                                            <p:graphicEl>
                                              <a:dgm id="{FA244B82-556F-488B-94FD-914A44835050}"/>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graphicEl>
                                              <a:dgm id="{FA244B82-556F-488B-94FD-914A44835050}"/>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graphicEl>
                                              <a:dgm id="{070D0D9A-1B80-4477-A407-B2F7C2E1C5E7}"/>
                                            </p:graphicEl>
                                          </p:spTgt>
                                        </p:tgtEl>
                                        <p:attrNameLst>
                                          <p:attrName>style.visibility</p:attrName>
                                        </p:attrNameLst>
                                      </p:cBhvr>
                                      <p:to>
                                        <p:strVal val="visible"/>
                                      </p:to>
                                    </p:set>
                                    <p:anim calcmode="lin" valueType="num">
                                      <p:cBhvr additive="base">
                                        <p:cTn id="19" dur="500" fill="hold"/>
                                        <p:tgtEl>
                                          <p:spTgt spid="4">
                                            <p:graphicEl>
                                              <a:dgm id="{070D0D9A-1B80-4477-A407-B2F7C2E1C5E7}"/>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graphicEl>
                                              <a:dgm id="{070D0D9A-1B80-4477-A407-B2F7C2E1C5E7}"/>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graphicEl>
                                              <a:dgm id="{1ED27AD3-E838-4FB5-8F3E-7047DF4BA6D8}"/>
                                            </p:graphicEl>
                                          </p:spTgt>
                                        </p:tgtEl>
                                        <p:attrNameLst>
                                          <p:attrName>style.visibility</p:attrName>
                                        </p:attrNameLst>
                                      </p:cBhvr>
                                      <p:to>
                                        <p:strVal val="visible"/>
                                      </p:to>
                                    </p:set>
                                    <p:anim calcmode="lin" valueType="num">
                                      <p:cBhvr additive="base">
                                        <p:cTn id="25" dur="500" fill="hold"/>
                                        <p:tgtEl>
                                          <p:spTgt spid="4">
                                            <p:graphicEl>
                                              <a:dgm id="{1ED27AD3-E838-4FB5-8F3E-7047DF4BA6D8}"/>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graphicEl>
                                              <a:dgm id="{1ED27AD3-E838-4FB5-8F3E-7047DF4BA6D8}"/>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nl-NL"/>
              <a:t>Developer Tools</a:t>
            </a:r>
          </a:p>
        </p:txBody>
      </p:sp>
      <p:sp>
        <p:nvSpPr>
          <p:cNvPr id="35" name="Text Placeholder 5"/>
          <p:cNvSpPr txBox="1">
            <a:spLocks/>
          </p:cNvSpPr>
          <p:nvPr/>
        </p:nvSpPr>
        <p:spPr>
          <a:xfrm>
            <a:off x="1673575" y="1265040"/>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a:t>
            </a:r>
            <a:br>
              <a:rPr lang="es-AR" sz="1500" dirty="0"/>
            </a:br>
            <a:r>
              <a:rPr lang="es-AR" sz="1500" dirty="0"/>
              <a:t>2013, 2015, 2017 and 2019</a:t>
            </a:r>
          </a:p>
        </p:txBody>
      </p:sp>
      <p:sp>
        <p:nvSpPr>
          <p:cNvPr id="20" name="Text Placeholder 5"/>
          <p:cNvSpPr txBox="1">
            <a:spLocks/>
          </p:cNvSpPr>
          <p:nvPr/>
        </p:nvSpPr>
        <p:spPr>
          <a:xfrm>
            <a:off x="6293712" y="2417721"/>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Microsoft Azure</a:t>
            </a:r>
            <a:endParaRPr lang="en-US" sz="1500" dirty="0"/>
          </a:p>
        </p:txBody>
      </p:sp>
      <p:sp>
        <p:nvSpPr>
          <p:cNvPr id="34" name="Text Placeholder 5"/>
          <p:cNvSpPr txBox="1">
            <a:spLocks/>
          </p:cNvSpPr>
          <p:nvPr/>
        </p:nvSpPr>
        <p:spPr>
          <a:xfrm>
            <a:off x="1585086" y="3772026"/>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n-US" sz="1500" dirty="0"/>
              <a:t>SharePoint Designer 2013</a:t>
            </a:r>
          </a:p>
        </p:txBody>
      </p:sp>
      <p:sp>
        <p:nvSpPr>
          <p:cNvPr id="36" name="Text Placeholder 5"/>
          <p:cNvSpPr txBox="1">
            <a:spLocks/>
          </p:cNvSpPr>
          <p:nvPr/>
        </p:nvSpPr>
        <p:spPr>
          <a:xfrm>
            <a:off x="6035103" y="1110696"/>
            <a:ext cx="2908707"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af-ZA" sz="1500" dirty="0"/>
              <a:t>Microsoft Office </a:t>
            </a:r>
          </a:p>
          <a:p>
            <a:pPr marL="0" indent="0">
              <a:spcBef>
                <a:spcPts val="0"/>
              </a:spcBef>
              <a:spcAft>
                <a:spcPts val="450"/>
              </a:spcAft>
              <a:buFont typeface="Arial" panose="020B0604020202020204" pitchFamily="34" charset="0"/>
              <a:buNone/>
            </a:pPr>
            <a:r>
              <a:rPr lang="es-AR" sz="1500" dirty="0"/>
              <a:t>Visio, Access, InfoPath, Excel</a:t>
            </a:r>
          </a:p>
        </p:txBody>
      </p:sp>
      <p:sp>
        <p:nvSpPr>
          <p:cNvPr id="17" name="Text Placeholder 5">
            <a:extLst>
              <a:ext uri="{FF2B5EF4-FFF2-40B4-BE49-F238E27FC236}">
                <a16:creationId xmlns:a16="http://schemas.microsoft.com/office/drawing/2014/main" id="{114C0C83-66ED-4590-9EB8-1A849FF5BC2C}"/>
              </a:ext>
            </a:extLst>
          </p:cNvPr>
          <p:cNvSpPr txBox="1">
            <a:spLocks/>
          </p:cNvSpPr>
          <p:nvPr/>
        </p:nvSpPr>
        <p:spPr>
          <a:xfrm>
            <a:off x="1673575" y="2417721"/>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 </a:t>
            </a:r>
            <a:r>
              <a:rPr lang="es-AR" sz="1500" dirty="0" err="1"/>
              <a:t>Code</a:t>
            </a:r>
            <a:endParaRPr lang="es-AR" sz="1500" dirty="0"/>
          </a:p>
        </p:txBody>
      </p:sp>
      <p:pic>
        <p:nvPicPr>
          <p:cNvPr id="18" name="Picture 17" descr="A close up of a sign&#10;&#10;Description automatically generated">
            <a:extLst>
              <a:ext uri="{FF2B5EF4-FFF2-40B4-BE49-F238E27FC236}">
                <a16:creationId xmlns:a16="http://schemas.microsoft.com/office/drawing/2014/main" id="{584A29F5-BE42-4737-B229-24713402F904}"/>
              </a:ext>
            </a:extLst>
          </p:cNvPr>
          <p:cNvPicPr>
            <a:picLocks noChangeAspect="1"/>
          </p:cNvPicPr>
          <p:nvPr/>
        </p:nvPicPr>
        <p:blipFill>
          <a:blip r:embed="rId3">
            <a:grayscl/>
          </a:blip>
          <a:stretch>
            <a:fillRect/>
          </a:stretch>
        </p:blipFill>
        <p:spPr>
          <a:xfrm>
            <a:off x="486394" y="1188594"/>
            <a:ext cx="971428" cy="971428"/>
          </a:xfrm>
          <a:prstGeom prst="rect">
            <a:avLst/>
          </a:prstGeom>
        </p:spPr>
      </p:pic>
      <p:pic>
        <p:nvPicPr>
          <p:cNvPr id="22" name="Picture 2" descr="seeklogo.com/images/V/visual-studio-code-logo-2...">
            <a:extLst>
              <a:ext uri="{FF2B5EF4-FFF2-40B4-BE49-F238E27FC236}">
                <a16:creationId xmlns:a16="http://schemas.microsoft.com/office/drawing/2014/main" id="{418989B2-3152-4090-A2BD-3E166F2DEFA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3617" y="2417721"/>
            <a:ext cx="1004205" cy="100085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641945F-2FEF-4FC3-8B8A-7AB487FFA538}"/>
              </a:ext>
            </a:extLst>
          </p:cNvPr>
          <p:cNvPicPr>
            <a:picLocks noChangeAspect="1"/>
          </p:cNvPicPr>
          <p:nvPr/>
        </p:nvPicPr>
        <p:blipFill>
          <a:blip r:embed="rId6">
            <a:grayscl/>
          </a:blip>
          <a:stretch>
            <a:fillRect/>
          </a:stretch>
        </p:blipFill>
        <p:spPr>
          <a:xfrm>
            <a:off x="5033389" y="1083508"/>
            <a:ext cx="908451" cy="1076514"/>
          </a:xfrm>
          <a:prstGeom prst="rect">
            <a:avLst/>
          </a:prstGeom>
        </p:spPr>
      </p:pic>
      <p:pic>
        <p:nvPicPr>
          <p:cNvPr id="14" name="Picture 13">
            <a:extLst>
              <a:ext uri="{FF2B5EF4-FFF2-40B4-BE49-F238E27FC236}">
                <a16:creationId xmlns:a16="http://schemas.microsoft.com/office/drawing/2014/main" id="{FE7A5E29-9817-48D1-9032-62B27E924EA2}"/>
              </a:ext>
            </a:extLst>
          </p:cNvPr>
          <p:cNvPicPr>
            <a:picLocks noChangeAspect="1"/>
          </p:cNvPicPr>
          <p:nvPr/>
        </p:nvPicPr>
        <p:blipFill>
          <a:blip r:embed="rId7"/>
          <a:stretch>
            <a:fillRect/>
          </a:stretch>
        </p:blipFill>
        <p:spPr>
          <a:xfrm>
            <a:off x="5021169" y="2378836"/>
            <a:ext cx="1160314" cy="1160314"/>
          </a:xfrm>
          <a:prstGeom prst="rect">
            <a:avLst/>
          </a:prstGeom>
        </p:spPr>
      </p:pic>
      <p:pic>
        <p:nvPicPr>
          <p:cNvPr id="19" name="Picture 18" descr="A close up of a logo&#10;&#10;Description automatically generated">
            <a:extLst>
              <a:ext uri="{FF2B5EF4-FFF2-40B4-BE49-F238E27FC236}">
                <a16:creationId xmlns:a16="http://schemas.microsoft.com/office/drawing/2014/main" id="{EE8B9F43-AF37-4882-A842-6590F640E82B}"/>
              </a:ext>
            </a:extLst>
          </p:cNvPr>
          <p:cNvPicPr>
            <a:picLocks noChangeAspect="1"/>
          </p:cNvPicPr>
          <p:nvPr/>
        </p:nvPicPr>
        <p:blipFill>
          <a:blip r:embed="rId8">
            <a:grayscl/>
          </a:blip>
          <a:stretch>
            <a:fillRect/>
          </a:stretch>
        </p:blipFill>
        <p:spPr>
          <a:xfrm>
            <a:off x="290419" y="3676278"/>
            <a:ext cx="1383156" cy="1383156"/>
          </a:xfrm>
          <a:prstGeom prst="rect">
            <a:avLst/>
          </a:prstGeom>
        </p:spPr>
      </p:pic>
    </p:spTree>
    <p:extLst>
      <p:ext uri="{BB962C8B-B14F-4D97-AF65-F5344CB8AC3E}">
        <p14:creationId xmlns:p14="http://schemas.microsoft.com/office/powerpoint/2010/main" val="347632474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589D465-AE36-40C5-A73B-1F606DE89CE1}"/>
              </a:ext>
            </a:extLst>
          </p:cNvPr>
          <p:cNvSpPr>
            <a:spLocks noGrp="1"/>
          </p:cNvSpPr>
          <p:nvPr>
            <p:ph type="body" sz="quarter" idx="10"/>
          </p:nvPr>
        </p:nvSpPr>
        <p:spPr>
          <a:xfrm>
            <a:off x="201929" y="891882"/>
            <a:ext cx="8740142" cy="3344313"/>
          </a:xfrm>
        </p:spPr>
        <p:txBody>
          <a:bodyPr/>
          <a:lstStyle/>
          <a:p>
            <a:pPr indent="-228600" defTabSz="914400">
              <a:spcBef>
                <a:spcPts val="600"/>
              </a:spcBef>
            </a:pPr>
            <a:r>
              <a:rPr lang="en-US" sz="2800" dirty="0">
                <a:solidFill>
                  <a:schemeClr val="tx1"/>
                </a:solidFill>
              </a:rPr>
              <a:t>Unlimited free private code repositories</a:t>
            </a:r>
          </a:p>
          <a:p>
            <a:pPr indent="-228600" defTabSz="914400">
              <a:spcBef>
                <a:spcPts val="600"/>
              </a:spcBef>
            </a:pPr>
            <a:r>
              <a:rPr lang="en-US" sz="2800" dirty="0">
                <a:solidFill>
                  <a:schemeClr val="tx1"/>
                </a:solidFill>
              </a:rPr>
              <a:t>Track bugs, work items, feedback, and more</a:t>
            </a:r>
          </a:p>
          <a:p>
            <a:pPr indent="-228600" defTabSz="914400">
              <a:spcBef>
                <a:spcPts val="600"/>
              </a:spcBef>
            </a:pPr>
            <a:r>
              <a:rPr lang="en-US" sz="2800" dirty="0">
                <a:solidFill>
                  <a:schemeClr val="tx1"/>
                </a:solidFill>
              </a:rPr>
              <a:t>Agile planning tools</a:t>
            </a:r>
          </a:p>
          <a:p>
            <a:pPr indent="-228600" defTabSz="914400">
              <a:spcBef>
                <a:spcPts val="600"/>
              </a:spcBef>
            </a:pPr>
            <a:r>
              <a:rPr lang="en-US" sz="2800" dirty="0">
                <a:solidFill>
                  <a:schemeClr val="tx1"/>
                </a:solidFill>
              </a:rPr>
              <a:t>Continuous integration builds</a:t>
            </a:r>
          </a:p>
          <a:p>
            <a:pPr indent="-228600" defTabSz="914400">
              <a:spcBef>
                <a:spcPts val="600"/>
              </a:spcBef>
            </a:pPr>
            <a:r>
              <a:rPr lang="en-US" sz="2800" dirty="0">
                <a:solidFill>
                  <a:schemeClr val="tx1"/>
                </a:solidFill>
              </a:rPr>
              <a:t>Develop in any language</a:t>
            </a:r>
          </a:p>
          <a:p>
            <a:pPr indent="-228600" defTabSz="914400">
              <a:spcBef>
                <a:spcPts val="600"/>
              </a:spcBef>
            </a:pPr>
            <a:r>
              <a:rPr lang="en-US" sz="2800" dirty="0">
                <a:solidFill>
                  <a:schemeClr val="tx1"/>
                </a:solidFill>
              </a:rPr>
              <a:t>Free for up to five users</a:t>
            </a:r>
          </a:p>
          <a:p>
            <a:endParaRPr lang="en-US" dirty="0"/>
          </a:p>
        </p:txBody>
      </p:sp>
      <p:sp>
        <p:nvSpPr>
          <p:cNvPr id="2" name="Title 1"/>
          <p:cNvSpPr>
            <a:spLocks noGrp="1"/>
          </p:cNvSpPr>
          <p:nvPr>
            <p:ph type="title"/>
          </p:nvPr>
        </p:nvSpPr>
        <p:spPr/>
        <p:txBody>
          <a:bodyPr vert="horz" lIns="91440" tIns="45720" rIns="91440" bIns="45720" rtlCol="0" anchor="ctr">
            <a:normAutofit/>
          </a:bodyPr>
          <a:lstStyle/>
          <a:p>
            <a:r>
              <a:rPr lang="en-US"/>
              <a:t>Microsoft Azure DevOps</a:t>
            </a:r>
          </a:p>
        </p:txBody>
      </p:sp>
      <p:pic>
        <p:nvPicPr>
          <p:cNvPr id="206850" name="Picture 2" descr="Fluxo bÃ¡sico do DevOps">
            <a:extLst>
              <a:ext uri="{FF2B5EF4-FFF2-40B4-BE49-F238E27FC236}">
                <a16:creationId xmlns:a16="http://schemas.microsoft.com/office/drawing/2014/main" id="{9BA4C423-8BAE-42BF-9CAD-E15DAC7C0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1965" y="2827257"/>
            <a:ext cx="3715456" cy="208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728858"/>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01929" y="891882"/>
            <a:ext cx="8740142" cy="1547347"/>
          </a:xfrm>
        </p:spPr>
        <p:txBody>
          <a:bodyPr vert="horz" lIns="91440" tIns="45720" rIns="91440" bIns="45720" rtlCol="0">
            <a:normAutofit fontScale="85000" lnSpcReduction="20000"/>
          </a:bodyPr>
          <a:lstStyle/>
          <a:p>
            <a:r>
              <a:rPr lang="en-US" dirty="0"/>
              <a:t>Azure provides a good environment for hosting SharePoint solutions</a:t>
            </a:r>
          </a:p>
          <a:p>
            <a:r>
              <a:rPr lang="en-US" dirty="0"/>
              <a:t>Development and test environments</a:t>
            </a:r>
          </a:p>
          <a:p>
            <a:pPr lvl="1"/>
            <a:r>
              <a:rPr lang="en-US" dirty="0"/>
              <a:t>Disaster recovery of on-premises SharePoint farms to Azure</a:t>
            </a:r>
          </a:p>
          <a:p>
            <a:pPr lvl="1"/>
            <a:r>
              <a:rPr lang="en-US" dirty="0"/>
              <a:t>Internet-facing sites that use features and scale not available in Office 365</a:t>
            </a:r>
          </a:p>
          <a:p>
            <a:pPr lvl="1"/>
            <a:r>
              <a:rPr lang="en-US" dirty="0"/>
              <a:t>Add-in farms to support on-premises environments</a:t>
            </a:r>
          </a:p>
          <a:p>
            <a:pPr lvl="1"/>
            <a:r>
              <a:rPr lang="en-US" dirty="0"/>
              <a:t>Host Remote </a:t>
            </a:r>
            <a:r>
              <a:rPr lang="en-US" dirty="0" err="1"/>
              <a:t>Timerjobs</a:t>
            </a:r>
            <a:r>
              <a:rPr lang="en-US" dirty="0"/>
              <a:t>, App Services, APIs, </a:t>
            </a:r>
            <a:r>
              <a:rPr lang="en-US" dirty="0" err="1"/>
              <a:t>etc</a:t>
            </a:r>
            <a:r>
              <a:rPr lang="en-US" dirty="0"/>
              <a:t>…</a:t>
            </a:r>
          </a:p>
        </p:txBody>
      </p:sp>
      <p:sp>
        <p:nvSpPr>
          <p:cNvPr id="2" name="Title 1"/>
          <p:cNvSpPr>
            <a:spLocks noGrp="1"/>
          </p:cNvSpPr>
          <p:nvPr>
            <p:ph type="title"/>
          </p:nvPr>
        </p:nvSpPr>
        <p:spPr>
          <a:xfrm>
            <a:off x="201930" y="217133"/>
            <a:ext cx="8741880" cy="674749"/>
          </a:xfrm>
        </p:spPr>
        <p:txBody>
          <a:bodyPr vert="horz" lIns="91440" tIns="45720" rIns="91440" bIns="45720" rtlCol="0" anchor="ctr">
            <a:normAutofit/>
          </a:bodyPr>
          <a:lstStyle/>
          <a:p>
            <a:r>
              <a:rPr lang="en-US"/>
              <a:t>Azure Subscription</a:t>
            </a:r>
          </a:p>
        </p:txBody>
      </p:sp>
      <p:pic>
        <p:nvPicPr>
          <p:cNvPr id="203804" name="Picture 28" descr="Image result for microsoft azure">
            <a:extLst>
              <a:ext uri="{FF2B5EF4-FFF2-40B4-BE49-F238E27FC236}">
                <a16:creationId xmlns:a16="http://schemas.microsoft.com/office/drawing/2014/main" id="{BC704969-702D-4488-9725-ED579DFE6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212" y="2664525"/>
            <a:ext cx="3699016" cy="208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772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201613" y="892175"/>
            <a:ext cx="8740775" cy="1680544"/>
          </a:xfrm>
        </p:spPr>
        <p:txBody>
          <a:bodyPr vert="horz" lIns="91440" tIns="45720" rIns="91440" bIns="45720" rtlCol="0">
            <a:normAutofit lnSpcReduction="10000"/>
          </a:bodyPr>
          <a:lstStyle/>
          <a:p>
            <a:r>
              <a:rPr lang="en-US" dirty="0"/>
              <a:t>Always Load Test your applications to see how it behaves under the anticipated load</a:t>
            </a:r>
          </a:p>
          <a:p>
            <a:r>
              <a:rPr lang="en-US" dirty="0"/>
              <a:t>Visual Studio Load Testing discontinued</a:t>
            </a:r>
          </a:p>
          <a:p>
            <a:r>
              <a:rPr lang="en-US" dirty="0"/>
              <a:t>JMeter is a free popular open source tool</a:t>
            </a:r>
          </a:p>
          <a:p>
            <a:endParaRPr lang="en-US" dirty="0"/>
          </a:p>
        </p:txBody>
      </p:sp>
      <p:sp>
        <p:nvSpPr>
          <p:cNvPr id="2" name="Title 1"/>
          <p:cNvSpPr>
            <a:spLocks noGrp="1"/>
          </p:cNvSpPr>
          <p:nvPr>
            <p:ph type="title"/>
          </p:nvPr>
        </p:nvSpPr>
        <p:spPr>
          <a:xfrm>
            <a:off x="201930" y="217133"/>
            <a:ext cx="8741880" cy="674749"/>
          </a:xfrm>
        </p:spPr>
        <p:txBody>
          <a:bodyPr vert="horz" lIns="91440" tIns="45720" rIns="91440" bIns="45720" rtlCol="0" anchor="ctr">
            <a:normAutofit/>
          </a:bodyPr>
          <a:lstStyle/>
          <a:p>
            <a:r>
              <a:rPr lang="en-US"/>
              <a:t>Load Testing</a:t>
            </a:r>
          </a:p>
        </p:txBody>
      </p:sp>
      <p:pic>
        <p:nvPicPr>
          <p:cNvPr id="207874" name="Picture 2" descr="Image result for load testing">
            <a:extLst>
              <a:ext uri="{FF2B5EF4-FFF2-40B4-BE49-F238E27FC236}">
                <a16:creationId xmlns:a16="http://schemas.microsoft.com/office/drawing/2014/main" id="{4BCEB188-8A7C-450A-A2ED-84BCB88A7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877" y="2656775"/>
            <a:ext cx="3797726" cy="2089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72681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01929" y="891884"/>
          <a:ext cx="8740142" cy="2380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7897190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D095EFED-F0AC-457F-87C2-709CE94DDFB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A244B82-556F-488B-94FD-914A44835050}"/>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2DA6DAA1-CCF0-494E-9E2E-C9CB7146537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C6920AF5-1D99-48E9-9883-1771ABE6EF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B5F93BB-7A06-4704-8F82-73E092BF9DA3}"/>
              </a:ext>
            </a:extLst>
          </p:cNvPr>
          <p:cNvSpPr>
            <a:spLocks noGrp="1"/>
          </p:cNvSpPr>
          <p:nvPr>
            <p:ph type="body" sz="quarter" idx="10"/>
          </p:nvPr>
        </p:nvSpPr>
        <p:spPr>
          <a:xfrm>
            <a:off x="201613" y="892175"/>
            <a:ext cx="8740775" cy="3046988"/>
          </a:xfrm>
        </p:spPr>
        <p:txBody>
          <a:bodyPr/>
          <a:lstStyle/>
          <a:p>
            <a:r>
              <a:rPr lang="en-US" sz="2000" dirty="0"/>
              <a:t>Many customizations can be done from a browser already</a:t>
            </a:r>
          </a:p>
          <a:p>
            <a:r>
              <a:rPr lang="en-US" sz="2000" dirty="0"/>
              <a:t>There are various tools that serve various parts of customizing SharePoint</a:t>
            </a:r>
          </a:p>
          <a:p>
            <a:r>
              <a:rPr lang="en-US" sz="2000" dirty="0"/>
              <a:t>Azure DevOps can be used to streamline your development lifecycle</a:t>
            </a:r>
          </a:p>
          <a:p>
            <a:r>
              <a:rPr lang="en-US" sz="2000" dirty="0"/>
              <a:t>Load Testing is important to experience how your application behaves under the anticipated load</a:t>
            </a:r>
          </a:p>
          <a:p>
            <a:r>
              <a:rPr lang="en-US" sz="2000" dirty="0"/>
              <a:t>Azure offers excellent features for hosting customizations</a:t>
            </a:r>
          </a:p>
          <a:p>
            <a:pPr lvl="0"/>
            <a:r>
              <a:rPr lang="en-US" sz="2000" dirty="0"/>
              <a:t>Depending on which Visual Studio version you are using, you need to take specific steps to add support for SharePoint</a:t>
            </a:r>
          </a:p>
          <a:p>
            <a:r>
              <a:rPr lang="en-US" sz="2000" dirty="0"/>
              <a:t>SharePoint Designer allows for modification of SharePoint files</a:t>
            </a:r>
          </a:p>
        </p:txBody>
      </p:sp>
      <p:sp>
        <p:nvSpPr>
          <p:cNvPr id="3" name="Title 2"/>
          <p:cNvSpPr>
            <a:spLocks noGrp="1"/>
          </p:cNvSpPr>
          <p:nvPr>
            <p:ph type="title"/>
          </p:nvPr>
        </p:nvSpPr>
        <p:spPr>
          <a:xfrm>
            <a:off x="201930" y="217133"/>
            <a:ext cx="8741880" cy="674749"/>
          </a:xfrm>
        </p:spPr>
        <p:txBody>
          <a:bodyPr/>
          <a:lstStyle/>
          <a:p>
            <a:r>
              <a:rPr lang="en-GB" dirty="0"/>
              <a:t>Lesson Summary</a:t>
            </a:r>
            <a:endParaRPr lang="en-US" dirty="0"/>
          </a:p>
        </p:txBody>
      </p:sp>
    </p:spTree>
    <p:extLst>
      <p:ext uri="{BB962C8B-B14F-4D97-AF65-F5344CB8AC3E}">
        <p14:creationId xmlns:p14="http://schemas.microsoft.com/office/powerpoint/2010/main" val="20589789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192653529"/>
              </p:ext>
            </p:extLst>
          </p:nvPr>
        </p:nvGraphicFramePr>
        <p:xfrm>
          <a:off x="201929" y="891882"/>
          <a:ext cx="8740142" cy="2516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360052577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02356579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401756199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nl-NL"/>
              <a:t>Developer Tools</a:t>
            </a:r>
          </a:p>
        </p:txBody>
      </p:sp>
      <p:grpSp>
        <p:nvGrpSpPr>
          <p:cNvPr id="3" name="Group 2">
            <a:extLst>
              <a:ext uri="{FF2B5EF4-FFF2-40B4-BE49-F238E27FC236}">
                <a16:creationId xmlns:a16="http://schemas.microsoft.com/office/drawing/2014/main" id="{68A69F9D-1B0B-4A7C-ABB9-06A6DF45CB77}"/>
              </a:ext>
            </a:extLst>
          </p:cNvPr>
          <p:cNvGrpSpPr/>
          <p:nvPr/>
        </p:nvGrpSpPr>
        <p:grpSpPr>
          <a:xfrm>
            <a:off x="486394" y="1188594"/>
            <a:ext cx="4319022" cy="1047996"/>
            <a:chOff x="4402164" y="2233367"/>
            <a:chExt cx="4319022" cy="1047996"/>
          </a:xfrm>
        </p:grpSpPr>
        <p:sp>
          <p:nvSpPr>
            <p:cNvPr id="35" name="Text Placeholder 5"/>
            <p:cNvSpPr txBox="1">
              <a:spLocks/>
            </p:cNvSpPr>
            <p:nvPr/>
          </p:nvSpPr>
          <p:spPr>
            <a:xfrm>
              <a:off x="5589345" y="2309813"/>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a:t>
              </a:r>
              <a:br>
                <a:rPr lang="es-AR" sz="1500" dirty="0"/>
              </a:br>
              <a:r>
                <a:rPr lang="es-AR" sz="1500" dirty="0"/>
                <a:t>2013, 2015, 2017 and 2019</a:t>
              </a:r>
            </a:p>
          </p:txBody>
        </p:sp>
        <p:pic>
          <p:nvPicPr>
            <p:cNvPr id="12" name="Picture 11" descr="A close up of a sign&#10;&#10;Description automatically generated">
              <a:extLst>
                <a:ext uri="{FF2B5EF4-FFF2-40B4-BE49-F238E27FC236}">
                  <a16:creationId xmlns:a16="http://schemas.microsoft.com/office/drawing/2014/main" id="{0609EDFB-C3C1-4C4E-926C-A5C4BA9CAF1A}"/>
                </a:ext>
              </a:extLst>
            </p:cNvPr>
            <p:cNvPicPr>
              <a:picLocks noChangeAspect="1"/>
            </p:cNvPicPr>
            <p:nvPr/>
          </p:nvPicPr>
          <p:blipFill>
            <a:blip r:embed="rId3"/>
            <a:stretch>
              <a:fillRect/>
            </a:stretch>
          </p:blipFill>
          <p:spPr>
            <a:xfrm>
              <a:off x="4402164" y="2233367"/>
              <a:ext cx="971428" cy="971428"/>
            </a:xfrm>
            <a:prstGeom prst="rect">
              <a:avLst/>
            </a:prstGeom>
          </p:spPr>
        </p:pic>
      </p:grpSp>
      <p:grpSp>
        <p:nvGrpSpPr>
          <p:cNvPr id="6" name="Group 5">
            <a:extLst>
              <a:ext uri="{FF2B5EF4-FFF2-40B4-BE49-F238E27FC236}">
                <a16:creationId xmlns:a16="http://schemas.microsoft.com/office/drawing/2014/main" id="{223EAC90-8BFE-48FB-AB53-60D243E583D5}"/>
              </a:ext>
            </a:extLst>
          </p:cNvPr>
          <p:cNvGrpSpPr/>
          <p:nvPr/>
        </p:nvGrpSpPr>
        <p:grpSpPr>
          <a:xfrm>
            <a:off x="5033389" y="2417721"/>
            <a:ext cx="3717773" cy="1176702"/>
            <a:chOff x="314314" y="3474643"/>
            <a:chExt cx="3717773" cy="1176702"/>
          </a:xfrm>
        </p:grpSpPr>
        <p:sp>
          <p:nvSpPr>
            <p:cNvPr id="20" name="Text Placeholder 5"/>
            <p:cNvSpPr txBox="1">
              <a:spLocks/>
            </p:cNvSpPr>
            <p:nvPr/>
          </p:nvSpPr>
          <p:spPr>
            <a:xfrm>
              <a:off x="1574637" y="3474643"/>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Microsoft Azure</a:t>
              </a:r>
              <a:endParaRPr lang="en-US" sz="1500" dirty="0"/>
            </a:p>
          </p:txBody>
        </p:sp>
        <p:pic>
          <p:nvPicPr>
            <p:cNvPr id="16" name="Picture 15">
              <a:extLst>
                <a:ext uri="{FF2B5EF4-FFF2-40B4-BE49-F238E27FC236}">
                  <a16:creationId xmlns:a16="http://schemas.microsoft.com/office/drawing/2014/main" id="{709AA4EE-1884-46F7-86D2-88FC30505C09}"/>
                </a:ext>
              </a:extLst>
            </p:cNvPr>
            <p:cNvPicPr>
              <a:picLocks noChangeAspect="1"/>
            </p:cNvPicPr>
            <p:nvPr/>
          </p:nvPicPr>
          <p:blipFill>
            <a:blip r:embed="rId4">
              <a:grayscl/>
            </a:blip>
            <a:stretch>
              <a:fillRect/>
            </a:stretch>
          </p:blipFill>
          <p:spPr>
            <a:xfrm>
              <a:off x="314314" y="3491031"/>
              <a:ext cx="1160314" cy="1160314"/>
            </a:xfrm>
            <a:prstGeom prst="rect">
              <a:avLst/>
            </a:prstGeom>
          </p:spPr>
        </p:pic>
      </p:grpSp>
      <p:grpSp>
        <p:nvGrpSpPr>
          <p:cNvPr id="5" name="Group 4">
            <a:extLst>
              <a:ext uri="{FF2B5EF4-FFF2-40B4-BE49-F238E27FC236}">
                <a16:creationId xmlns:a16="http://schemas.microsoft.com/office/drawing/2014/main" id="{9D421824-0E9B-41A5-B6EA-6C0368F6501A}"/>
              </a:ext>
            </a:extLst>
          </p:cNvPr>
          <p:cNvGrpSpPr/>
          <p:nvPr/>
        </p:nvGrpSpPr>
        <p:grpSpPr>
          <a:xfrm>
            <a:off x="201930" y="3676278"/>
            <a:ext cx="3840606" cy="1383156"/>
            <a:chOff x="278004" y="667228"/>
            <a:chExt cx="3840606" cy="1383156"/>
          </a:xfrm>
        </p:grpSpPr>
        <p:sp>
          <p:nvSpPr>
            <p:cNvPr id="34" name="Text Placeholder 5"/>
            <p:cNvSpPr txBox="1">
              <a:spLocks/>
            </p:cNvSpPr>
            <p:nvPr/>
          </p:nvSpPr>
          <p:spPr>
            <a:xfrm>
              <a:off x="1661160" y="762976"/>
              <a:ext cx="2457450"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n-US" sz="1500" dirty="0"/>
                <a:t>SharePoint Designer 2013</a:t>
              </a:r>
            </a:p>
          </p:txBody>
        </p:sp>
        <p:pic>
          <p:nvPicPr>
            <p:cNvPr id="46" name="Picture 45" descr="A close up of a logo&#10;&#10;Description automatically generated">
              <a:extLst>
                <a:ext uri="{FF2B5EF4-FFF2-40B4-BE49-F238E27FC236}">
                  <a16:creationId xmlns:a16="http://schemas.microsoft.com/office/drawing/2014/main" id="{D6373B0C-421C-4678-85F9-A5B2F4763055}"/>
                </a:ext>
              </a:extLst>
            </p:cNvPr>
            <p:cNvPicPr>
              <a:picLocks noChangeAspect="1"/>
            </p:cNvPicPr>
            <p:nvPr/>
          </p:nvPicPr>
          <p:blipFill>
            <a:blip r:embed="rId5">
              <a:grayscl/>
            </a:blip>
            <a:stretch>
              <a:fillRect/>
            </a:stretch>
          </p:blipFill>
          <p:spPr>
            <a:xfrm>
              <a:off x="278004" y="667228"/>
              <a:ext cx="1383156" cy="1383156"/>
            </a:xfrm>
            <a:prstGeom prst="rect">
              <a:avLst/>
            </a:prstGeom>
          </p:spPr>
        </p:pic>
      </p:grpSp>
      <p:grpSp>
        <p:nvGrpSpPr>
          <p:cNvPr id="4" name="Group 3">
            <a:extLst>
              <a:ext uri="{FF2B5EF4-FFF2-40B4-BE49-F238E27FC236}">
                <a16:creationId xmlns:a16="http://schemas.microsoft.com/office/drawing/2014/main" id="{46298E9E-6CEB-4E9B-9156-028926813C73}"/>
              </a:ext>
            </a:extLst>
          </p:cNvPr>
          <p:cNvGrpSpPr/>
          <p:nvPr/>
        </p:nvGrpSpPr>
        <p:grpSpPr>
          <a:xfrm>
            <a:off x="5033389" y="1083508"/>
            <a:ext cx="3910421" cy="1076514"/>
            <a:chOff x="433818" y="2023196"/>
            <a:chExt cx="3910421" cy="1076514"/>
          </a:xfrm>
        </p:grpSpPr>
        <p:sp>
          <p:nvSpPr>
            <p:cNvPr id="36" name="Text Placeholder 5"/>
            <p:cNvSpPr txBox="1">
              <a:spLocks/>
            </p:cNvSpPr>
            <p:nvPr/>
          </p:nvSpPr>
          <p:spPr>
            <a:xfrm>
              <a:off x="1435532" y="2050384"/>
              <a:ext cx="2908707"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af-ZA" sz="1500" dirty="0"/>
                <a:t>Microsoft Office </a:t>
              </a:r>
            </a:p>
            <a:p>
              <a:pPr marL="0" indent="0">
                <a:spcBef>
                  <a:spcPts val="0"/>
                </a:spcBef>
                <a:spcAft>
                  <a:spcPts val="450"/>
                </a:spcAft>
                <a:buFont typeface="Arial" panose="020B0604020202020204" pitchFamily="34" charset="0"/>
                <a:buNone/>
              </a:pPr>
              <a:r>
                <a:rPr lang="es-AR" sz="1500" dirty="0"/>
                <a:t>Visio, Access, InfoPath, Excel</a:t>
              </a:r>
            </a:p>
          </p:txBody>
        </p:sp>
        <p:pic>
          <p:nvPicPr>
            <p:cNvPr id="21" name="Picture 20">
              <a:extLst>
                <a:ext uri="{FF2B5EF4-FFF2-40B4-BE49-F238E27FC236}">
                  <a16:creationId xmlns:a16="http://schemas.microsoft.com/office/drawing/2014/main" id="{83EC21CC-C49E-4AB8-A394-E934570F273A}"/>
                </a:ext>
              </a:extLst>
            </p:cNvPr>
            <p:cNvPicPr>
              <a:picLocks noChangeAspect="1"/>
            </p:cNvPicPr>
            <p:nvPr/>
          </p:nvPicPr>
          <p:blipFill>
            <a:blip r:embed="rId6">
              <a:grayscl/>
            </a:blip>
            <a:stretch>
              <a:fillRect/>
            </a:stretch>
          </p:blipFill>
          <p:spPr>
            <a:xfrm>
              <a:off x="433818" y="2023196"/>
              <a:ext cx="908451" cy="1076514"/>
            </a:xfrm>
            <a:prstGeom prst="rect">
              <a:avLst/>
            </a:prstGeom>
          </p:spPr>
        </p:pic>
      </p:grpSp>
      <p:pic>
        <p:nvPicPr>
          <p:cNvPr id="2050" name="Picture 2" descr="seeklogo.com/images/V/visual-studio-code-logo-2...">
            <a:extLst>
              <a:ext uri="{FF2B5EF4-FFF2-40B4-BE49-F238E27FC236}">
                <a16:creationId xmlns:a16="http://schemas.microsoft.com/office/drawing/2014/main" id="{AE9603FC-1BFA-43B8-AF51-03C2BEE421C7}"/>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53617" y="2417721"/>
            <a:ext cx="1004205" cy="1000858"/>
          </a:xfrm>
          <a:prstGeom prst="rect">
            <a:avLst/>
          </a:prstGeom>
          <a:noFill/>
          <a:extLst>
            <a:ext uri="{909E8E84-426E-40DD-AFC4-6F175D3DCCD1}">
              <a14:hiddenFill xmlns:a14="http://schemas.microsoft.com/office/drawing/2010/main">
                <a:solidFill>
                  <a:srgbClr val="FFFFFF"/>
                </a:solidFill>
              </a14:hiddenFill>
            </a:ext>
          </a:extLst>
        </p:spPr>
      </p:pic>
      <p:sp>
        <p:nvSpPr>
          <p:cNvPr id="17" name="Text Placeholder 5">
            <a:extLst>
              <a:ext uri="{FF2B5EF4-FFF2-40B4-BE49-F238E27FC236}">
                <a16:creationId xmlns:a16="http://schemas.microsoft.com/office/drawing/2014/main" id="{114C0C83-66ED-4590-9EB8-1A849FF5BC2C}"/>
              </a:ext>
            </a:extLst>
          </p:cNvPr>
          <p:cNvSpPr txBox="1">
            <a:spLocks/>
          </p:cNvSpPr>
          <p:nvPr/>
        </p:nvSpPr>
        <p:spPr>
          <a:xfrm>
            <a:off x="1673575" y="2417721"/>
            <a:ext cx="3131841" cy="971550"/>
          </a:xfrm>
          <a:prstGeom prst="rect">
            <a:avLst/>
          </a:prstGeom>
        </p:spPr>
        <p:txBody>
          <a:bodyPr anchor="ctr">
            <a:normAutofit/>
          </a:bodyPr>
          <a:lstStyle>
            <a:lvl1pPr marL="108494" indent="-108494" algn="l" defTabSz="289315" rtl="0" eaLnBrk="1" latinLnBrk="0" hangingPunct="1">
              <a:spcBef>
                <a:spcPct val="20000"/>
              </a:spcBef>
              <a:buSzPct val="100000"/>
              <a:buFont typeface="Arial" panose="020B0604020202020204" pitchFamily="34" charset="0"/>
              <a:buChar char="•"/>
              <a:defRPr sz="760" kern="1200">
                <a:solidFill>
                  <a:schemeClr val="tx1"/>
                </a:solidFill>
                <a:latin typeface="+mn-lt"/>
                <a:ea typeface="+mn-ea"/>
                <a:cs typeface="+mn-cs"/>
              </a:defRPr>
            </a:lvl1pPr>
            <a:lvl2pPr marL="235069" indent="-90411" algn="l" defTabSz="289315" rtl="0" eaLnBrk="1" latinLnBrk="0" hangingPunct="1">
              <a:spcBef>
                <a:spcPct val="20000"/>
              </a:spcBef>
              <a:buSzPct val="110000"/>
              <a:buFont typeface="Arial" panose="020B0604020202020204" pitchFamily="34" charset="0"/>
              <a:buChar char="•"/>
              <a:defRPr sz="633" kern="1200">
                <a:solidFill>
                  <a:schemeClr val="tx1"/>
                </a:solidFill>
                <a:latin typeface="+mn-lt"/>
                <a:ea typeface="+mn-ea"/>
                <a:cs typeface="+mn-cs"/>
              </a:defRPr>
            </a:lvl2pPr>
            <a:lvl3pPr marL="361644" indent="-72329" algn="l" defTabSz="289315" rtl="0" eaLnBrk="1" latinLnBrk="0" hangingPunct="1">
              <a:spcBef>
                <a:spcPct val="20000"/>
              </a:spcBef>
              <a:buSzPct val="110000"/>
              <a:buFont typeface="Arial" panose="020B0604020202020204" pitchFamily="34" charset="0"/>
              <a:buChar char="•"/>
              <a:defRPr sz="570" kern="1200">
                <a:solidFill>
                  <a:schemeClr val="tx1"/>
                </a:solidFill>
                <a:latin typeface="+mn-lt"/>
                <a:ea typeface="+mn-ea"/>
                <a:cs typeface="+mn-cs"/>
              </a:defRPr>
            </a:lvl3pPr>
            <a:lvl4pPr marL="506301"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4pPr>
            <a:lvl5pPr marL="650959" indent="-72329" algn="l" defTabSz="289315" rtl="0" eaLnBrk="1" latinLnBrk="0" hangingPunct="1">
              <a:spcBef>
                <a:spcPct val="20000"/>
              </a:spcBef>
              <a:buSzPct val="110000"/>
              <a:buFont typeface="Arial" panose="020B0604020202020204" pitchFamily="34" charset="0"/>
              <a:buChar char="•"/>
              <a:defRPr sz="506"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spcBef>
                <a:spcPts val="0"/>
              </a:spcBef>
              <a:spcAft>
                <a:spcPts val="450"/>
              </a:spcAft>
              <a:buFont typeface="Arial" panose="020B0604020202020204" pitchFamily="34" charset="0"/>
              <a:buNone/>
            </a:pPr>
            <a:r>
              <a:rPr lang="es-AR" sz="1500" dirty="0"/>
              <a:t>Visual Studio </a:t>
            </a:r>
            <a:r>
              <a:rPr lang="es-AR" sz="1500" dirty="0" err="1"/>
              <a:t>Code</a:t>
            </a:r>
            <a:endParaRPr lang="es-AR" sz="1500" dirty="0"/>
          </a:p>
        </p:txBody>
      </p:sp>
    </p:spTree>
    <p:extLst>
      <p:ext uri="{BB962C8B-B14F-4D97-AF65-F5344CB8AC3E}">
        <p14:creationId xmlns:p14="http://schemas.microsoft.com/office/powerpoint/2010/main" val="19202568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a:t>Office Developer Tools</a:t>
            </a:r>
          </a:p>
          <a:p>
            <a:pPr lvl="1"/>
            <a:r>
              <a:rPr lang="en-US" dirty="0"/>
              <a:t>2013: Installed by default</a:t>
            </a:r>
          </a:p>
          <a:p>
            <a:pPr lvl="2"/>
            <a:r>
              <a:rPr lang="en-US" dirty="0"/>
              <a:t>Install the latest VS Update to utilize the latest templates for SharePoint Add-in development</a:t>
            </a:r>
          </a:p>
          <a:p>
            <a:pPr lvl="1"/>
            <a:r>
              <a:rPr lang="en-US" dirty="0"/>
              <a:t>2015: In the product, but not installed by default</a:t>
            </a:r>
          </a:p>
          <a:p>
            <a:pPr lvl="2"/>
            <a:r>
              <a:rPr lang="en-US" dirty="0"/>
              <a:t>Available in Community, Professional and Enterprise editions</a:t>
            </a:r>
          </a:p>
          <a:p>
            <a:pPr lvl="2"/>
            <a:r>
              <a:rPr lang="en-US" dirty="0"/>
              <a:t>Install the latest VS Update to utilize the latest templates for SharePoint Add-in development</a:t>
            </a:r>
          </a:p>
          <a:p>
            <a:pPr lvl="2"/>
            <a:r>
              <a:rPr lang="en-US" dirty="0"/>
              <a:t>Requires installing a custom tool to add support for SharePoint 2016 in the wizard</a:t>
            </a:r>
          </a:p>
          <a:p>
            <a:pPr lvl="1"/>
            <a:r>
              <a:rPr lang="en-US" dirty="0"/>
              <a:t>2017: In the product, but </a:t>
            </a:r>
            <a:br>
              <a:rPr lang="en-US" dirty="0"/>
            </a:br>
            <a:r>
              <a:rPr lang="en-US" dirty="0"/>
              <a:t>not installed by default</a:t>
            </a:r>
          </a:p>
          <a:p>
            <a:pPr lvl="2"/>
            <a:r>
              <a:rPr lang="en-US" dirty="0"/>
              <a:t>Check the Office/SharePoint </a:t>
            </a:r>
            <a:br>
              <a:rPr lang="en-US" dirty="0"/>
            </a:br>
            <a:r>
              <a:rPr lang="en-US" dirty="0"/>
              <a:t>development component</a:t>
            </a:r>
          </a:p>
          <a:p>
            <a:pPr lvl="2"/>
            <a:r>
              <a:rPr lang="en-US" dirty="0"/>
              <a:t>v15.9.0 adds SharePoint 2019 </a:t>
            </a:r>
            <a:br>
              <a:rPr lang="en-US" dirty="0"/>
            </a:br>
            <a:r>
              <a:rPr lang="en-US" dirty="0"/>
              <a:t>support</a:t>
            </a:r>
          </a:p>
          <a:p>
            <a:pPr lvl="1"/>
            <a:r>
              <a:rPr lang="en-US" dirty="0"/>
              <a:t>2019: same as 2017</a:t>
            </a:r>
          </a:p>
        </p:txBody>
      </p:sp>
      <p:sp>
        <p:nvSpPr>
          <p:cNvPr id="3" name="Title 2"/>
          <p:cNvSpPr>
            <a:spLocks noGrp="1"/>
          </p:cNvSpPr>
          <p:nvPr>
            <p:ph type="title"/>
          </p:nvPr>
        </p:nvSpPr>
        <p:spPr/>
        <p:txBody>
          <a:bodyPr/>
          <a:lstStyle/>
          <a:p>
            <a:r>
              <a:rPr lang="es-AR" dirty="0"/>
              <a:t>Visual Studio 2013/15/17/19</a:t>
            </a:r>
            <a:endParaRPr lang="en-US" dirty="0"/>
          </a:p>
        </p:txBody>
      </p:sp>
      <p:grpSp>
        <p:nvGrpSpPr>
          <p:cNvPr id="6" name="Group 5">
            <a:extLst>
              <a:ext uri="{FF2B5EF4-FFF2-40B4-BE49-F238E27FC236}">
                <a16:creationId xmlns:a16="http://schemas.microsoft.com/office/drawing/2014/main" id="{B254C35E-DA98-4AB3-9BD0-140473178460}"/>
              </a:ext>
            </a:extLst>
          </p:cNvPr>
          <p:cNvGrpSpPr/>
          <p:nvPr/>
        </p:nvGrpSpPr>
        <p:grpSpPr>
          <a:xfrm>
            <a:off x="3450873" y="3006969"/>
            <a:ext cx="5422764" cy="1919398"/>
            <a:chOff x="3450873" y="3006969"/>
            <a:chExt cx="5422764" cy="1919398"/>
          </a:xfrm>
        </p:grpSpPr>
        <p:pic>
          <p:nvPicPr>
            <p:cNvPr id="4" name="Picture 3">
              <a:extLst>
                <a:ext uri="{FF2B5EF4-FFF2-40B4-BE49-F238E27FC236}">
                  <a16:creationId xmlns:a16="http://schemas.microsoft.com/office/drawing/2014/main" id="{205F570B-4024-4B59-BB82-3CE10DB2C5C1}"/>
                </a:ext>
              </a:extLst>
            </p:cNvPr>
            <p:cNvPicPr>
              <a:picLocks noChangeAspect="1"/>
            </p:cNvPicPr>
            <p:nvPr/>
          </p:nvPicPr>
          <p:blipFill>
            <a:blip r:embed="rId3"/>
            <a:stretch>
              <a:fillRect/>
            </a:stretch>
          </p:blipFill>
          <p:spPr>
            <a:xfrm>
              <a:off x="3450873" y="3006969"/>
              <a:ext cx="5422764" cy="1919398"/>
            </a:xfrm>
            <a:prstGeom prst="rect">
              <a:avLst/>
            </a:prstGeom>
            <a:ln>
              <a:noFill/>
            </a:ln>
            <a:effectLst>
              <a:outerShdw blurRad="292100" dist="139700" dir="2700000" algn="tl" rotWithShape="0">
                <a:srgbClr val="333333">
                  <a:alpha val="65000"/>
                </a:srgbClr>
              </a:outerShdw>
            </a:effectLst>
          </p:spPr>
        </p:pic>
        <p:pic>
          <p:nvPicPr>
            <p:cNvPr id="2" name="Picture 1">
              <a:extLst>
                <a:ext uri="{FF2B5EF4-FFF2-40B4-BE49-F238E27FC236}">
                  <a16:creationId xmlns:a16="http://schemas.microsoft.com/office/drawing/2014/main" id="{902F59A6-04DF-40A6-B411-62C94C2F513B}"/>
                </a:ext>
              </a:extLst>
            </p:cNvPr>
            <p:cNvPicPr>
              <a:picLocks noChangeAspect="1"/>
            </p:cNvPicPr>
            <p:nvPr/>
          </p:nvPicPr>
          <p:blipFill>
            <a:blip r:embed="rId4"/>
            <a:stretch>
              <a:fillRect/>
            </a:stretch>
          </p:blipFill>
          <p:spPr>
            <a:xfrm>
              <a:off x="4550618" y="3098194"/>
              <a:ext cx="2581910" cy="202945"/>
            </a:xfrm>
            <a:prstGeom prst="rect">
              <a:avLst/>
            </a:prstGeom>
          </p:spPr>
        </p:pic>
      </p:grpSp>
    </p:spTree>
    <p:extLst>
      <p:ext uri="{BB962C8B-B14F-4D97-AF65-F5344CB8AC3E}">
        <p14:creationId xmlns:p14="http://schemas.microsoft.com/office/powerpoint/2010/main" val="388293924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What’s new</a:t>
            </a:r>
            <a:endParaRPr lang="nl-NL" dirty="0"/>
          </a:p>
        </p:txBody>
      </p:sp>
      <p:sp>
        <p:nvSpPr>
          <p:cNvPr id="2" name="Title 1"/>
          <p:cNvSpPr>
            <a:spLocks noGrp="1"/>
          </p:cNvSpPr>
          <p:nvPr>
            <p:ph type="title"/>
          </p:nvPr>
        </p:nvSpPr>
        <p:spPr/>
        <p:txBody>
          <a:bodyPr/>
          <a:lstStyle/>
          <a:p>
            <a:r>
              <a:rPr lang="en-US" dirty="0"/>
              <a:t>Visual Studio 2013, 2015, 2017 &amp; 2019</a:t>
            </a:r>
            <a:endParaRPr lang="nl-NL" dirty="0"/>
          </a:p>
        </p:txBody>
      </p:sp>
      <p:graphicFrame>
        <p:nvGraphicFramePr>
          <p:cNvPr id="4" name="Diagram 3"/>
          <p:cNvGraphicFramePr/>
          <p:nvPr/>
        </p:nvGraphicFramePr>
        <p:xfrm>
          <a:off x="2286000" y="1504950"/>
          <a:ext cx="4800600" cy="271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459165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a:t>Support for JavaScript debugging</a:t>
            </a:r>
          </a:p>
          <a:p>
            <a:pPr lvl="1"/>
            <a:r>
              <a:rPr lang="en-US" dirty="0"/>
              <a:t>Debug JavaScript in the same way you’re used to doing with Full Trust Code solutions</a:t>
            </a:r>
          </a:p>
          <a:p>
            <a:endParaRPr lang="en-US" dirty="0"/>
          </a:p>
          <a:p>
            <a:endParaRPr lang="nl-NL" dirty="0"/>
          </a:p>
        </p:txBody>
      </p:sp>
      <p:sp>
        <p:nvSpPr>
          <p:cNvPr id="2" name="Title 1"/>
          <p:cNvSpPr>
            <a:spLocks noGrp="1"/>
          </p:cNvSpPr>
          <p:nvPr>
            <p:ph type="title"/>
          </p:nvPr>
        </p:nvSpPr>
        <p:spPr/>
        <p:txBody>
          <a:bodyPr/>
          <a:lstStyle/>
          <a:p>
            <a:r>
              <a:rPr lang="en-US" dirty="0"/>
              <a:t>Visual Studio 2013, 2015, 2017 &amp; 2019</a:t>
            </a:r>
            <a:endParaRPr lang="nl-NL" dirty="0"/>
          </a:p>
        </p:txBody>
      </p:sp>
      <p:pic>
        <p:nvPicPr>
          <p:cNvPr id="5" name="Picture 4"/>
          <p:cNvPicPr>
            <a:picLocks noChangeAspect="1"/>
          </p:cNvPicPr>
          <p:nvPr/>
        </p:nvPicPr>
        <p:blipFill>
          <a:blip r:embed="rId3"/>
          <a:stretch>
            <a:fillRect/>
          </a:stretch>
        </p:blipFill>
        <p:spPr>
          <a:xfrm>
            <a:off x="2057400" y="2495550"/>
            <a:ext cx="5400675" cy="1933575"/>
          </a:xfrm>
          <a:prstGeom prst="rect">
            <a:avLst/>
          </a:prstGeom>
          <a:ln>
            <a:solidFill>
              <a:schemeClr val="tx1"/>
            </a:solidFill>
          </a:ln>
        </p:spPr>
      </p:pic>
    </p:spTree>
    <p:extLst>
      <p:ext uri="{BB962C8B-B14F-4D97-AF65-F5344CB8AC3E}">
        <p14:creationId xmlns:p14="http://schemas.microsoft.com/office/powerpoint/2010/main" val="2538404959"/>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Props1.xml><?xml version="1.0" encoding="utf-8"?>
<ds:datastoreItem xmlns:ds="http://schemas.openxmlformats.org/officeDocument/2006/customXml" ds:itemID="{BDF5AA35-B037-47B0-9F5D-2A1DE37742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C766359-0B9B-4913-ACDB-CD7DCA0296A3}">
  <ds:schemaRefs>
    <ds:schemaRef ds:uri="http://schemas.microsoft.com/sharepoint/v3/contenttype/forms"/>
  </ds:schemaRefs>
</ds:datastoreItem>
</file>

<file path=customXml/itemProps3.xml><?xml version="1.0" encoding="utf-8"?>
<ds:datastoreItem xmlns:ds="http://schemas.openxmlformats.org/officeDocument/2006/customXml" ds:itemID="{BD5063C3-826D-4622-B3E3-FBAD5B0EED7C}">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otalTime>0</TotalTime>
  <Words>4735</Words>
  <Application>Microsoft Office PowerPoint</Application>
  <PresentationFormat>On-screen Show (16:9)</PresentationFormat>
  <Paragraphs>445</Paragraphs>
  <Slides>40</Slides>
  <Notes>40</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Arial</vt:lpstr>
      <vt:lpstr>Calibri</vt:lpstr>
      <vt:lpstr>Calibri Light</vt:lpstr>
      <vt:lpstr>Consolas</vt:lpstr>
      <vt:lpstr>Segoe</vt:lpstr>
      <vt:lpstr>Segoe UI</vt:lpstr>
      <vt:lpstr>Segoe UI Light</vt:lpstr>
      <vt:lpstr>Wingdings</vt:lpstr>
      <vt:lpstr>WHITE TEMPLATE</vt:lpstr>
      <vt:lpstr>Document</vt:lpstr>
      <vt:lpstr>PowerPoint Presentation</vt:lpstr>
      <vt:lpstr>PowerPoint Presentation</vt:lpstr>
      <vt:lpstr>How to View This Presentation</vt:lpstr>
      <vt:lpstr>Overview</vt:lpstr>
      <vt:lpstr>Objectives</vt:lpstr>
      <vt:lpstr>Developer Tools</vt:lpstr>
      <vt:lpstr>Visual Studio 2013/15/17/19</vt:lpstr>
      <vt:lpstr>Visual Studio 2013, 2015, 2017 &amp; 2019</vt:lpstr>
      <vt:lpstr>Visual Studio 2013, 2015, 2017 &amp; 2019</vt:lpstr>
      <vt:lpstr>Visual Studio 2013, 2015, 2017 &amp; 2019</vt:lpstr>
      <vt:lpstr>Visual Studio 2013, 2015, 2017 &amp; 2019</vt:lpstr>
      <vt:lpstr>Visual Studio 2013, 2015, 2017 &amp; 2019</vt:lpstr>
      <vt:lpstr>SharePoint Project Templates</vt:lpstr>
      <vt:lpstr>SharePoint Projects</vt:lpstr>
      <vt:lpstr>Designers</vt:lpstr>
      <vt:lpstr>Visual Studio 2013, 2015, 2017 &amp; 2019</vt:lpstr>
      <vt:lpstr>Fixing Ghosted Files</vt:lpstr>
      <vt:lpstr>Developer Tools</vt:lpstr>
      <vt:lpstr>Visual Studio Code</vt:lpstr>
      <vt:lpstr>Developer Tools</vt:lpstr>
      <vt:lpstr>What can it be used for</vt:lpstr>
      <vt:lpstr>SharePoint Designer 2013</vt:lpstr>
      <vt:lpstr>Future of SharePoint Designer</vt:lpstr>
      <vt:lpstr>Demo</vt:lpstr>
      <vt:lpstr>Knowledge Check</vt:lpstr>
      <vt:lpstr>Developer Tools</vt:lpstr>
      <vt:lpstr>Enhance with Microsoft Office</vt:lpstr>
      <vt:lpstr>Access</vt:lpstr>
      <vt:lpstr>InfoPath</vt:lpstr>
      <vt:lpstr>Excel</vt:lpstr>
      <vt:lpstr>Word</vt:lpstr>
      <vt:lpstr>Knowledge Check</vt:lpstr>
      <vt:lpstr>Developer Tools</vt:lpstr>
      <vt:lpstr>Microsoft Azure DevOps</vt:lpstr>
      <vt:lpstr>Azure Subscription</vt:lpstr>
      <vt:lpstr>Load Testing</vt:lpstr>
      <vt:lpstr>Knowledge Check</vt:lpstr>
      <vt:lpstr>Lesson Summary</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2018-11-27T00:59:49Z</dcterms:created>
  <dcterms:modified xsi:type="dcterms:W3CDTF">2020-04-10T12:50:02Z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ies>
</file>