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33"/>
  </p:notesMasterIdLst>
  <p:handoutMasterIdLst>
    <p:handoutMasterId r:id="rId34"/>
  </p:handoutMasterIdLst>
  <p:sldIdLst>
    <p:sldId id="692" r:id="rId5"/>
    <p:sldId id="671" r:id="rId6"/>
    <p:sldId id="672" r:id="rId7"/>
    <p:sldId id="673" r:id="rId8"/>
    <p:sldId id="529" r:id="rId9"/>
    <p:sldId id="708" r:id="rId10"/>
    <p:sldId id="709" r:id="rId11"/>
    <p:sldId id="711" r:id="rId12"/>
    <p:sldId id="712" r:id="rId13"/>
    <p:sldId id="713" r:id="rId14"/>
    <p:sldId id="710" r:id="rId15"/>
    <p:sldId id="723" r:id="rId16"/>
    <p:sldId id="715" r:id="rId17"/>
    <p:sldId id="706" r:id="rId18"/>
    <p:sldId id="707" r:id="rId19"/>
    <p:sldId id="700" r:id="rId20"/>
    <p:sldId id="701" r:id="rId21"/>
    <p:sldId id="704" r:id="rId22"/>
    <p:sldId id="717" r:id="rId23"/>
    <p:sldId id="705" r:id="rId24"/>
    <p:sldId id="716" r:id="rId25"/>
    <p:sldId id="577" r:id="rId26"/>
    <p:sldId id="578" r:id="rId27"/>
    <p:sldId id="579" r:id="rId28"/>
    <p:sldId id="724" r:id="rId29"/>
    <p:sldId id="722" r:id="rId30"/>
    <p:sldId id="725" r:id="rId31"/>
    <p:sldId id="580"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92"/>
            <p14:sldId id="671"/>
            <p14:sldId id="672"/>
            <p14:sldId id="673"/>
            <p14:sldId id="529"/>
          </p14:sldIdLst>
        </p14:section>
        <p14:section name="PnP Core CSOM Basics" id="{419A9E15-081E-41FB-8E0E-D827AED43CA5}">
          <p14:sldIdLst>
            <p14:sldId id="708"/>
            <p14:sldId id="709"/>
            <p14:sldId id="711"/>
            <p14:sldId id="712"/>
            <p14:sldId id="713"/>
            <p14:sldId id="710"/>
            <p14:sldId id="723"/>
            <p14:sldId id="715"/>
            <p14:sldId id="706"/>
            <p14:sldId id="707"/>
          </p14:sldIdLst>
        </p14:section>
        <p14:section name="CSOM Code Samples" id="{6612CFB3-B098-4453-8166-53AA4268CEBB}">
          <p14:sldIdLst>
            <p14:sldId id="700"/>
            <p14:sldId id="701"/>
            <p14:sldId id="704"/>
            <p14:sldId id="717"/>
            <p14:sldId id="705"/>
          </p14:sldIdLst>
        </p14:section>
        <p14:section name="Trivia" id="{05E42783-E721-486B-8141-BA9692103597}">
          <p14:sldIdLst>
            <p14:sldId id="716"/>
          </p14:sldIdLst>
        </p14:section>
        <p14:section name="Summary" id="{407962C3-A752-4027-B2F5-159A1D92FD98}">
          <p14:sldIdLst>
            <p14:sldId id="577"/>
          </p14:sldIdLst>
        </p14:section>
        <p14:section name="Questions" id="{FAC40C91-FE65-447D-9666-60CA59DA42FF}">
          <p14:sldIdLst>
            <p14:sldId id="578"/>
          </p14:sldIdLst>
        </p14:section>
        <p14:section name="Back pages" id="{464B67E6-705F-6C47-96AB-B85029C642B4}">
          <p14:sldIdLst>
            <p14:sldId id="579"/>
            <p14:sldId id="724"/>
          </p14:sldIdLst>
        </p14:section>
        <p14:section name="Appendix: Additional code samples" id="{73877AE8-D103-4411-86B8-1B11DE41FD1B}">
          <p14:sldIdLst>
            <p14:sldId id="722"/>
            <p14:sldId id="725"/>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BCDF"/>
    <a:srgbClr val="19B861"/>
    <a:srgbClr val="CBD5EA"/>
    <a:srgbClr val="A27B00"/>
    <a:srgbClr val="DEA900"/>
    <a:srgbClr val="F3C647"/>
    <a:srgbClr val="F8F8F8"/>
    <a:srgbClr val="B11403"/>
    <a:srgbClr val="FF6600"/>
    <a:srgbClr val="0048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6AC0D-53E2-40F1-8D99-86DB0D0D88C9}" v="2" dt="2020-03-30T13:53:31.33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45" autoAdjust="0"/>
  </p:normalViewPr>
  <p:slideViewPr>
    <p:cSldViewPr snapToGrid="0">
      <p:cViewPr varScale="1">
        <p:scale>
          <a:sx n="157" d="100"/>
          <a:sy n="157" d="100"/>
        </p:scale>
        <p:origin x="1900" y="80"/>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What is PnP Core CSOM</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CA42A3C2-AAC0-4D2B-BEAB-865C43ECF747}">
      <dgm:prSet/>
      <dgm:spPr/>
      <dgm:t>
        <a:bodyPr/>
        <a:lstStyle/>
        <a:p>
          <a:r>
            <a:rPr lang="en-US" dirty="0"/>
            <a:t>How to use PnP Core CSOM</a:t>
          </a:r>
        </a:p>
      </dgm:t>
    </dgm:pt>
    <dgm:pt modelId="{71A741B5-E4BD-49BB-8227-6E6366F4CF06}" type="parTrans" cxnId="{2723380F-A473-466A-8150-ABEB2A2B77D4}">
      <dgm:prSet/>
      <dgm:spPr/>
      <dgm:t>
        <a:bodyPr/>
        <a:lstStyle/>
        <a:p>
          <a:endParaRPr lang="en-US"/>
        </a:p>
      </dgm:t>
    </dgm:pt>
    <dgm:pt modelId="{A0031DF9-D517-4ECD-BFC1-88A4F8F313C0}" type="sibTrans" cxnId="{2723380F-A473-466A-8150-ABEB2A2B77D4}">
      <dgm:prSet/>
      <dgm:spPr/>
      <dgm:t>
        <a:bodyPr/>
        <a:lstStyle/>
        <a:p>
          <a:endParaRPr lang="en-US"/>
        </a:p>
      </dgm:t>
    </dgm:pt>
    <dgm:pt modelId="{607A8D05-B287-4337-963F-405785E3474B}">
      <dgm:prSet/>
      <dgm:spPr/>
      <dgm:t>
        <a:bodyPr/>
        <a:lstStyle/>
        <a:p>
          <a:r>
            <a:rPr lang="en-US" dirty="0"/>
            <a:t>When to use PnP Core CSOM</a:t>
          </a:r>
        </a:p>
      </dgm:t>
    </dgm:pt>
    <dgm:pt modelId="{0B8CA264-006C-4278-AFC1-82E7109CEEAA}" type="parTrans" cxnId="{75E03BA0-158E-4DBA-B4EA-1DE6E6EEDCA8}">
      <dgm:prSet/>
      <dgm:spPr/>
      <dgm:t>
        <a:bodyPr/>
        <a:lstStyle/>
        <a:p>
          <a:endParaRPr lang="en-US"/>
        </a:p>
      </dgm:t>
    </dgm:pt>
    <dgm:pt modelId="{EF44FBB9-BAFC-45E4-B316-B627BF00B53A}" type="sibTrans" cxnId="{75E03BA0-158E-4DBA-B4EA-1DE6E6EEDCA8}">
      <dgm:prSet/>
      <dgm:spPr/>
      <dgm:t>
        <a:bodyPr/>
        <a:lstStyle/>
        <a:p>
          <a:endParaRPr lang="en-US"/>
        </a:p>
      </dgm:t>
    </dgm:pt>
    <dgm:pt modelId="{EECD9B9E-39BE-409F-9B37-5F191A845FA6}">
      <dgm:prSet/>
      <dgm:spPr/>
      <dgm:t>
        <a:bodyPr/>
        <a:lstStyle/>
        <a:p>
          <a:r>
            <a:rPr lang="en-US" dirty="0"/>
            <a:t>CSOM code samples</a:t>
          </a:r>
        </a:p>
      </dgm:t>
    </dgm:pt>
    <dgm:pt modelId="{934428C1-8248-488B-BAB2-5812360C33F2}" type="parTrans" cxnId="{B4304C92-8F71-48E3-8792-30FA6C1F2B94}">
      <dgm:prSet/>
      <dgm:spPr/>
      <dgm:t>
        <a:bodyPr/>
        <a:lstStyle/>
        <a:p>
          <a:endParaRPr lang="en-US"/>
        </a:p>
      </dgm:t>
    </dgm:pt>
    <dgm:pt modelId="{A29686EB-8EAA-4B5D-9818-7A3F90135609}" type="sibTrans" cxnId="{B4304C92-8F71-48E3-8792-30FA6C1F2B94}">
      <dgm:prSet/>
      <dgm:spPr/>
      <dgm:t>
        <a:bodyPr/>
        <a:lstStyle/>
        <a:p>
          <a:endParaRPr lang="en-US"/>
        </a:p>
      </dgm:t>
    </dgm:pt>
    <dgm:pt modelId="{5927C90D-B7FF-4614-9DA6-07C121E312DD}">
      <dgm:prSet/>
      <dgm:spPr/>
      <dgm:t>
        <a:bodyPr/>
        <a:lstStyle/>
        <a:p>
          <a:r>
            <a:rPr lang="en-US" dirty="0"/>
            <a:t>Optimizing CSOM requests</a:t>
          </a:r>
        </a:p>
      </dgm:t>
    </dgm:pt>
    <dgm:pt modelId="{F233A95A-0944-4895-A200-232120F71D9C}" type="parTrans" cxnId="{28F3ACB3-EBFE-44EA-B318-89FCA274ECB7}">
      <dgm:prSet/>
      <dgm:spPr/>
      <dgm:t>
        <a:bodyPr/>
        <a:lstStyle/>
        <a:p>
          <a:endParaRPr lang="en-US"/>
        </a:p>
      </dgm:t>
    </dgm:pt>
    <dgm:pt modelId="{C15A7AAE-20E5-448D-8629-A131743B2557}" type="sibTrans" cxnId="{28F3ACB3-EBFE-44EA-B318-89FCA274ECB7}">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CDDD7B02-1ED2-430E-A3F6-5AB01F919B4C}" type="presOf" srcId="{CA42A3C2-AAC0-4D2B-BEAB-865C43ECF747}" destId="{82E04019-39D4-444C-9C86-DF941E2A9919}" srcOrd="0" destOrd="2" presId="urn:microsoft.com/office/officeart/2005/8/layout/list1"/>
    <dgm:cxn modelId="{B78E3405-C85A-420A-BB25-C7B389A5C2F9}" type="presOf" srcId="{C92F09AE-61DA-45D9-9B02-5A6154644B72}" destId="{E5E9F6A9-C0FC-44C2-8E7D-6D0DD75AF889}" srcOrd="0" destOrd="0" presId="urn:microsoft.com/office/officeart/2005/8/layout/list1"/>
    <dgm:cxn modelId="{2723380F-A473-466A-8150-ABEB2A2B77D4}" srcId="{A370D177-2F42-4F76-AB34-FA09C2226876}" destId="{CA42A3C2-AAC0-4D2B-BEAB-865C43ECF747}" srcOrd="2" destOrd="0" parTransId="{71A741B5-E4BD-49BB-8227-6E6366F4CF06}" sibTransId="{A0031DF9-D517-4ECD-BFC1-88A4F8F313C0}"/>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493BCC2F-BF57-4DDB-A93E-61DFDCBD0928}" type="presOf" srcId="{607A8D05-B287-4337-963F-405785E3474B}" destId="{82E04019-39D4-444C-9C86-DF941E2A9919}" srcOrd="0" destOrd="1" presId="urn:microsoft.com/office/officeart/2005/8/layout/list1"/>
    <dgm:cxn modelId="{58F03962-4CB3-4116-9E05-FB079FC38CE6}" type="presOf" srcId="{19EBB5A8-0610-494F-BB70-2E80E474E2F9}" destId="{82E04019-39D4-444C-9C86-DF941E2A9919}" srcOrd="0" destOrd="0" presId="urn:microsoft.com/office/officeart/2005/8/layout/list1"/>
    <dgm:cxn modelId="{400F3959-C95E-40DF-BAC1-02D130E17525}" type="presOf" srcId="{5927C90D-B7FF-4614-9DA6-07C121E312DD}" destId="{82E04019-39D4-444C-9C86-DF941E2A9919}" srcOrd="0" destOrd="4" presId="urn:microsoft.com/office/officeart/2005/8/layout/list1"/>
    <dgm:cxn modelId="{B4304C92-8F71-48E3-8792-30FA6C1F2B94}" srcId="{A370D177-2F42-4F76-AB34-FA09C2226876}" destId="{EECD9B9E-39BE-409F-9B37-5F191A845FA6}" srcOrd="3" destOrd="0" parTransId="{934428C1-8248-488B-BAB2-5812360C33F2}" sibTransId="{A29686EB-8EAA-4B5D-9818-7A3F90135609}"/>
    <dgm:cxn modelId="{DC634D9E-C809-46D1-B80E-F63B6B18DB7A}" type="presOf" srcId="{EECD9B9E-39BE-409F-9B37-5F191A845FA6}" destId="{82E04019-39D4-444C-9C86-DF941E2A9919}" srcOrd="0" destOrd="3" presId="urn:microsoft.com/office/officeart/2005/8/layout/list1"/>
    <dgm:cxn modelId="{75E03BA0-158E-4DBA-B4EA-1DE6E6EEDCA8}" srcId="{A370D177-2F42-4F76-AB34-FA09C2226876}" destId="{607A8D05-B287-4337-963F-405785E3474B}" srcOrd="1" destOrd="0" parTransId="{0B8CA264-006C-4278-AFC1-82E7109CEEAA}" sibTransId="{EF44FBB9-BAFC-45E4-B316-B627BF00B53A}"/>
    <dgm:cxn modelId="{28F3ACB3-EBFE-44EA-B318-89FCA274ECB7}" srcId="{A370D177-2F42-4F76-AB34-FA09C2226876}" destId="{5927C90D-B7FF-4614-9DA6-07C121E312DD}" srcOrd="4" destOrd="0" parTransId="{F233A95A-0944-4895-A200-232120F71D9C}" sibTransId="{C15A7AAE-20E5-448D-8629-A131743B2557}"/>
    <dgm:cxn modelId="{2DBE64B8-5488-4AF9-A3E1-7C5D4F4CA9E3}" srcId="{A370D177-2F42-4F76-AB34-FA09C2226876}" destId="{19EBB5A8-0610-494F-BB70-2E80E474E2F9}" srcOrd="0" destOrd="0" parTransId="{4910435A-03D0-4F46-9915-E2D151A151B2}" sibTransId="{DAFC96C0-37E9-4BFF-8056-DC1AC8FD01E7}"/>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baseline="0" dirty="0"/>
            <a:t>Learn what PnP Core CSOM is</a:t>
          </a:r>
          <a:endParaRPr lang="en-US" dirty="0"/>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B52199B4-E188-4AD0-8FAD-BD3BFFD4BB42}">
      <dgm:prSet/>
      <dgm:spPr/>
      <dgm:t>
        <a:bodyPr/>
        <a:lstStyle/>
        <a:p>
          <a:r>
            <a:rPr lang="en-US" baseline="0" dirty="0"/>
            <a:t>Know when to use it for your customizations</a:t>
          </a:r>
          <a:endParaRPr lang="en-US" dirty="0"/>
        </a:p>
      </dgm:t>
    </dgm:pt>
    <dgm:pt modelId="{87DB2696-C5AF-43A0-882E-FBD4CD6C3574}" type="parTrans" cxnId="{474C653B-310B-47BA-B7A4-6AB1534C7096}">
      <dgm:prSet/>
      <dgm:spPr/>
      <dgm:t>
        <a:bodyPr/>
        <a:lstStyle/>
        <a:p>
          <a:endParaRPr lang="en-US"/>
        </a:p>
      </dgm:t>
    </dgm:pt>
    <dgm:pt modelId="{782DE5F5-DD02-4EAE-9030-26CB9A789CAF}" type="sibTrans" cxnId="{474C653B-310B-47BA-B7A4-6AB1534C7096}">
      <dgm:prSet/>
      <dgm:spPr/>
      <dgm:t>
        <a:bodyPr/>
        <a:lstStyle/>
        <a:p>
          <a:endParaRPr lang="en-US"/>
        </a:p>
      </dgm:t>
    </dgm:pt>
    <dgm:pt modelId="{66CBC61B-2E2A-426B-9FAF-8516E2400A52}">
      <dgm:prSet/>
      <dgm:spPr/>
      <dgm:t>
        <a:bodyPr/>
        <a:lstStyle/>
        <a:p>
          <a:r>
            <a:rPr lang="en-US" dirty="0"/>
            <a:t>Discover how it can be used</a:t>
          </a:r>
        </a:p>
      </dgm:t>
    </dgm:pt>
    <dgm:pt modelId="{69B02C41-9604-44D2-99BC-028641D6F757}" type="parTrans" cxnId="{830A07F6-F27D-456C-A41B-67FA65DC7920}">
      <dgm:prSet/>
      <dgm:spPr/>
      <dgm:t>
        <a:bodyPr/>
        <a:lstStyle/>
        <a:p>
          <a:endParaRPr lang="en-US"/>
        </a:p>
      </dgm:t>
    </dgm:pt>
    <dgm:pt modelId="{90F0B57A-C75D-41EC-97AD-082E1D64F7E9}" type="sibTrans" cxnId="{830A07F6-F27D-456C-A41B-67FA65DC7920}">
      <dgm:prSet/>
      <dgm:spPr/>
      <dgm:t>
        <a:bodyPr/>
        <a:lstStyle/>
        <a:p>
          <a:endParaRPr lang="en-US"/>
        </a:p>
      </dgm:t>
    </dgm:pt>
    <dgm:pt modelId="{0BEAB488-3255-4D10-90FA-767620DA6AB1}">
      <dgm:prSet/>
      <dgm:spPr/>
      <dgm:t>
        <a:bodyPr/>
        <a:lstStyle/>
        <a:p>
          <a:r>
            <a:rPr lang="en-US" baseline="0" dirty="0"/>
            <a:t>Be aware of methods to optimize requests</a:t>
          </a:r>
          <a:endParaRPr lang="en-US" dirty="0"/>
        </a:p>
      </dgm:t>
    </dgm:pt>
    <dgm:pt modelId="{113FAD26-CA7D-4188-AF7E-2ACE9702821C}" type="parTrans" cxnId="{CD4618EF-959A-4236-9858-5FC6DFC6635D}">
      <dgm:prSet/>
      <dgm:spPr/>
      <dgm:t>
        <a:bodyPr/>
        <a:lstStyle/>
        <a:p>
          <a:endParaRPr lang="en-US"/>
        </a:p>
      </dgm:t>
    </dgm:pt>
    <dgm:pt modelId="{F41C5ED7-D2E5-45ED-9815-A9B04F7425CC}" type="sibTrans" cxnId="{CD4618EF-959A-4236-9858-5FC6DFC6635D}">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A8BDBE-2B4E-4835-BE11-15DA33419524}" type="pres">
      <dgm:prSet presAssocID="{A3D891A5-A712-407F-A1EF-A7C6E3E90884}" presName="textNode" presStyleLbl="node1" presStyleIdx="0" presStyleCnt="4">
        <dgm:presLayoutVars>
          <dgm:bulletEnabled val="1"/>
        </dgm:presLayoutVars>
      </dgm:prSet>
      <dgm:spPr/>
    </dgm:pt>
    <dgm:pt modelId="{88519CEA-9DB1-49EC-9B4D-10A8B641536E}" type="pres">
      <dgm:prSet presAssocID="{FD765D4B-7730-4969-8624-8DEEF6E7FA34}" presName="sibTrans" presStyleCnt="0"/>
      <dgm:spPr/>
    </dgm:pt>
    <dgm:pt modelId="{6233AF45-0482-4EAF-B432-FA88E6AC0725}" type="pres">
      <dgm:prSet presAssocID="{B52199B4-E188-4AD0-8FAD-BD3BFFD4BB42}" presName="textNode" presStyleLbl="node1" presStyleIdx="1" presStyleCnt="4">
        <dgm:presLayoutVars>
          <dgm:bulletEnabled val="1"/>
        </dgm:presLayoutVars>
      </dgm:prSet>
      <dgm:spPr/>
    </dgm:pt>
    <dgm:pt modelId="{DD5A8B6E-1748-4873-A640-9D3FB1820B65}" type="pres">
      <dgm:prSet presAssocID="{782DE5F5-DD02-4EAE-9030-26CB9A789CAF}" presName="sibTrans" presStyleCnt="0"/>
      <dgm:spPr/>
    </dgm:pt>
    <dgm:pt modelId="{E4337A66-E19F-4770-9084-7F788C78DF44}" type="pres">
      <dgm:prSet presAssocID="{66CBC61B-2E2A-426B-9FAF-8516E2400A52}" presName="textNode" presStyleLbl="node1" presStyleIdx="2" presStyleCnt="4">
        <dgm:presLayoutVars>
          <dgm:bulletEnabled val="1"/>
        </dgm:presLayoutVars>
      </dgm:prSet>
      <dgm:spPr/>
    </dgm:pt>
    <dgm:pt modelId="{1879AE20-2478-4F8C-B50E-27CE2A843495}" type="pres">
      <dgm:prSet presAssocID="{90F0B57A-C75D-41EC-97AD-082E1D64F7E9}" presName="sibTrans" presStyleCnt="0"/>
      <dgm:spPr/>
    </dgm:pt>
    <dgm:pt modelId="{94413085-E16C-4B5E-B05E-709C823687F5}" type="pres">
      <dgm:prSet presAssocID="{0BEAB488-3255-4D10-90FA-767620DA6AB1}" presName="textNode" presStyleLbl="node1" presStyleIdx="3" presStyleCnt="4">
        <dgm:presLayoutVars>
          <dgm:bulletEnabled val="1"/>
        </dgm:presLayoutVars>
      </dgm:prSet>
      <dgm:spPr/>
    </dgm:pt>
  </dgm:ptLst>
  <dgm:cxnLst>
    <dgm:cxn modelId="{42D20D03-B223-498F-A00C-9281B66C19BC}" srcId="{24FDE850-4152-4016-ACA0-912B0E39BB7F}" destId="{A3D891A5-A712-407F-A1EF-A7C6E3E90884}" srcOrd="0" destOrd="0" parTransId="{A972FDD1-C3BD-406B-93E5-030B880EFC71}" sibTransId="{FD765D4B-7730-4969-8624-8DEEF6E7FA34}"/>
    <dgm:cxn modelId="{4BCC1613-47A1-43F9-AAA8-73FC3EEE49D8}" type="presOf" srcId="{66CBC61B-2E2A-426B-9FAF-8516E2400A52}" destId="{E4337A66-E19F-4770-9084-7F788C78DF44}" srcOrd="0" destOrd="0" presId="urn:microsoft.com/office/officeart/2005/8/layout/hProcess9"/>
    <dgm:cxn modelId="{BBAD3837-A6AC-41B5-81EE-4793CF73BEB0}" type="presOf" srcId="{B52199B4-E188-4AD0-8FAD-BD3BFFD4BB42}" destId="{6233AF45-0482-4EAF-B432-FA88E6AC0725}" srcOrd="0" destOrd="0" presId="urn:microsoft.com/office/officeart/2005/8/layout/hProcess9"/>
    <dgm:cxn modelId="{474C653B-310B-47BA-B7A4-6AB1534C7096}" srcId="{24FDE850-4152-4016-ACA0-912B0E39BB7F}" destId="{B52199B4-E188-4AD0-8FAD-BD3BFFD4BB42}" srcOrd="1" destOrd="0" parTransId="{87DB2696-C5AF-43A0-882E-FBD4CD6C3574}" sibTransId="{782DE5F5-DD02-4EAE-9030-26CB9A789CAF}"/>
    <dgm:cxn modelId="{3DDE9A4F-F63C-44E2-99AF-E76C647563FA}" type="presOf" srcId="{0BEAB488-3255-4D10-90FA-767620DA6AB1}" destId="{94413085-E16C-4B5E-B05E-709C823687F5}"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CD4618EF-959A-4236-9858-5FC6DFC6635D}" srcId="{24FDE850-4152-4016-ACA0-912B0E39BB7F}" destId="{0BEAB488-3255-4D10-90FA-767620DA6AB1}" srcOrd="3" destOrd="0" parTransId="{113FAD26-CA7D-4188-AF7E-2ACE9702821C}" sibTransId="{F41C5ED7-D2E5-45ED-9815-A9B04F7425CC}"/>
    <dgm:cxn modelId="{830A07F6-F27D-456C-A41B-67FA65DC7920}" srcId="{24FDE850-4152-4016-ACA0-912B0E39BB7F}" destId="{66CBC61B-2E2A-426B-9FAF-8516E2400A52}" srcOrd="2" destOrd="0" parTransId="{69B02C41-9604-44D2-99BC-028641D6F757}" sibTransId="{90F0B57A-C75D-41EC-97AD-082E1D64F7E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56DCACF5-ECBF-42AF-B42F-1EF53242070A}" type="presParOf" srcId="{CEDC83BD-6B0E-4BD5-8209-66F29F78242D}" destId="{67A8BDBE-2B4E-4835-BE11-15DA33419524}" srcOrd="0" destOrd="0" presId="urn:microsoft.com/office/officeart/2005/8/layout/hProcess9"/>
    <dgm:cxn modelId="{206D267E-E019-4123-9C88-36E45FC6DF69}" type="presParOf" srcId="{CEDC83BD-6B0E-4BD5-8209-66F29F78242D}" destId="{88519CEA-9DB1-49EC-9B4D-10A8B641536E}" srcOrd="1" destOrd="0" presId="urn:microsoft.com/office/officeart/2005/8/layout/hProcess9"/>
    <dgm:cxn modelId="{A2419A20-6FCB-4531-8578-37B832FBD6CD}" type="presParOf" srcId="{CEDC83BD-6B0E-4BD5-8209-66F29F78242D}" destId="{6233AF45-0482-4EAF-B432-FA88E6AC0725}" srcOrd="2" destOrd="0" presId="urn:microsoft.com/office/officeart/2005/8/layout/hProcess9"/>
    <dgm:cxn modelId="{7408BC9F-9A9D-4F13-B3F4-C6C51B9046B9}" type="presParOf" srcId="{CEDC83BD-6B0E-4BD5-8209-66F29F78242D}" destId="{DD5A8B6E-1748-4873-A640-9D3FB1820B65}" srcOrd="3" destOrd="0" presId="urn:microsoft.com/office/officeart/2005/8/layout/hProcess9"/>
    <dgm:cxn modelId="{FC57E8A1-C791-4CCD-B18D-1AB73AD7D429}" type="presParOf" srcId="{CEDC83BD-6B0E-4BD5-8209-66F29F78242D}" destId="{E4337A66-E19F-4770-9084-7F788C78DF44}" srcOrd="4" destOrd="0" presId="urn:microsoft.com/office/officeart/2005/8/layout/hProcess9"/>
    <dgm:cxn modelId="{DBD3CA25-AA42-41CB-8C4C-CD45B445DAAE}" type="presParOf" srcId="{CEDC83BD-6B0E-4BD5-8209-66F29F78242D}" destId="{1879AE20-2478-4F8C-B50E-27CE2A843495}" srcOrd="5" destOrd="0" presId="urn:microsoft.com/office/officeart/2005/8/layout/hProcess9"/>
    <dgm:cxn modelId="{F513E6AB-B238-4BF6-9D3F-815E090FBD30}" type="presParOf" srcId="{CEDC83BD-6B0E-4BD5-8209-66F29F78242D}" destId="{94413085-E16C-4B5E-B05E-709C823687F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dgm:spPr/>
      <dgm:t>
        <a:bodyPr/>
        <a:lstStyle/>
        <a:p>
          <a:r>
            <a:rPr lang="en-US"/>
            <a:t>What does CSOM stand for?</a:t>
          </a:r>
          <a:endParaRPr lang="en-US" dirty="0"/>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4B694913-44D6-4A2E-BC6B-9D87B9457CB7}">
      <dgm:prSet/>
      <dgm:spPr/>
      <dgm:t>
        <a:bodyPr/>
        <a:lstStyle/>
        <a:p>
          <a:r>
            <a:rPr lang="en-US" dirty="0"/>
            <a:t>Code Side Object Model</a:t>
          </a:r>
        </a:p>
      </dgm:t>
    </dgm:pt>
    <dgm:pt modelId="{264F90AD-B35B-474D-AB9D-02FEACC89EA4}" type="parTrans" cxnId="{F2CEEBB0-D8F5-4E7F-88F4-FEF0FEBDCBA9}">
      <dgm:prSet/>
      <dgm:spPr/>
      <dgm:t>
        <a:bodyPr/>
        <a:lstStyle/>
        <a:p>
          <a:endParaRPr lang="en-US"/>
        </a:p>
      </dgm:t>
    </dgm:pt>
    <dgm:pt modelId="{A08D248D-7BB3-40AD-9162-00AE6953485D}" type="sibTrans" cxnId="{F2CEEBB0-D8F5-4E7F-88F4-FEF0FEBDCBA9}">
      <dgm:prSet/>
      <dgm:spPr/>
      <dgm:t>
        <a:bodyPr/>
        <a:lstStyle/>
        <a:p>
          <a:endParaRPr lang="en-US"/>
        </a:p>
      </dgm:t>
    </dgm:pt>
    <dgm:pt modelId="{B7DB58FD-10E1-4B12-925F-A152A73017FA}">
      <dgm:prSet/>
      <dgm:spPr>
        <a:solidFill>
          <a:schemeClr val="bg1">
            <a:alpha val="90000"/>
          </a:schemeClr>
        </a:solidFill>
      </dgm:spPr>
      <dgm:t>
        <a:bodyPr/>
        <a:lstStyle/>
        <a:p>
          <a:r>
            <a:rPr lang="en-GB" dirty="0"/>
            <a:t>Client Side Object Model</a:t>
          </a:r>
          <a:endParaRPr lang="en-US" dirty="0"/>
        </a:p>
      </dgm:t>
    </dgm:pt>
    <dgm:pt modelId="{A7BBAB51-92DE-4E15-8B5B-F2FDB215B0F4}" type="parTrans" cxnId="{DF62140F-7442-49E5-AB40-9244F49120B0}">
      <dgm:prSet/>
      <dgm:spPr/>
      <dgm:t>
        <a:bodyPr/>
        <a:lstStyle/>
        <a:p>
          <a:endParaRPr lang="en-US"/>
        </a:p>
      </dgm:t>
    </dgm:pt>
    <dgm:pt modelId="{494DADE1-767C-4900-80B3-EFA58C7AAA72}" type="sibTrans" cxnId="{DF62140F-7442-49E5-AB40-9244F49120B0}">
      <dgm:prSet/>
      <dgm:spPr/>
      <dgm:t>
        <a:bodyPr/>
        <a:lstStyle/>
        <a:p>
          <a:endParaRPr lang="en-US"/>
        </a:p>
      </dgm:t>
    </dgm:pt>
    <dgm:pt modelId="{290B29EF-A976-4B69-8F72-0E8B2534FEF5}">
      <dgm:prSet/>
      <dgm:spPr/>
      <dgm:t>
        <a:bodyPr/>
        <a:lstStyle/>
        <a:p>
          <a:r>
            <a:rPr lang="en-GB" dirty="0"/>
            <a:t>Core Solution Object Model</a:t>
          </a:r>
          <a:endParaRPr lang="en-US" dirty="0"/>
        </a:p>
      </dgm:t>
    </dgm:pt>
    <dgm:pt modelId="{033D3C98-9352-469A-8ED9-8B96F1C2F321}" type="parTrans" cxnId="{DA79650B-466A-4E92-9513-684A928A5E8C}">
      <dgm:prSet/>
      <dgm:spPr/>
      <dgm:t>
        <a:bodyPr/>
        <a:lstStyle/>
        <a:p>
          <a:endParaRPr lang="en-US"/>
        </a:p>
      </dgm:t>
    </dgm:pt>
    <dgm:pt modelId="{B3D1A86E-DB38-401F-9BCE-AC15A46A79D4}" type="sibTrans" cxnId="{DA79650B-466A-4E92-9513-684A928A5E8C}">
      <dgm:prSet/>
      <dgm:spPr/>
      <dgm:t>
        <a:bodyPr/>
        <a:lstStyle/>
        <a:p>
          <a:endParaRPr lang="en-US"/>
        </a:p>
      </dgm:t>
    </dgm:pt>
    <dgm:pt modelId="{CB8BBCE1-E452-4786-BC18-015643DC0440}">
      <dgm:prSet/>
      <dgm:spPr/>
      <dgm:t>
        <a:bodyPr/>
        <a:lstStyle/>
        <a:p>
          <a:r>
            <a:rPr lang="en-US" dirty="0"/>
            <a:t>Which CSOM library </a:t>
          </a:r>
          <a:r>
            <a:rPr lang="en-US"/>
            <a:t>adds fewer </a:t>
          </a:r>
          <a:r>
            <a:rPr lang="en-US" dirty="0"/>
            <a:t>DLLs to your project</a:t>
          </a:r>
        </a:p>
      </dgm:t>
    </dgm:pt>
    <dgm:pt modelId="{411F7F25-EB87-48E9-A792-316CA3C00427}" type="parTrans" cxnId="{E23CB08F-1BBD-4517-B3A1-8C36BF52CF42}">
      <dgm:prSet/>
      <dgm:spPr/>
      <dgm:t>
        <a:bodyPr/>
        <a:lstStyle/>
        <a:p>
          <a:endParaRPr lang="en-US"/>
        </a:p>
      </dgm:t>
    </dgm:pt>
    <dgm:pt modelId="{5CC70529-47FC-4DC0-87D0-4915AD751E4B}" type="sibTrans" cxnId="{E23CB08F-1BBD-4517-B3A1-8C36BF52CF42}">
      <dgm:prSet/>
      <dgm:spPr/>
      <dgm:t>
        <a:bodyPr/>
        <a:lstStyle/>
        <a:p>
          <a:endParaRPr lang="en-US"/>
        </a:p>
      </dgm:t>
    </dgm:pt>
    <dgm:pt modelId="{A2E0F8A5-E870-47C9-BA53-6914F1A941F4}">
      <dgm:prSet/>
      <dgm:spPr>
        <a:solidFill>
          <a:schemeClr val="bg1"/>
        </a:solidFill>
      </dgm:spPr>
      <dgm:t>
        <a:bodyPr/>
        <a:lstStyle/>
        <a:p>
          <a:r>
            <a:rPr lang="en-US" dirty="0"/>
            <a:t>PnP Core CSOM</a:t>
          </a:r>
        </a:p>
      </dgm:t>
    </dgm:pt>
    <dgm:pt modelId="{AF06CB52-EF17-4BD7-97CB-964CCC8EC5FC}" type="parTrans" cxnId="{0C0E4DEB-23CE-416F-AEA4-90A1FEE2041B}">
      <dgm:prSet/>
      <dgm:spPr/>
      <dgm:t>
        <a:bodyPr/>
        <a:lstStyle/>
        <a:p>
          <a:endParaRPr lang="en-US"/>
        </a:p>
      </dgm:t>
    </dgm:pt>
    <dgm:pt modelId="{4D12E996-FD6E-4AF2-A87A-C3CFEE3E0C82}" type="sibTrans" cxnId="{0C0E4DEB-23CE-416F-AEA4-90A1FEE2041B}">
      <dgm:prSet/>
      <dgm:spPr/>
      <dgm:t>
        <a:bodyPr/>
        <a:lstStyle/>
        <a:p>
          <a:endParaRPr lang="en-US"/>
        </a:p>
      </dgm:t>
    </dgm:pt>
    <dgm:pt modelId="{1E241A0E-DBDE-4060-8716-76AD2D2A8F25}">
      <dgm:prSet/>
      <dgm:spPr/>
      <dgm:t>
        <a:bodyPr/>
        <a:lstStyle/>
        <a:p>
          <a:r>
            <a:rPr lang="en-US" dirty="0"/>
            <a:t>Native CSOM</a:t>
          </a:r>
        </a:p>
      </dgm:t>
    </dgm:pt>
    <dgm:pt modelId="{6E6D03A7-7BDB-4363-8576-152EFA990B39}" type="parTrans" cxnId="{224A5ED0-63A2-46D9-81E2-602E89BDA661}">
      <dgm:prSet/>
      <dgm:spPr/>
      <dgm:t>
        <a:bodyPr/>
        <a:lstStyle/>
        <a:p>
          <a:endParaRPr lang="en-US"/>
        </a:p>
      </dgm:t>
    </dgm:pt>
    <dgm:pt modelId="{C5FE2268-544E-4495-B073-6FCF0A51B8C5}" type="sibTrans" cxnId="{224A5ED0-63A2-46D9-81E2-602E89BDA661}">
      <dgm:prSet/>
      <dgm:spPr/>
      <dgm:t>
        <a:bodyPr/>
        <a:lstStyle/>
        <a:p>
          <a:endParaRPr lang="en-US"/>
        </a:p>
      </dgm:t>
    </dgm:pt>
    <dgm:pt modelId="{4822BA42-6CBD-4542-B710-FE7EFC99F6D7}">
      <dgm:prSet/>
      <dgm:spPr/>
      <dgm:t>
        <a:bodyPr/>
        <a:lstStyle/>
        <a:p>
          <a:r>
            <a:rPr lang="en-US" dirty="0"/>
            <a:t>Which CSOM library typically has a shorter syntax</a:t>
          </a:r>
        </a:p>
      </dgm:t>
    </dgm:pt>
    <dgm:pt modelId="{C92E54EF-492E-4644-B00F-AC2F0262FA54}" type="parTrans" cxnId="{7237C8B7-7946-4AAE-B9F2-E5EB80761384}">
      <dgm:prSet/>
      <dgm:spPr/>
      <dgm:t>
        <a:bodyPr/>
        <a:lstStyle/>
        <a:p>
          <a:endParaRPr lang="en-US"/>
        </a:p>
      </dgm:t>
    </dgm:pt>
    <dgm:pt modelId="{206FD9DB-A98C-4C6C-8843-FDCBA8EA2C3C}" type="sibTrans" cxnId="{7237C8B7-7946-4AAE-B9F2-E5EB80761384}">
      <dgm:prSet/>
      <dgm:spPr/>
      <dgm:t>
        <a:bodyPr/>
        <a:lstStyle/>
        <a:p>
          <a:endParaRPr lang="en-US"/>
        </a:p>
      </dgm:t>
    </dgm:pt>
    <dgm:pt modelId="{7D2BE836-A0C1-46EC-BF43-535347BA2D77}">
      <dgm:prSet/>
      <dgm:spPr>
        <a:solidFill>
          <a:schemeClr val="bg1"/>
        </a:solidFill>
      </dgm:spPr>
      <dgm:t>
        <a:bodyPr/>
        <a:lstStyle/>
        <a:p>
          <a:r>
            <a:rPr lang="en-US" dirty="0"/>
            <a:t>PnP Core CSOM</a:t>
          </a:r>
        </a:p>
      </dgm:t>
    </dgm:pt>
    <dgm:pt modelId="{0BF5E3B5-D36C-4C72-8873-A1A299DB08A8}" type="parTrans" cxnId="{7BAE2A4F-8946-4CAC-9669-B4D0C6F6927D}">
      <dgm:prSet/>
      <dgm:spPr/>
      <dgm:t>
        <a:bodyPr/>
        <a:lstStyle/>
        <a:p>
          <a:endParaRPr lang="en-US"/>
        </a:p>
      </dgm:t>
    </dgm:pt>
    <dgm:pt modelId="{67E0AC9F-F4CF-4893-A712-8A4461861A34}" type="sibTrans" cxnId="{7BAE2A4F-8946-4CAC-9669-B4D0C6F6927D}">
      <dgm:prSet/>
      <dgm:spPr/>
      <dgm:t>
        <a:bodyPr/>
        <a:lstStyle/>
        <a:p>
          <a:endParaRPr lang="en-US"/>
        </a:p>
      </dgm:t>
    </dgm:pt>
    <dgm:pt modelId="{38DB5A86-70BF-41B5-ABBC-599BE2FCDF14}">
      <dgm:prSet/>
      <dgm:spPr/>
      <dgm:t>
        <a:bodyPr/>
        <a:lstStyle/>
        <a:p>
          <a:r>
            <a:rPr lang="en-US" dirty="0"/>
            <a:t>Native CSOM</a:t>
          </a:r>
        </a:p>
      </dgm:t>
    </dgm:pt>
    <dgm:pt modelId="{1921C361-BFC1-4FBC-BCC9-82D2F4326365}" type="parTrans" cxnId="{FFABA987-CCF2-4D01-9277-E6B139D3B32E}">
      <dgm:prSet/>
      <dgm:spPr/>
      <dgm:t>
        <a:bodyPr/>
        <a:lstStyle/>
        <a:p>
          <a:endParaRPr lang="en-US"/>
        </a:p>
      </dgm:t>
    </dgm:pt>
    <dgm:pt modelId="{ACAF0686-782B-42CA-93CE-10C2F118AE4B}" type="sibTrans" cxnId="{FFABA987-CCF2-4D01-9277-E6B139D3B32E}">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4A9257F6-38CB-4D91-B773-99073F57EF4E}" type="pres">
      <dgm:prSet presAssocID="{6C99957E-F856-4744-B026-04AAEABE2F50}" presName="root" presStyleCnt="0"/>
      <dgm:spPr/>
    </dgm:pt>
    <dgm:pt modelId="{DF4D55AD-9F5D-4CBA-A51A-6793036D1099}" type="pres">
      <dgm:prSet presAssocID="{6C99957E-F856-4744-B026-04AAEABE2F50}" presName="rootComposite" presStyleCnt="0"/>
      <dgm:spPr/>
    </dgm:pt>
    <dgm:pt modelId="{E8052984-83F9-42C5-AAB6-40B92E36C8D9}" type="pres">
      <dgm:prSet presAssocID="{6C99957E-F856-4744-B026-04AAEABE2F50}" presName="rootText" presStyleLbl="node1" presStyleIdx="0" presStyleCnt="3"/>
      <dgm:spPr/>
    </dgm:pt>
    <dgm:pt modelId="{B554407C-04B3-4CD2-AA7C-BB62B5683ECA}" type="pres">
      <dgm:prSet presAssocID="{6C99957E-F856-4744-B026-04AAEABE2F50}" presName="rootConnector" presStyleLbl="node1" presStyleIdx="0" presStyleCnt="3"/>
      <dgm:spPr/>
    </dgm:pt>
    <dgm:pt modelId="{F7DA2E5B-0F79-45BC-89C6-0EA5EF9B8340}" type="pres">
      <dgm:prSet presAssocID="{6C99957E-F856-4744-B026-04AAEABE2F50}" presName="childShape" presStyleCnt="0"/>
      <dgm:spPr/>
    </dgm:pt>
    <dgm:pt modelId="{F0E1027C-EFC7-4C05-BE7B-BA400F33A23C}" type="pres">
      <dgm:prSet presAssocID="{264F90AD-B35B-474D-AB9D-02FEACC89EA4}" presName="Name13" presStyleLbl="parChTrans1D2" presStyleIdx="0" presStyleCnt="7"/>
      <dgm:spPr/>
    </dgm:pt>
    <dgm:pt modelId="{89A38B22-088B-4B81-ACD7-473C8759C2B5}" type="pres">
      <dgm:prSet presAssocID="{4B694913-44D6-4A2E-BC6B-9D87B9457CB7}" presName="childText" presStyleLbl="bgAcc1" presStyleIdx="0" presStyleCnt="7">
        <dgm:presLayoutVars>
          <dgm:bulletEnabled val="1"/>
        </dgm:presLayoutVars>
      </dgm:prSet>
      <dgm:spPr/>
    </dgm:pt>
    <dgm:pt modelId="{5D500DA1-6090-4154-AD54-B89154F236E6}" type="pres">
      <dgm:prSet presAssocID="{A7BBAB51-92DE-4E15-8B5B-F2FDB215B0F4}" presName="Name13" presStyleLbl="parChTrans1D2" presStyleIdx="1" presStyleCnt="7"/>
      <dgm:spPr/>
    </dgm:pt>
    <dgm:pt modelId="{A6CEFD5D-8BE0-4043-8B6B-BE23C7DC67B2}" type="pres">
      <dgm:prSet presAssocID="{B7DB58FD-10E1-4B12-925F-A152A73017FA}" presName="childText" presStyleLbl="bgAcc1" presStyleIdx="1" presStyleCnt="7">
        <dgm:presLayoutVars>
          <dgm:bulletEnabled val="1"/>
        </dgm:presLayoutVars>
      </dgm:prSet>
      <dgm:spPr/>
    </dgm:pt>
    <dgm:pt modelId="{0E51F7FE-9B97-4877-8C2B-B6D65F5F1D8E}" type="pres">
      <dgm:prSet presAssocID="{033D3C98-9352-469A-8ED9-8B96F1C2F321}" presName="Name13" presStyleLbl="parChTrans1D2" presStyleIdx="2" presStyleCnt="7"/>
      <dgm:spPr/>
    </dgm:pt>
    <dgm:pt modelId="{E1BF731E-D01F-4D17-B45A-0B6C3F50D85B}" type="pres">
      <dgm:prSet presAssocID="{290B29EF-A976-4B69-8F72-0E8B2534FEF5}" presName="childText" presStyleLbl="bgAcc1" presStyleIdx="2" presStyleCnt="7">
        <dgm:presLayoutVars>
          <dgm:bulletEnabled val="1"/>
        </dgm:presLayoutVars>
      </dgm:prSet>
      <dgm:spPr/>
    </dgm:pt>
    <dgm:pt modelId="{A13B947C-56C7-4403-97E2-3B24C370B722}" type="pres">
      <dgm:prSet presAssocID="{CB8BBCE1-E452-4786-BC18-015643DC0440}" presName="root" presStyleCnt="0"/>
      <dgm:spPr/>
    </dgm:pt>
    <dgm:pt modelId="{68AFF610-AC58-4F86-AD6D-09BEC8C855D3}" type="pres">
      <dgm:prSet presAssocID="{CB8BBCE1-E452-4786-BC18-015643DC0440}" presName="rootComposite" presStyleCnt="0"/>
      <dgm:spPr/>
    </dgm:pt>
    <dgm:pt modelId="{413CCB37-5F2C-4AF2-BE85-750AD0937054}" type="pres">
      <dgm:prSet presAssocID="{CB8BBCE1-E452-4786-BC18-015643DC0440}" presName="rootText" presStyleLbl="node1" presStyleIdx="1" presStyleCnt="3"/>
      <dgm:spPr/>
    </dgm:pt>
    <dgm:pt modelId="{FBA96230-A2FE-4749-BED6-81F79C840DAA}" type="pres">
      <dgm:prSet presAssocID="{CB8BBCE1-E452-4786-BC18-015643DC0440}" presName="rootConnector" presStyleLbl="node1" presStyleIdx="1" presStyleCnt="3"/>
      <dgm:spPr/>
    </dgm:pt>
    <dgm:pt modelId="{385DC975-BB5D-48FD-8EAC-5C26DC2A104A}" type="pres">
      <dgm:prSet presAssocID="{CB8BBCE1-E452-4786-BC18-015643DC0440}" presName="childShape" presStyleCnt="0"/>
      <dgm:spPr/>
    </dgm:pt>
    <dgm:pt modelId="{20C4DD67-0CA9-4B12-A3B3-F10C41E5E67D}" type="pres">
      <dgm:prSet presAssocID="{AF06CB52-EF17-4BD7-97CB-964CCC8EC5FC}" presName="Name13" presStyleLbl="parChTrans1D2" presStyleIdx="3" presStyleCnt="7"/>
      <dgm:spPr/>
    </dgm:pt>
    <dgm:pt modelId="{F427F099-E3A0-4D7B-80CA-9A0621484736}" type="pres">
      <dgm:prSet presAssocID="{A2E0F8A5-E870-47C9-BA53-6914F1A941F4}" presName="childText" presStyleLbl="bgAcc1" presStyleIdx="3" presStyleCnt="7">
        <dgm:presLayoutVars>
          <dgm:bulletEnabled val="1"/>
        </dgm:presLayoutVars>
      </dgm:prSet>
      <dgm:spPr/>
    </dgm:pt>
    <dgm:pt modelId="{D62F8287-FDB7-4875-B3AF-B78618B91562}" type="pres">
      <dgm:prSet presAssocID="{6E6D03A7-7BDB-4363-8576-152EFA990B39}" presName="Name13" presStyleLbl="parChTrans1D2" presStyleIdx="4" presStyleCnt="7"/>
      <dgm:spPr/>
    </dgm:pt>
    <dgm:pt modelId="{98269C12-223A-4463-8F1E-2ECD272A4D9B}" type="pres">
      <dgm:prSet presAssocID="{1E241A0E-DBDE-4060-8716-76AD2D2A8F25}" presName="childText" presStyleLbl="bgAcc1" presStyleIdx="4" presStyleCnt="7">
        <dgm:presLayoutVars>
          <dgm:bulletEnabled val="1"/>
        </dgm:presLayoutVars>
      </dgm:prSet>
      <dgm:spPr/>
    </dgm:pt>
    <dgm:pt modelId="{8041DF54-7053-4E98-979F-9473FAE7DC23}" type="pres">
      <dgm:prSet presAssocID="{4822BA42-6CBD-4542-B710-FE7EFC99F6D7}" presName="root" presStyleCnt="0"/>
      <dgm:spPr/>
    </dgm:pt>
    <dgm:pt modelId="{9509E5C1-8748-4626-A4F3-49858CA8E8C9}" type="pres">
      <dgm:prSet presAssocID="{4822BA42-6CBD-4542-B710-FE7EFC99F6D7}" presName="rootComposite" presStyleCnt="0"/>
      <dgm:spPr/>
    </dgm:pt>
    <dgm:pt modelId="{02423FF7-94FF-4FC6-9B05-534CAD2019CD}" type="pres">
      <dgm:prSet presAssocID="{4822BA42-6CBD-4542-B710-FE7EFC99F6D7}" presName="rootText" presStyleLbl="node1" presStyleIdx="2" presStyleCnt="3"/>
      <dgm:spPr/>
    </dgm:pt>
    <dgm:pt modelId="{16CB7271-95D3-4768-AE1E-48A86CD9B96C}" type="pres">
      <dgm:prSet presAssocID="{4822BA42-6CBD-4542-B710-FE7EFC99F6D7}" presName="rootConnector" presStyleLbl="node1" presStyleIdx="2" presStyleCnt="3"/>
      <dgm:spPr/>
    </dgm:pt>
    <dgm:pt modelId="{4CE76008-56FF-4B45-BC78-A92382DAD9AA}" type="pres">
      <dgm:prSet presAssocID="{4822BA42-6CBD-4542-B710-FE7EFC99F6D7}" presName="childShape" presStyleCnt="0"/>
      <dgm:spPr/>
    </dgm:pt>
    <dgm:pt modelId="{E96ACB74-1E94-48BE-A4B6-3F054D6C97EF}" type="pres">
      <dgm:prSet presAssocID="{0BF5E3B5-D36C-4C72-8873-A1A299DB08A8}" presName="Name13" presStyleLbl="parChTrans1D2" presStyleIdx="5" presStyleCnt="7"/>
      <dgm:spPr/>
    </dgm:pt>
    <dgm:pt modelId="{CB0DBD87-605F-4706-AE2E-785D2B68CBF4}" type="pres">
      <dgm:prSet presAssocID="{7D2BE836-A0C1-46EC-BF43-535347BA2D77}" presName="childText" presStyleLbl="bgAcc1" presStyleIdx="5" presStyleCnt="7">
        <dgm:presLayoutVars>
          <dgm:bulletEnabled val="1"/>
        </dgm:presLayoutVars>
      </dgm:prSet>
      <dgm:spPr/>
    </dgm:pt>
    <dgm:pt modelId="{FEE2C06D-0CC3-4011-B0F3-9300B9B4A90A}" type="pres">
      <dgm:prSet presAssocID="{1921C361-BFC1-4FBC-BCC9-82D2F4326365}" presName="Name13" presStyleLbl="parChTrans1D2" presStyleIdx="6" presStyleCnt="7"/>
      <dgm:spPr/>
    </dgm:pt>
    <dgm:pt modelId="{5F240BF1-E35A-4703-9488-D60B65E4DB12}" type="pres">
      <dgm:prSet presAssocID="{38DB5A86-70BF-41B5-ABBC-599BE2FCDF14}" presName="childText" presStyleLbl="bgAcc1" presStyleIdx="6" presStyleCnt="7">
        <dgm:presLayoutVars>
          <dgm:bulletEnabled val="1"/>
        </dgm:presLayoutVars>
      </dgm:prSet>
      <dgm:spPr/>
    </dgm:pt>
  </dgm:ptLst>
  <dgm:cxnLst>
    <dgm:cxn modelId="{DA79650B-466A-4E92-9513-684A928A5E8C}" srcId="{6C99957E-F856-4744-B026-04AAEABE2F50}" destId="{290B29EF-A976-4B69-8F72-0E8B2534FEF5}" srcOrd="2" destOrd="0" parTransId="{033D3C98-9352-469A-8ED9-8B96F1C2F321}" sibTransId="{B3D1A86E-DB38-401F-9BCE-AC15A46A79D4}"/>
    <dgm:cxn modelId="{B2E9750D-65DE-4947-B986-8C1E2B3CEF6E}" type="presOf" srcId="{55C7B055-D254-453C-917B-A177418644D3}" destId="{F1EA1456-ECE5-4775-A7FB-8674CB4AE1F7}" srcOrd="0" destOrd="0" presId="urn:microsoft.com/office/officeart/2005/8/layout/hierarchy3"/>
    <dgm:cxn modelId="{DF62140F-7442-49E5-AB40-9244F49120B0}" srcId="{6C99957E-F856-4744-B026-04AAEABE2F50}" destId="{B7DB58FD-10E1-4B12-925F-A152A73017FA}" srcOrd="1" destOrd="0" parTransId="{A7BBAB51-92DE-4E15-8B5B-F2FDB215B0F4}" sibTransId="{494DADE1-767C-4900-80B3-EFA58C7AAA72}"/>
    <dgm:cxn modelId="{236D6A28-4257-4E3D-A33F-AFF0F7B56D6D}" type="presOf" srcId="{290B29EF-A976-4B69-8F72-0E8B2534FEF5}" destId="{E1BF731E-D01F-4D17-B45A-0B6C3F50D85B}" srcOrd="0" destOrd="0" presId="urn:microsoft.com/office/officeart/2005/8/layout/hierarchy3"/>
    <dgm:cxn modelId="{E86B3B29-B892-4CB2-9610-0A3C30AFAAE3}" type="presOf" srcId="{6E6D03A7-7BDB-4363-8576-152EFA990B39}" destId="{D62F8287-FDB7-4875-B3AF-B78618B91562}" srcOrd="0" destOrd="0" presId="urn:microsoft.com/office/officeart/2005/8/layout/hierarchy3"/>
    <dgm:cxn modelId="{D8E63332-1E0B-473A-A40F-D1CD8BF2835D}" type="presOf" srcId="{1E241A0E-DBDE-4060-8716-76AD2D2A8F25}" destId="{98269C12-223A-4463-8F1E-2ECD272A4D9B}" srcOrd="0" destOrd="0" presId="urn:microsoft.com/office/officeart/2005/8/layout/hierarchy3"/>
    <dgm:cxn modelId="{334A885D-3F69-4809-BFC3-FBA1AC2B59FC}" type="presOf" srcId="{B7DB58FD-10E1-4B12-925F-A152A73017FA}" destId="{A6CEFD5D-8BE0-4043-8B6B-BE23C7DC67B2}" srcOrd="0" destOrd="0" presId="urn:microsoft.com/office/officeart/2005/8/layout/hierarchy3"/>
    <dgm:cxn modelId="{A1EBC64A-B9BF-4A2E-9631-4FF8DEC99901}" type="presOf" srcId="{4822BA42-6CBD-4542-B710-FE7EFC99F6D7}" destId="{16CB7271-95D3-4768-AE1E-48A86CD9B96C}" srcOrd="1" destOrd="0" presId="urn:microsoft.com/office/officeart/2005/8/layout/hierarchy3"/>
    <dgm:cxn modelId="{988B4D4C-07C6-41E0-9C4B-7E15388D5DE4}" type="presOf" srcId="{264F90AD-B35B-474D-AB9D-02FEACC89EA4}" destId="{F0E1027C-EFC7-4C05-BE7B-BA400F33A23C}" srcOrd="0" destOrd="0" presId="urn:microsoft.com/office/officeart/2005/8/layout/hierarchy3"/>
    <dgm:cxn modelId="{C076FC6C-2831-40F6-9B5D-52AB55BBDC9F}" type="presOf" srcId="{CB8BBCE1-E452-4786-BC18-015643DC0440}" destId="{413CCB37-5F2C-4AF2-BE85-750AD0937054}" srcOrd="0" destOrd="0" presId="urn:microsoft.com/office/officeart/2005/8/layout/hierarchy3"/>
    <dgm:cxn modelId="{468BE34D-610B-4DEE-86B5-FCF160C461F2}" type="presOf" srcId="{7D2BE836-A0C1-46EC-BF43-535347BA2D77}" destId="{CB0DBD87-605F-4706-AE2E-785D2B68CBF4}" srcOrd="0" destOrd="0" presId="urn:microsoft.com/office/officeart/2005/8/layout/hierarchy3"/>
    <dgm:cxn modelId="{7BAE2A4F-8946-4CAC-9669-B4D0C6F6927D}" srcId="{4822BA42-6CBD-4542-B710-FE7EFC99F6D7}" destId="{7D2BE836-A0C1-46EC-BF43-535347BA2D77}" srcOrd="0" destOrd="0" parTransId="{0BF5E3B5-D36C-4C72-8873-A1A299DB08A8}" sibTransId="{67E0AC9F-F4CF-4893-A712-8A4461861A34}"/>
    <dgm:cxn modelId="{1D9F4970-61A1-479F-A77C-3A90836E1D11}" type="presOf" srcId="{1921C361-BFC1-4FBC-BCC9-82D2F4326365}" destId="{FEE2C06D-0CC3-4011-B0F3-9300B9B4A90A}" srcOrd="0" destOrd="0" presId="urn:microsoft.com/office/officeart/2005/8/layout/hierarchy3"/>
    <dgm:cxn modelId="{9839237A-CEF9-4DA7-A75C-043947F6AFB1}" type="presOf" srcId="{38DB5A86-70BF-41B5-ABBC-599BE2FCDF14}" destId="{5F240BF1-E35A-4703-9488-D60B65E4DB12}" srcOrd="0" destOrd="0" presId="urn:microsoft.com/office/officeart/2005/8/layout/hierarchy3"/>
    <dgm:cxn modelId="{FDBAB882-8E95-4B79-9DF0-DC0D89800FAF}" type="presOf" srcId="{AF06CB52-EF17-4BD7-97CB-964CCC8EC5FC}" destId="{20C4DD67-0CA9-4B12-A3B3-F10C41E5E67D}" srcOrd="0" destOrd="0" presId="urn:microsoft.com/office/officeart/2005/8/layout/hierarchy3"/>
    <dgm:cxn modelId="{BB717B86-0C07-47FF-83D0-A32013439280}" type="presOf" srcId="{A2E0F8A5-E870-47C9-BA53-6914F1A941F4}" destId="{F427F099-E3A0-4D7B-80CA-9A0621484736}" srcOrd="0" destOrd="0" presId="urn:microsoft.com/office/officeart/2005/8/layout/hierarchy3"/>
    <dgm:cxn modelId="{FFABA987-CCF2-4D01-9277-E6B139D3B32E}" srcId="{4822BA42-6CBD-4542-B710-FE7EFC99F6D7}" destId="{38DB5A86-70BF-41B5-ABBC-599BE2FCDF14}" srcOrd="1" destOrd="0" parTransId="{1921C361-BFC1-4FBC-BCC9-82D2F4326365}" sibTransId="{ACAF0686-782B-42CA-93CE-10C2F118AE4B}"/>
    <dgm:cxn modelId="{7D46078A-CE1F-4C3A-93F4-87990989668B}" type="presOf" srcId="{6C99957E-F856-4744-B026-04AAEABE2F50}" destId="{E8052984-83F9-42C5-AAB6-40B92E36C8D9}" srcOrd="0" destOrd="0" presId="urn:microsoft.com/office/officeart/2005/8/layout/hierarchy3"/>
    <dgm:cxn modelId="{E23CB08F-1BBD-4517-B3A1-8C36BF52CF42}" srcId="{55C7B055-D254-453C-917B-A177418644D3}" destId="{CB8BBCE1-E452-4786-BC18-015643DC0440}" srcOrd="1" destOrd="0" parTransId="{411F7F25-EB87-48E9-A792-316CA3C00427}" sibTransId="{5CC70529-47FC-4DC0-87D0-4915AD751E4B}"/>
    <dgm:cxn modelId="{2171C894-B46A-4E15-A982-CE173ADD5B71}" type="presOf" srcId="{CB8BBCE1-E452-4786-BC18-015643DC0440}" destId="{FBA96230-A2FE-4749-BED6-81F79C840DAA}" srcOrd="1" destOrd="0" presId="urn:microsoft.com/office/officeart/2005/8/layout/hierarchy3"/>
    <dgm:cxn modelId="{7CC83599-ADF1-4049-ABBE-D67B62B031B0}" type="presOf" srcId="{4B694913-44D6-4A2E-BC6B-9D87B9457CB7}" destId="{89A38B22-088B-4B81-ACD7-473C8759C2B5}" srcOrd="0" destOrd="0" presId="urn:microsoft.com/office/officeart/2005/8/layout/hierarchy3"/>
    <dgm:cxn modelId="{4EF5C69D-F0C3-40B0-B448-A06065FBCBF1}" type="presOf" srcId="{A7BBAB51-92DE-4E15-8B5B-F2FDB215B0F4}" destId="{5D500DA1-6090-4154-AD54-B89154F236E6}" srcOrd="0" destOrd="0" presId="urn:microsoft.com/office/officeart/2005/8/layout/hierarchy3"/>
    <dgm:cxn modelId="{B90FE39F-96F7-40FC-B88B-F6DED091B538}" type="presOf" srcId="{4822BA42-6CBD-4542-B710-FE7EFC99F6D7}" destId="{02423FF7-94FF-4FC6-9B05-534CAD2019CD}" srcOrd="0" destOrd="0" presId="urn:microsoft.com/office/officeart/2005/8/layout/hierarchy3"/>
    <dgm:cxn modelId="{CA0A49AE-9672-43F1-89F1-53949AC170EC}" type="presOf" srcId="{6C99957E-F856-4744-B026-04AAEABE2F50}" destId="{B554407C-04B3-4CD2-AA7C-BB62B5683ECA}" srcOrd="1" destOrd="0" presId="urn:microsoft.com/office/officeart/2005/8/layout/hierarchy3"/>
    <dgm:cxn modelId="{F2CEEBB0-D8F5-4E7F-88F4-FEF0FEBDCBA9}" srcId="{6C99957E-F856-4744-B026-04AAEABE2F50}" destId="{4B694913-44D6-4A2E-BC6B-9D87B9457CB7}" srcOrd="0" destOrd="0" parTransId="{264F90AD-B35B-474D-AB9D-02FEACC89EA4}" sibTransId="{A08D248D-7BB3-40AD-9162-00AE6953485D}"/>
    <dgm:cxn modelId="{7237C8B7-7946-4AAE-B9F2-E5EB80761384}" srcId="{55C7B055-D254-453C-917B-A177418644D3}" destId="{4822BA42-6CBD-4542-B710-FE7EFC99F6D7}" srcOrd="2" destOrd="0" parTransId="{C92E54EF-492E-4644-B00F-AC2F0262FA54}" sibTransId="{206FD9DB-A98C-4C6C-8843-FDCBA8EA2C3C}"/>
    <dgm:cxn modelId="{781C72BB-959D-424C-A109-CA801117BA3A}" type="presOf" srcId="{0BF5E3B5-D36C-4C72-8873-A1A299DB08A8}" destId="{E96ACB74-1E94-48BE-A4B6-3F054D6C97EF}" srcOrd="0" destOrd="0" presId="urn:microsoft.com/office/officeart/2005/8/layout/hierarchy3"/>
    <dgm:cxn modelId="{29B45EC0-0C2D-49E1-8F80-881EE7A0E726}" srcId="{55C7B055-D254-453C-917B-A177418644D3}" destId="{6C99957E-F856-4744-B026-04AAEABE2F50}" srcOrd="0" destOrd="0" parTransId="{6D41E586-6302-4A62-9957-70C567B81BCE}" sibTransId="{0B61BC20-A855-4ADD-8DA3-8A4F72A5E6DD}"/>
    <dgm:cxn modelId="{224A5ED0-63A2-46D9-81E2-602E89BDA661}" srcId="{CB8BBCE1-E452-4786-BC18-015643DC0440}" destId="{1E241A0E-DBDE-4060-8716-76AD2D2A8F25}" srcOrd="1" destOrd="0" parTransId="{6E6D03A7-7BDB-4363-8576-152EFA990B39}" sibTransId="{C5FE2268-544E-4495-B073-6FCF0A51B8C5}"/>
    <dgm:cxn modelId="{0C0E4DEB-23CE-416F-AEA4-90A1FEE2041B}" srcId="{CB8BBCE1-E452-4786-BC18-015643DC0440}" destId="{A2E0F8A5-E870-47C9-BA53-6914F1A941F4}" srcOrd="0" destOrd="0" parTransId="{AF06CB52-EF17-4BD7-97CB-964CCC8EC5FC}" sibTransId="{4D12E996-FD6E-4AF2-A87A-C3CFEE3E0C82}"/>
    <dgm:cxn modelId="{95D7D5F3-3559-41C3-B782-6851C0BC7CEA}" type="presOf" srcId="{033D3C98-9352-469A-8ED9-8B96F1C2F321}" destId="{0E51F7FE-9B97-4877-8C2B-B6D65F5F1D8E}" srcOrd="0" destOrd="0" presId="urn:microsoft.com/office/officeart/2005/8/layout/hierarchy3"/>
    <dgm:cxn modelId="{43003D74-7FA6-4CEF-8195-962E14376F9B}" type="presParOf" srcId="{F1EA1456-ECE5-4775-A7FB-8674CB4AE1F7}" destId="{4A9257F6-38CB-4D91-B773-99073F57EF4E}" srcOrd="0" destOrd="0" presId="urn:microsoft.com/office/officeart/2005/8/layout/hierarchy3"/>
    <dgm:cxn modelId="{C0754FAC-7901-4D6F-A3F4-175A9EBE0B86}" type="presParOf" srcId="{4A9257F6-38CB-4D91-B773-99073F57EF4E}" destId="{DF4D55AD-9F5D-4CBA-A51A-6793036D1099}" srcOrd="0" destOrd="0" presId="urn:microsoft.com/office/officeart/2005/8/layout/hierarchy3"/>
    <dgm:cxn modelId="{8053237A-B13D-4C0D-AD8F-3CA28470B912}" type="presParOf" srcId="{DF4D55AD-9F5D-4CBA-A51A-6793036D1099}" destId="{E8052984-83F9-42C5-AAB6-40B92E36C8D9}" srcOrd="0" destOrd="0" presId="urn:microsoft.com/office/officeart/2005/8/layout/hierarchy3"/>
    <dgm:cxn modelId="{50C89771-6F0B-4E45-A1A8-9E7193CEBAA3}" type="presParOf" srcId="{DF4D55AD-9F5D-4CBA-A51A-6793036D1099}" destId="{B554407C-04B3-4CD2-AA7C-BB62B5683ECA}" srcOrd="1" destOrd="0" presId="urn:microsoft.com/office/officeart/2005/8/layout/hierarchy3"/>
    <dgm:cxn modelId="{BCA4B60C-FA32-4F1F-B7CB-4F66DC682219}" type="presParOf" srcId="{4A9257F6-38CB-4D91-B773-99073F57EF4E}" destId="{F7DA2E5B-0F79-45BC-89C6-0EA5EF9B8340}" srcOrd="1" destOrd="0" presId="urn:microsoft.com/office/officeart/2005/8/layout/hierarchy3"/>
    <dgm:cxn modelId="{8D037BEC-5317-4AAC-B0F4-A583CC34D424}" type="presParOf" srcId="{F7DA2E5B-0F79-45BC-89C6-0EA5EF9B8340}" destId="{F0E1027C-EFC7-4C05-BE7B-BA400F33A23C}" srcOrd="0" destOrd="0" presId="urn:microsoft.com/office/officeart/2005/8/layout/hierarchy3"/>
    <dgm:cxn modelId="{38789916-3E2B-4F68-B63F-F813E0D21915}" type="presParOf" srcId="{F7DA2E5B-0F79-45BC-89C6-0EA5EF9B8340}" destId="{89A38B22-088B-4B81-ACD7-473C8759C2B5}" srcOrd="1" destOrd="0" presId="urn:microsoft.com/office/officeart/2005/8/layout/hierarchy3"/>
    <dgm:cxn modelId="{35790408-984C-4950-9056-2E4A0C6B224B}" type="presParOf" srcId="{F7DA2E5B-0F79-45BC-89C6-0EA5EF9B8340}" destId="{5D500DA1-6090-4154-AD54-B89154F236E6}" srcOrd="2" destOrd="0" presId="urn:microsoft.com/office/officeart/2005/8/layout/hierarchy3"/>
    <dgm:cxn modelId="{7834C32A-1661-46E9-99E6-F480DBEA7372}" type="presParOf" srcId="{F7DA2E5B-0F79-45BC-89C6-0EA5EF9B8340}" destId="{A6CEFD5D-8BE0-4043-8B6B-BE23C7DC67B2}" srcOrd="3" destOrd="0" presId="urn:microsoft.com/office/officeart/2005/8/layout/hierarchy3"/>
    <dgm:cxn modelId="{7C376288-5758-46EB-8A94-D19F9CD326B6}" type="presParOf" srcId="{F7DA2E5B-0F79-45BC-89C6-0EA5EF9B8340}" destId="{0E51F7FE-9B97-4877-8C2B-B6D65F5F1D8E}" srcOrd="4" destOrd="0" presId="urn:microsoft.com/office/officeart/2005/8/layout/hierarchy3"/>
    <dgm:cxn modelId="{B62DD269-C5CB-49CE-92D5-8766DAEC76A3}" type="presParOf" srcId="{F7DA2E5B-0F79-45BC-89C6-0EA5EF9B8340}" destId="{E1BF731E-D01F-4D17-B45A-0B6C3F50D85B}" srcOrd="5" destOrd="0" presId="urn:microsoft.com/office/officeart/2005/8/layout/hierarchy3"/>
    <dgm:cxn modelId="{95F7B1CC-05CF-4231-AA03-1E263EF8942D}" type="presParOf" srcId="{F1EA1456-ECE5-4775-A7FB-8674CB4AE1F7}" destId="{A13B947C-56C7-4403-97E2-3B24C370B722}" srcOrd="1" destOrd="0" presId="urn:microsoft.com/office/officeart/2005/8/layout/hierarchy3"/>
    <dgm:cxn modelId="{ABFDC031-B6C5-4564-A86A-F36DEB997DA2}" type="presParOf" srcId="{A13B947C-56C7-4403-97E2-3B24C370B722}" destId="{68AFF610-AC58-4F86-AD6D-09BEC8C855D3}" srcOrd="0" destOrd="0" presId="urn:microsoft.com/office/officeart/2005/8/layout/hierarchy3"/>
    <dgm:cxn modelId="{C89EE994-0B11-4F20-8157-B2E90BC79648}" type="presParOf" srcId="{68AFF610-AC58-4F86-AD6D-09BEC8C855D3}" destId="{413CCB37-5F2C-4AF2-BE85-750AD0937054}" srcOrd="0" destOrd="0" presId="urn:microsoft.com/office/officeart/2005/8/layout/hierarchy3"/>
    <dgm:cxn modelId="{F545161A-A0A6-42C1-A6D9-F1DFBE6A69DD}" type="presParOf" srcId="{68AFF610-AC58-4F86-AD6D-09BEC8C855D3}" destId="{FBA96230-A2FE-4749-BED6-81F79C840DAA}" srcOrd="1" destOrd="0" presId="urn:microsoft.com/office/officeart/2005/8/layout/hierarchy3"/>
    <dgm:cxn modelId="{DF9781BA-BCF7-408B-87CB-8308069B68CB}" type="presParOf" srcId="{A13B947C-56C7-4403-97E2-3B24C370B722}" destId="{385DC975-BB5D-48FD-8EAC-5C26DC2A104A}" srcOrd="1" destOrd="0" presId="urn:microsoft.com/office/officeart/2005/8/layout/hierarchy3"/>
    <dgm:cxn modelId="{2F9A800A-D4DD-4B81-A60D-1256F699DB5F}" type="presParOf" srcId="{385DC975-BB5D-48FD-8EAC-5C26DC2A104A}" destId="{20C4DD67-0CA9-4B12-A3B3-F10C41E5E67D}" srcOrd="0" destOrd="0" presId="urn:microsoft.com/office/officeart/2005/8/layout/hierarchy3"/>
    <dgm:cxn modelId="{BC74B7D3-3F36-4ACA-9E88-915B2D1066F8}" type="presParOf" srcId="{385DC975-BB5D-48FD-8EAC-5C26DC2A104A}" destId="{F427F099-E3A0-4D7B-80CA-9A0621484736}" srcOrd="1" destOrd="0" presId="urn:microsoft.com/office/officeart/2005/8/layout/hierarchy3"/>
    <dgm:cxn modelId="{98B2EA19-56FD-474D-A14F-7F2827A7BEBE}" type="presParOf" srcId="{385DC975-BB5D-48FD-8EAC-5C26DC2A104A}" destId="{D62F8287-FDB7-4875-B3AF-B78618B91562}" srcOrd="2" destOrd="0" presId="urn:microsoft.com/office/officeart/2005/8/layout/hierarchy3"/>
    <dgm:cxn modelId="{F7D8129C-7902-49F0-9526-C35EC3F52480}" type="presParOf" srcId="{385DC975-BB5D-48FD-8EAC-5C26DC2A104A}" destId="{98269C12-223A-4463-8F1E-2ECD272A4D9B}" srcOrd="3" destOrd="0" presId="urn:microsoft.com/office/officeart/2005/8/layout/hierarchy3"/>
    <dgm:cxn modelId="{98484563-66C8-4482-A5C6-153033D6E41C}" type="presParOf" srcId="{F1EA1456-ECE5-4775-A7FB-8674CB4AE1F7}" destId="{8041DF54-7053-4E98-979F-9473FAE7DC23}" srcOrd="2" destOrd="0" presId="urn:microsoft.com/office/officeart/2005/8/layout/hierarchy3"/>
    <dgm:cxn modelId="{C34940F6-F4C6-4069-990B-BCEBE2A7AFE6}" type="presParOf" srcId="{8041DF54-7053-4E98-979F-9473FAE7DC23}" destId="{9509E5C1-8748-4626-A4F3-49858CA8E8C9}" srcOrd="0" destOrd="0" presId="urn:microsoft.com/office/officeart/2005/8/layout/hierarchy3"/>
    <dgm:cxn modelId="{E6FA2316-D504-4452-BF28-36F3049CBC79}" type="presParOf" srcId="{9509E5C1-8748-4626-A4F3-49858CA8E8C9}" destId="{02423FF7-94FF-4FC6-9B05-534CAD2019CD}" srcOrd="0" destOrd="0" presId="urn:microsoft.com/office/officeart/2005/8/layout/hierarchy3"/>
    <dgm:cxn modelId="{02CA0D7D-5258-4FFE-935C-E522E68F5701}" type="presParOf" srcId="{9509E5C1-8748-4626-A4F3-49858CA8E8C9}" destId="{16CB7271-95D3-4768-AE1E-48A86CD9B96C}" srcOrd="1" destOrd="0" presId="urn:microsoft.com/office/officeart/2005/8/layout/hierarchy3"/>
    <dgm:cxn modelId="{43C85127-9E4F-4FEF-94DD-A5B43E6A8150}" type="presParOf" srcId="{8041DF54-7053-4E98-979F-9473FAE7DC23}" destId="{4CE76008-56FF-4B45-BC78-A92382DAD9AA}" srcOrd="1" destOrd="0" presId="urn:microsoft.com/office/officeart/2005/8/layout/hierarchy3"/>
    <dgm:cxn modelId="{90342FA4-F2B5-4FB5-9BD8-3884E14BA6E3}" type="presParOf" srcId="{4CE76008-56FF-4B45-BC78-A92382DAD9AA}" destId="{E96ACB74-1E94-48BE-A4B6-3F054D6C97EF}" srcOrd="0" destOrd="0" presId="urn:microsoft.com/office/officeart/2005/8/layout/hierarchy3"/>
    <dgm:cxn modelId="{3B16E717-16A4-4463-AC4E-894C8B035EE0}" type="presParOf" srcId="{4CE76008-56FF-4B45-BC78-A92382DAD9AA}" destId="{CB0DBD87-605F-4706-AE2E-785D2B68CBF4}" srcOrd="1" destOrd="0" presId="urn:microsoft.com/office/officeart/2005/8/layout/hierarchy3"/>
    <dgm:cxn modelId="{CB915907-FCAC-4CB7-8FF9-7FD8B42CF282}" type="presParOf" srcId="{4CE76008-56FF-4B45-BC78-A92382DAD9AA}" destId="{FEE2C06D-0CC3-4011-B0F3-9300B9B4A90A}" srcOrd="2" destOrd="0" presId="urn:microsoft.com/office/officeart/2005/8/layout/hierarchy3"/>
    <dgm:cxn modelId="{310A62C2-E3BC-45C1-9A9E-E0347621F196}" type="presParOf" srcId="{4CE76008-56FF-4B45-BC78-A92382DAD9AA}" destId="{5F240BF1-E35A-4703-9488-D60B65E4DB12}"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C7B055-D254-453C-917B-A177418644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C99957E-F856-4744-B026-04AAEABE2F50}">
      <dgm:prSet/>
      <dgm:spPr/>
      <dgm:t>
        <a:bodyPr/>
        <a:lstStyle/>
        <a:p>
          <a:r>
            <a:rPr lang="en-US" dirty="0"/>
            <a:t>What does CSOM stand for?</a:t>
          </a:r>
        </a:p>
      </dgm:t>
    </dgm:pt>
    <dgm:pt modelId="{6D41E586-6302-4A62-9957-70C567B81BCE}" type="parTrans" cxnId="{29B45EC0-0C2D-49E1-8F80-881EE7A0E726}">
      <dgm:prSet/>
      <dgm:spPr/>
      <dgm:t>
        <a:bodyPr/>
        <a:lstStyle/>
        <a:p>
          <a:endParaRPr lang="en-US"/>
        </a:p>
      </dgm:t>
    </dgm:pt>
    <dgm:pt modelId="{0B61BC20-A855-4ADD-8DA3-8A4F72A5E6DD}" type="sibTrans" cxnId="{29B45EC0-0C2D-49E1-8F80-881EE7A0E726}">
      <dgm:prSet/>
      <dgm:spPr/>
      <dgm:t>
        <a:bodyPr/>
        <a:lstStyle/>
        <a:p>
          <a:endParaRPr lang="en-US"/>
        </a:p>
      </dgm:t>
    </dgm:pt>
    <dgm:pt modelId="{20904CC7-209E-43E4-97DE-18668FC6FD4D}">
      <dgm:prSet/>
      <dgm:spPr/>
      <dgm:t>
        <a:bodyPr/>
        <a:lstStyle/>
        <a:p>
          <a:r>
            <a:rPr lang="en-US" dirty="0"/>
            <a:t>Code Side Object Model</a:t>
          </a:r>
        </a:p>
      </dgm:t>
    </dgm:pt>
    <dgm:pt modelId="{329CDA2C-BDC6-4494-B7CA-6A0BD8C383F3}" type="parTrans" cxnId="{67143857-C761-4BB0-9B4A-3372BF70B3D7}">
      <dgm:prSet/>
      <dgm:spPr/>
      <dgm:t>
        <a:bodyPr/>
        <a:lstStyle/>
        <a:p>
          <a:endParaRPr lang="en-US"/>
        </a:p>
      </dgm:t>
    </dgm:pt>
    <dgm:pt modelId="{AC753A7B-A57D-44D3-B0A4-C07902FEE4F8}" type="sibTrans" cxnId="{67143857-C761-4BB0-9B4A-3372BF70B3D7}">
      <dgm:prSet/>
      <dgm:spPr/>
      <dgm:t>
        <a:bodyPr/>
        <a:lstStyle/>
        <a:p>
          <a:endParaRPr lang="en-US"/>
        </a:p>
      </dgm:t>
    </dgm:pt>
    <dgm:pt modelId="{3F729247-0179-4F32-AB36-DA796895B4DF}">
      <dgm:prSet/>
      <dgm:spPr/>
      <dgm:t>
        <a:bodyPr/>
        <a:lstStyle/>
        <a:p>
          <a:r>
            <a:rPr lang="en-US" dirty="0"/>
            <a:t>Which CSOM library adds fewer DLLs to your project</a:t>
          </a:r>
        </a:p>
      </dgm:t>
    </dgm:pt>
    <dgm:pt modelId="{20D7AF14-36E7-483D-87D3-8F10B58CCF3C}" type="parTrans" cxnId="{99F28787-2149-41A2-9B41-C779AB1D17E8}">
      <dgm:prSet/>
      <dgm:spPr/>
      <dgm:t>
        <a:bodyPr/>
        <a:lstStyle/>
        <a:p>
          <a:endParaRPr lang="en-US"/>
        </a:p>
      </dgm:t>
    </dgm:pt>
    <dgm:pt modelId="{869F8D56-6732-43AC-959E-3EA587F74F14}" type="sibTrans" cxnId="{99F28787-2149-41A2-9B41-C779AB1D17E8}">
      <dgm:prSet/>
      <dgm:spPr/>
      <dgm:t>
        <a:bodyPr/>
        <a:lstStyle/>
        <a:p>
          <a:endParaRPr lang="en-US"/>
        </a:p>
      </dgm:t>
    </dgm:pt>
    <dgm:pt modelId="{9392EB53-636D-45A6-9D1C-0C84A5875F54}">
      <dgm:prSet/>
      <dgm:spPr>
        <a:solidFill>
          <a:srgbClr val="00B050">
            <a:alpha val="90000"/>
          </a:srgbClr>
        </a:solidFill>
      </dgm:spPr>
      <dgm:t>
        <a:bodyPr/>
        <a:lstStyle/>
        <a:p>
          <a:r>
            <a:rPr lang="en-GB" dirty="0"/>
            <a:t>Client Side Object Model</a:t>
          </a:r>
          <a:endParaRPr lang="en-US" dirty="0"/>
        </a:p>
      </dgm:t>
    </dgm:pt>
    <dgm:pt modelId="{97D36420-5F71-4AE5-BAF7-AAB5C1C63D40}" type="parTrans" cxnId="{00D5E390-693E-4B1A-8D94-9BA55BD94B0E}">
      <dgm:prSet/>
      <dgm:spPr/>
      <dgm:t>
        <a:bodyPr/>
        <a:lstStyle/>
        <a:p>
          <a:endParaRPr lang="en-US"/>
        </a:p>
      </dgm:t>
    </dgm:pt>
    <dgm:pt modelId="{39E301A2-8B64-49A1-97C8-D1F2F9F7F243}" type="sibTrans" cxnId="{00D5E390-693E-4B1A-8D94-9BA55BD94B0E}">
      <dgm:prSet/>
      <dgm:spPr/>
      <dgm:t>
        <a:bodyPr/>
        <a:lstStyle/>
        <a:p>
          <a:endParaRPr lang="en-US"/>
        </a:p>
      </dgm:t>
    </dgm:pt>
    <dgm:pt modelId="{9448CC44-7C8B-4D5F-97BC-9A7A6E827B6B}">
      <dgm:prSet/>
      <dgm:spPr/>
      <dgm:t>
        <a:bodyPr/>
        <a:lstStyle/>
        <a:p>
          <a:r>
            <a:rPr lang="en-GB" dirty="0"/>
            <a:t>Core Solution Object Model</a:t>
          </a:r>
          <a:endParaRPr lang="en-US" dirty="0"/>
        </a:p>
      </dgm:t>
    </dgm:pt>
    <dgm:pt modelId="{1C175671-375A-400C-9F05-1CA6F4626D1D}" type="parTrans" cxnId="{2EBF3B0B-8D68-4A56-B79A-594569B2FC94}">
      <dgm:prSet/>
      <dgm:spPr/>
      <dgm:t>
        <a:bodyPr/>
        <a:lstStyle/>
        <a:p>
          <a:endParaRPr lang="en-US"/>
        </a:p>
      </dgm:t>
    </dgm:pt>
    <dgm:pt modelId="{56886EF3-1611-4A45-9C44-2A7192E09109}" type="sibTrans" cxnId="{2EBF3B0B-8D68-4A56-B79A-594569B2FC94}">
      <dgm:prSet/>
      <dgm:spPr/>
      <dgm:t>
        <a:bodyPr/>
        <a:lstStyle/>
        <a:p>
          <a:endParaRPr lang="en-US"/>
        </a:p>
      </dgm:t>
    </dgm:pt>
    <dgm:pt modelId="{C4D19656-2424-4FFA-B53C-B490D472D031}">
      <dgm:prSet/>
      <dgm:spPr>
        <a:solidFill>
          <a:schemeClr val="bg1"/>
        </a:solidFill>
      </dgm:spPr>
      <dgm:t>
        <a:bodyPr/>
        <a:lstStyle/>
        <a:p>
          <a:r>
            <a:rPr lang="en-US" dirty="0"/>
            <a:t>PnP Core CSOM</a:t>
          </a:r>
        </a:p>
      </dgm:t>
    </dgm:pt>
    <dgm:pt modelId="{5B356DE4-08BD-47DA-B3D0-0F4E3620070F}" type="parTrans" cxnId="{A8214947-BB92-47A6-B428-E4857991977C}">
      <dgm:prSet/>
      <dgm:spPr/>
      <dgm:t>
        <a:bodyPr/>
        <a:lstStyle/>
        <a:p>
          <a:endParaRPr lang="en-US"/>
        </a:p>
      </dgm:t>
    </dgm:pt>
    <dgm:pt modelId="{74044186-2EF0-48D3-B320-031307B3532C}" type="sibTrans" cxnId="{A8214947-BB92-47A6-B428-E4857991977C}">
      <dgm:prSet/>
      <dgm:spPr/>
      <dgm:t>
        <a:bodyPr/>
        <a:lstStyle/>
        <a:p>
          <a:endParaRPr lang="en-US"/>
        </a:p>
      </dgm:t>
    </dgm:pt>
    <dgm:pt modelId="{2CC74E7F-79FB-4BEF-BDED-F197D0EA80BE}">
      <dgm:prSet/>
      <dgm:spPr>
        <a:solidFill>
          <a:srgbClr val="19B861"/>
        </a:solidFill>
      </dgm:spPr>
      <dgm:t>
        <a:bodyPr/>
        <a:lstStyle/>
        <a:p>
          <a:r>
            <a:rPr lang="en-US" dirty="0"/>
            <a:t>Native CSOM</a:t>
          </a:r>
        </a:p>
      </dgm:t>
    </dgm:pt>
    <dgm:pt modelId="{A15C168E-BC42-4C29-9C75-692A05F7EB94}" type="parTrans" cxnId="{FFB4A5F6-346C-48EE-8586-7B3B72D976FF}">
      <dgm:prSet/>
      <dgm:spPr/>
      <dgm:t>
        <a:bodyPr/>
        <a:lstStyle/>
        <a:p>
          <a:endParaRPr lang="en-US"/>
        </a:p>
      </dgm:t>
    </dgm:pt>
    <dgm:pt modelId="{D8D9AEBB-E59F-4041-9F3C-AE95C8A84EF7}" type="sibTrans" cxnId="{FFB4A5F6-346C-48EE-8586-7B3B72D976FF}">
      <dgm:prSet/>
      <dgm:spPr/>
      <dgm:t>
        <a:bodyPr/>
        <a:lstStyle/>
        <a:p>
          <a:endParaRPr lang="en-US"/>
        </a:p>
      </dgm:t>
    </dgm:pt>
    <dgm:pt modelId="{DEBD9628-5F4F-4AC0-A4AF-B1728243EB15}">
      <dgm:prSet/>
      <dgm:spPr/>
      <dgm:t>
        <a:bodyPr/>
        <a:lstStyle/>
        <a:p>
          <a:r>
            <a:rPr lang="en-US" dirty="0"/>
            <a:t>Which CSOM library typically has a shorter syntax</a:t>
          </a:r>
        </a:p>
      </dgm:t>
    </dgm:pt>
    <dgm:pt modelId="{B800FA5A-7D13-46E3-9E07-1F1DF465B7C4}" type="parTrans" cxnId="{F06067F0-D240-4ECF-BC07-149916EBE29B}">
      <dgm:prSet/>
      <dgm:spPr/>
      <dgm:t>
        <a:bodyPr/>
        <a:lstStyle/>
        <a:p>
          <a:endParaRPr lang="en-US"/>
        </a:p>
      </dgm:t>
    </dgm:pt>
    <dgm:pt modelId="{196F0DB5-0D7A-43DA-9D5A-378BEA0EC1F4}" type="sibTrans" cxnId="{F06067F0-D240-4ECF-BC07-149916EBE29B}">
      <dgm:prSet/>
      <dgm:spPr/>
      <dgm:t>
        <a:bodyPr/>
        <a:lstStyle/>
        <a:p>
          <a:endParaRPr lang="en-US"/>
        </a:p>
      </dgm:t>
    </dgm:pt>
    <dgm:pt modelId="{ECAA8A0C-1C6B-4D51-BAB2-4910890F1BA8}">
      <dgm:prSet/>
      <dgm:spPr>
        <a:solidFill>
          <a:srgbClr val="19B861"/>
        </a:solidFill>
      </dgm:spPr>
      <dgm:t>
        <a:bodyPr/>
        <a:lstStyle/>
        <a:p>
          <a:r>
            <a:rPr lang="en-US" dirty="0"/>
            <a:t>PnP Core CSOM</a:t>
          </a:r>
        </a:p>
      </dgm:t>
    </dgm:pt>
    <dgm:pt modelId="{8FC053A4-6419-4D35-A36E-7A27702790BD}" type="parTrans" cxnId="{EC279FDA-436F-426F-956F-9E2F0874795F}">
      <dgm:prSet/>
      <dgm:spPr/>
      <dgm:t>
        <a:bodyPr/>
        <a:lstStyle/>
        <a:p>
          <a:endParaRPr lang="en-US"/>
        </a:p>
      </dgm:t>
    </dgm:pt>
    <dgm:pt modelId="{C1FDB3C6-3B4A-45A7-8B3B-CF21E0A3675F}" type="sibTrans" cxnId="{EC279FDA-436F-426F-956F-9E2F0874795F}">
      <dgm:prSet/>
      <dgm:spPr/>
      <dgm:t>
        <a:bodyPr/>
        <a:lstStyle/>
        <a:p>
          <a:endParaRPr lang="en-US"/>
        </a:p>
      </dgm:t>
    </dgm:pt>
    <dgm:pt modelId="{D4D00BC9-5CA7-4E5B-BADC-65E10FC66D1F}">
      <dgm:prSet/>
      <dgm:spPr/>
      <dgm:t>
        <a:bodyPr/>
        <a:lstStyle/>
        <a:p>
          <a:r>
            <a:rPr lang="en-US" dirty="0"/>
            <a:t>Native CSOM</a:t>
          </a:r>
        </a:p>
      </dgm:t>
    </dgm:pt>
    <dgm:pt modelId="{ADFC0BB4-458A-4711-8AF2-7D3BD694A2C7}" type="parTrans" cxnId="{38A87BC2-59FD-44A8-A592-1ADD14105B75}">
      <dgm:prSet/>
      <dgm:spPr/>
      <dgm:t>
        <a:bodyPr/>
        <a:lstStyle/>
        <a:p>
          <a:endParaRPr lang="en-US"/>
        </a:p>
      </dgm:t>
    </dgm:pt>
    <dgm:pt modelId="{C9084CF0-C092-43DE-BE04-C630189A75E9}" type="sibTrans" cxnId="{38A87BC2-59FD-44A8-A592-1ADD14105B75}">
      <dgm:prSet/>
      <dgm:spPr/>
      <dgm:t>
        <a:bodyPr/>
        <a:lstStyle/>
        <a:p>
          <a:endParaRPr lang="en-US"/>
        </a:p>
      </dgm:t>
    </dgm:pt>
    <dgm:pt modelId="{F1EA1456-ECE5-4775-A7FB-8674CB4AE1F7}" type="pres">
      <dgm:prSet presAssocID="{55C7B055-D254-453C-917B-A177418644D3}" presName="diagram" presStyleCnt="0">
        <dgm:presLayoutVars>
          <dgm:chPref val="1"/>
          <dgm:dir/>
          <dgm:animOne val="branch"/>
          <dgm:animLvl val="lvl"/>
          <dgm:resizeHandles/>
        </dgm:presLayoutVars>
      </dgm:prSet>
      <dgm:spPr/>
    </dgm:pt>
    <dgm:pt modelId="{4A9257F6-38CB-4D91-B773-99073F57EF4E}" type="pres">
      <dgm:prSet presAssocID="{6C99957E-F856-4744-B026-04AAEABE2F50}" presName="root" presStyleCnt="0"/>
      <dgm:spPr/>
    </dgm:pt>
    <dgm:pt modelId="{DF4D55AD-9F5D-4CBA-A51A-6793036D1099}" type="pres">
      <dgm:prSet presAssocID="{6C99957E-F856-4744-B026-04AAEABE2F50}" presName="rootComposite" presStyleCnt="0"/>
      <dgm:spPr/>
    </dgm:pt>
    <dgm:pt modelId="{E8052984-83F9-42C5-AAB6-40B92E36C8D9}" type="pres">
      <dgm:prSet presAssocID="{6C99957E-F856-4744-B026-04AAEABE2F50}" presName="rootText" presStyleLbl="node1" presStyleIdx="0" presStyleCnt="3"/>
      <dgm:spPr/>
    </dgm:pt>
    <dgm:pt modelId="{B554407C-04B3-4CD2-AA7C-BB62B5683ECA}" type="pres">
      <dgm:prSet presAssocID="{6C99957E-F856-4744-B026-04AAEABE2F50}" presName="rootConnector" presStyleLbl="node1" presStyleIdx="0" presStyleCnt="3"/>
      <dgm:spPr/>
    </dgm:pt>
    <dgm:pt modelId="{F7DA2E5B-0F79-45BC-89C6-0EA5EF9B8340}" type="pres">
      <dgm:prSet presAssocID="{6C99957E-F856-4744-B026-04AAEABE2F50}" presName="childShape" presStyleCnt="0"/>
      <dgm:spPr/>
    </dgm:pt>
    <dgm:pt modelId="{9DA43B27-B4BD-4003-8C35-85F5D80A38E1}" type="pres">
      <dgm:prSet presAssocID="{329CDA2C-BDC6-4494-B7CA-6A0BD8C383F3}" presName="Name13" presStyleLbl="parChTrans1D2" presStyleIdx="0" presStyleCnt="7"/>
      <dgm:spPr/>
    </dgm:pt>
    <dgm:pt modelId="{65DF436A-771D-457C-90CE-B93F602B04E9}" type="pres">
      <dgm:prSet presAssocID="{20904CC7-209E-43E4-97DE-18668FC6FD4D}" presName="childText" presStyleLbl="bgAcc1" presStyleIdx="0" presStyleCnt="7">
        <dgm:presLayoutVars>
          <dgm:bulletEnabled val="1"/>
        </dgm:presLayoutVars>
      </dgm:prSet>
      <dgm:spPr/>
    </dgm:pt>
    <dgm:pt modelId="{EB13E43E-C981-47EF-956F-1A79FA24CD8C}" type="pres">
      <dgm:prSet presAssocID="{97D36420-5F71-4AE5-BAF7-AAB5C1C63D40}" presName="Name13" presStyleLbl="parChTrans1D2" presStyleIdx="1" presStyleCnt="7"/>
      <dgm:spPr/>
    </dgm:pt>
    <dgm:pt modelId="{BBA76CB4-8A6D-4305-9854-46098986046D}" type="pres">
      <dgm:prSet presAssocID="{9392EB53-636D-45A6-9D1C-0C84A5875F54}" presName="childText" presStyleLbl="bgAcc1" presStyleIdx="1" presStyleCnt="7">
        <dgm:presLayoutVars>
          <dgm:bulletEnabled val="1"/>
        </dgm:presLayoutVars>
      </dgm:prSet>
      <dgm:spPr/>
    </dgm:pt>
    <dgm:pt modelId="{41AFD419-ABF3-47CC-872A-9D3457B97472}" type="pres">
      <dgm:prSet presAssocID="{1C175671-375A-400C-9F05-1CA6F4626D1D}" presName="Name13" presStyleLbl="parChTrans1D2" presStyleIdx="2" presStyleCnt="7"/>
      <dgm:spPr/>
    </dgm:pt>
    <dgm:pt modelId="{11F3890E-051D-4205-8649-B29CE75D6B0D}" type="pres">
      <dgm:prSet presAssocID="{9448CC44-7C8B-4D5F-97BC-9A7A6E827B6B}" presName="childText" presStyleLbl="bgAcc1" presStyleIdx="2" presStyleCnt="7">
        <dgm:presLayoutVars>
          <dgm:bulletEnabled val="1"/>
        </dgm:presLayoutVars>
      </dgm:prSet>
      <dgm:spPr/>
    </dgm:pt>
    <dgm:pt modelId="{B16C3F76-EDC1-4950-AA39-762B91A2B805}" type="pres">
      <dgm:prSet presAssocID="{3F729247-0179-4F32-AB36-DA796895B4DF}" presName="root" presStyleCnt="0"/>
      <dgm:spPr/>
    </dgm:pt>
    <dgm:pt modelId="{600D29C6-30DE-4B73-BEAA-65C2204C89A3}" type="pres">
      <dgm:prSet presAssocID="{3F729247-0179-4F32-AB36-DA796895B4DF}" presName="rootComposite" presStyleCnt="0"/>
      <dgm:spPr/>
    </dgm:pt>
    <dgm:pt modelId="{A6F60A0D-5F56-45C7-B031-44302C3BEEF7}" type="pres">
      <dgm:prSet presAssocID="{3F729247-0179-4F32-AB36-DA796895B4DF}" presName="rootText" presStyleLbl="node1" presStyleIdx="1" presStyleCnt="3"/>
      <dgm:spPr/>
    </dgm:pt>
    <dgm:pt modelId="{2CF29CCD-8F47-4A32-ADC4-161DA1C105B1}" type="pres">
      <dgm:prSet presAssocID="{3F729247-0179-4F32-AB36-DA796895B4DF}" presName="rootConnector" presStyleLbl="node1" presStyleIdx="1" presStyleCnt="3"/>
      <dgm:spPr/>
    </dgm:pt>
    <dgm:pt modelId="{2FC23F02-E048-4347-8C92-48382F089AD8}" type="pres">
      <dgm:prSet presAssocID="{3F729247-0179-4F32-AB36-DA796895B4DF}" presName="childShape" presStyleCnt="0"/>
      <dgm:spPr/>
    </dgm:pt>
    <dgm:pt modelId="{76389417-0961-4769-8F89-076D954A1F8F}" type="pres">
      <dgm:prSet presAssocID="{5B356DE4-08BD-47DA-B3D0-0F4E3620070F}" presName="Name13" presStyleLbl="parChTrans1D2" presStyleIdx="3" presStyleCnt="7"/>
      <dgm:spPr/>
    </dgm:pt>
    <dgm:pt modelId="{6314A542-404B-4B5E-8E6E-DA1324AB610A}" type="pres">
      <dgm:prSet presAssocID="{C4D19656-2424-4FFA-B53C-B490D472D031}" presName="childText" presStyleLbl="bgAcc1" presStyleIdx="3" presStyleCnt="7">
        <dgm:presLayoutVars>
          <dgm:bulletEnabled val="1"/>
        </dgm:presLayoutVars>
      </dgm:prSet>
      <dgm:spPr/>
    </dgm:pt>
    <dgm:pt modelId="{648DDEE6-ED6D-442A-9E86-5EB60CF7AAC9}" type="pres">
      <dgm:prSet presAssocID="{A15C168E-BC42-4C29-9C75-692A05F7EB94}" presName="Name13" presStyleLbl="parChTrans1D2" presStyleIdx="4" presStyleCnt="7"/>
      <dgm:spPr/>
    </dgm:pt>
    <dgm:pt modelId="{8F107172-02A9-4FF4-B9BF-4B6ACC6ED70D}" type="pres">
      <dgm:prSet presAssocID="{2CC74E7F-79FB-4BEF-BDED-F197D0EA80BE}" presName="childText" presStyleLbl="bgAcc1" presStyleIdx="4" presStyleCnt="7">
        <dgm:presLayoutVars>
          <dgm:bulletEnabled val="1"/>
        </dgm:presLayoutVars>
      </dgm:prSet>
      <dgm:spPr/>
    </dgm:pt>
    <dgm:pt modelId="{A812C524-9E35-4DA7-8FDB-9381D34F1F78}" type="pres">
      <dgm:prSet presAssocID="{DEBD9628-5F4F-4AC0-A4AF-B1728243EB15}" presName="root" presStyleCnt="0"/>
      <dgm:spPr/>
    </dgm:pt>
    <dgm:pt modelId="{F6012CD4-94B2-49EB-9F04-9D11B2DA1B56}" type="pres">
      <dgm:prSet presAssocID="{DEBD9628-5F4F-4AC0-A4AF-B1728243EB15}" presName="rootComposite" presStyleCnt="0"/>
      <dgm:spPr/>
    </dgm:pt>
    <dgm:pt modelId="{47A7DD2F-2443-424E-AAF7-6C4CE1284117}" type="pres">
      <dgm:prSet presAssocID="{DEBD9628-5F4F-4AC0-A4AF-B1728243EB15}" presName="rootText" presStyleLbl="node1" presStyleIdx="2" presStyleCnt="3"/>
      <dgm:spPr/>
    </dgm:pt>
    <dgm:pt modelId="{ED30FEF4-524C-4914-A7F1-4714EAE7DA28}" type="pres">
      <dgm:prSet presAssocID="{DEBD9628-5F4F-4AC0-A4AF-B1728243EB15}" presName="rootConnector" presStyleLbl="node1" presStyleIdx="2" presStyleCnt="3"/>
      <dgm:spPr/>
    </dgm:pt>
    <dgm:pt modelId="{C8205418-AF1C-4F2F-9442-7236305603E7}" type="pres">
      <dgm:prSet presAssocID="{DEBD9628-5F4F-4AC0-A4AF-B1728243EB15}" presName="childShape" presStyleCnt="0"/>
      <dgm:spPr/>
    </dgm:pt>
    <dgm:pt modelId="{C2C6D816-C52D-4BEB-B93B-49169C7E8CF6}" type="pres">
      <dgm:prSet presAssocID="{8FC053A4-6419-4D35-A36E-7A27702790BD}" presName="Name13" presStyleLbl="parChTrans1D2" presStyleIdx="5" presStyleCnt="7"/>
      <dgm:spPr/>
    </dgm:pt>
    <dgm:pt modelId="{3E7DA00E-3544-472B-B5F7-5A48BA393A60}" type="pres">
      <dgm:prSet presAssocID="{ECAA8A0C-1C6B-4D51-BAB2-4910890F1BA8}" presName="childText" presStyleLbl="bgAcc1" presStyleIdx="5" presStyleCnt="7">
        <dgm:presLayoutVars>
          <dgm:bulletEnabled val="1"/>
        </dgm:presLayoutVars>
      </dgm:prSet>
      <dgm:spPr/>
    </dgm:pt>
    <dgm:pt modelId="{FD0BFB1C-823B-4544-BA06-D0B6D531741B}" type="pres">
      <dgm:prSet presAssocID="{ADFC0BB4-458A-4711-8AF2-7D3BD694A2C7}" presName="Name13" presStyleLbl="parChTrans1D2" presStyleIdx="6" presStyleCnt="7"/>
      <dgm:spPr/>
    </dgm:pt>
    <dgm:pt modelId="{0B27AFAA-D2FB-4F37-8B9C-A5A6966F46A6}" type="pres">
      <dgm:prSet presAssocID="{D4D00BC9-5CA7-4E5B-BADC-65E10FC66D1F}" presName="childText" presStyleLbl="bgAcc1" presStyleIdx="6" presStyleCnt="7">
        <dgm:presLayoutVars>
          <dgm:bulletEnabled val="1"/>
        </dgm:presLayoutVars>
      </dgm:prSet>
      <dgm:spPr/>
    </dgm:pt>
  </dgm:ptLst>
  <dgm:cxnLst>
    <dgm:cxn modelId="{81651B06-B3E6-4136-A4F3-F09D95B7E051}" type="presOf" srcId="{A15C168E-BC42-4C29-9C75-692A05F7EB94}" destId="{648DDEE6-ED6D-442A-9E86-5EB60CF7AAC9}" srcOrd="0" destOrd="0" presId="urn:microsoft.com/office/officeart/2005/8/layout/hierarchy3"/>
    <dgm:cxn modelId="{2EBF3B0B-8D68-4A56-B79A-594569B2FC94}" srcId="{6C99957E-F856-4744-B026-04AAEABE2F50}" destId="{9448CC44-7C8B-4D5F-97BC-9A7A6E827B6B}" srcOrd="2" destOrd="0" parTransId="{1C175671-375A-400C-9F05-1CA6F4626D1D}" sibTransId="{56886EF3-1611-4A45-9C44-2A7192E09109}"/>
    <dgm:cxn modelId="{5F01E60C-2D3A-426D-AE58-638E66D0E066}" type="presOf" srcId="{97D36420-5F71-4AE5-BAF7-AAB5C1C63D40}" destId="{EB13E43E-C981-47EF-956F-1A79FA24CD8C}" srcOrd="0" destOrd="0" presId="urn:microsoft.com/office/officeart/2005/8/layout/hierarchy3"/>
    <dgm:cxn modelId="{B2E9750D-65DE-4947-B986-8C1E2B3CEF6E}" type="presOf" srcId="{55C7B055-D254-453C-917B-A177418644D3}" destId="{F1EA1456-ECE5-4775-A7FB-8674CB4AE1F7}" srcOrd="0" destOrd="0" presId="urn:microsoft.com/office/officeart/2005/8/layout/hierarchy3"/>
    <dgm:cxn modelId="{736C052B-7EBB-4B60-BCF1-B3299F6B75DD}" type="presOf" srcId="{329CDA2C-BDC6-4494-B7CA-6A0BD8C383F3}" destId="{9DA43B27-B4BD-4003-8C35-85F5D80A38E1}" srcOrd="0" destOrd="0" presId="urn:microsoft.com/office/officeart/2005/8/layout/hierarchy3"/>
    <dgm:cxn modelId="{47F79E2E-F24F-4920-BB4A-3128A97C5E10}" type="presOf" srcId="{C4D19656-2424-4FFA-B53C-B490D472D031}" destId="{6314A542-404B-4B5E-8E6E-DA1324AB610A}" srcOrd="0" destOrd="0" presId="urn:microsoft.com/office/officeart/2005/8/layout/hierarchy3"/>
    <dgm:cxn modelId="{9F573434-C23B-4DA6-B20B-C7F94F1365DF}" type="presOf" srcId="{2CC74E7F-79FB-4BEF-BDED-F197D0EA80BE}" destId="{8F107172-02A9-4FF4-B9BF-4B6ACC6ED70D}" srcOrd="0" destOrd="0" presId="urn:microsoft.com/office/officeart/2005/8/layout/hierarchy3"/>
    <dgm:cxn modelId="{A0787239-289E-4F7C-A097-AA754EBA9104}" type="presOf" srcId="{ADFC0BB4-458A-4711-8AF2-7D3BD694A2C7}" destId="{FD0BFB1C-823B-4544-BA06-D0B6D531741B}" srcOrd="0" destOrd="0" presId="urn:microsoft.com/office/officeart/2005/8/layout/hierarchy3"/>
    <dgm:cxn modelId="{A8214947-BB92-47A6-B428-E4857991977C}" srcId="{3F729247-0179-4F32-AB36-DA796895B4DF}" destId="{C4D19656-2424-4FFA-B53C-B490D472D031}" srcOrd="0" destOrd="0" parTransId="{5B356DE4-08BD-47DA-B3D0-0F4E3620070F}" sibTransId="{74044186-2EF0-48D3-B320-031307B3532C}"/>
    <dgm:cxn modelId="{7A01CD6B-1DBD-417C-ACF8-2D66AA15AC63}" type="presOf" srcId="{D4D00BC9-5CA7-4E5B-BADC-65E10FC66D1F}" destId="{0B27AFAA-D2FB-4F37-8B9C-A5A6966F46A6}" srcOrd="0" destOrd="0" presId="urn:microsoft.com/office/officeart/2005/8/layout/hierarchy3"/>
    <dgm:cxn modelId="{CFEE8D4D-7C2D-4575-A6ED-4843A10A2623}" type="presOf" srcId="{1C175671-375A-400C-9F05-1CA6F4626D1D}" destId="{41AFD419-ABF3-47CC-872A-9D3457B97472}" srcOrd="0" destOrd="0" presId="urn:microsoft.com/office/officeart/2005/8/layout/hierarchy3"/>
    <dgm:cxn modelId="{4F580370-EEA5-4610-B24C-4E6E36695A32}" type="presOf" srcId="{20904CC7-209E-43E4-97DE-18668FC6FD4D}" destId="{65DF436A-771D-457C-90CE-B93F602B04E9}" srcOrd="0" destOrd="0" presId="urn:microsoft.com/office/officeart/2005/8/layout/hierarchy3"/>
    <dgm:cxn modelId="{274A6070-F301-40CE-A787-69D4EC068179}" type="presOf" srcId="{ECAA8A0C-1C6B-4D51-BAB2-4910890F1BA8}" destId="{3E7DA00E-3544-472B-B5F7-5A48BA393A60}" srcOrd="0" destOrd="0" presId="urn:microsoft.com/office/officeart/2005/8/layout/hierarchy3"/>
    <dgm:cxn modelId="{67143857-C761-4BB0-9B4A-3372BF70B3D7}" srcId="{6C99957E-F856-4744-B026-04AAEABE2F50}" destId="{20904CC7-209E-43E4-97DE-18668FC6FD4D}" srcOrd="0" destOrd="0" parTransId="{329CDA2C-BDC6-4494-B7CA-6A0BD8C383F3}" sibTransId="{AC753A7B-A57D-44D3-B0A4-C07902FEE4F8}"/>
    <dgm:cxn modelId="{ACD30A79-2928-4D48-8242-86A57F74DB7F}" type="presOf" srcId="{9392EB53-636D-45A6-9D1C-0C84A5875F54}" destId="{BBA76CB4-8A6D-4305-9854-46098986046D}" srcOrd="0" destOrd="0" presId="urn:microsoft.com/office/officeart/2005/8/layout/hierarchy3"/>
    <dgm:cxn modelId="{99F28787-2149-41A2-9B41-C779AB1D17E8}" srcId="{55C7B055-D254-453C-917B-A177418644D3}" destId="{3F729247-0179-4F32-AB36-DA796895B4DF}" srcOrd="1" destOrd="0" parTransId="{20D7AF14-36E7-483D-87D3-8F10B58CCF3C}" sibTransId="{869F8D56-6732-43AC-959E-3EA587F74F14}"/>
    <dgm:cxn modelId="{7D46078A-CE1F-4C3A-93F4-87990989668B}" type="presOf" srcId="{6C99957E-F856-4744-B026-04AAEABE2F50}" destId="{E8052984-83F9-42C5-AAB6-40B92E36C8D9}" srcOrd="0" destOrd="0" presId="urn:microsoft.com/office/officeart/2005/8/layout/hierarchy3"/>
    <dgm:cxn modelId="{00D5E390-693E-4B1A-8D94-9BA55BD94B0E}" srcId="{6C99957E-F856-4744-B026-04AAEABE2F50}" destId="{9392EB53-636D-45A6-9D1C-0C84A5875F54}" srcOrd="1" destOrd="0" parTransId="{97D36420-5F71-4AE5-BAF7-AAB5C1C63D40}" sibTransId="{39E301A2-8B64-49A1-97C8-D1F2F9F7F243}"/>
    <dgm:cxn modelId="{B23B6899-39ED-49F6-8B49-D214C5707886}" type="presOf" srcId="{DEBD9628-5F4F-4AC0-A4AF-B1728243EB15}" destId="{ED30FEF4-524C-4914-A7F1-4714EAE7DA28}" srcOrd="1" destOrd="0" presId="urn:microsoft.com/office/officeart/2005/8/layout/hierarchy3"/>
    <dgm:cxn modelId="{F3EF079B-F81F-4F22-8A4F-0DC743F4A0E2}" type="presOf" srcId="{3F729247-0179-4F32-AB36-DA796895B4DF}" destId="{2CF29CCD-8F47-4A32-ADC4-161DA1C105B1}" srcOrd="1" destOrd="0" presId="urn:microsoft.com/office/officeart/2005/8/layout/hierarchy3"/>
    <dgm:cxn modelId="{CA0A49AE-9672-43F1-89F1-53949AC170EC}" type="presOf" srcId="{6C99957E-F856-4744-B026-04AAEABE2F50}" destId="{B554407C-04B3-4CD2-AA7C-BB62B5683ECA}" srcOrd="1" destOrd="0" presId="urn:microsoft.com/office/officeart/2005/8/layout/hierarchy3"/>
    <dgm:cxn modelId="{8AA8F8B7-D276-477C-8576-2AF36DE8338B}" type="presOf" srcId="{DEBD9628-5F4F-4AC0-A4AF-B1728243EB15}" destId="{47A7DD2F-2443-424E-AAF7-6C4CE1284117}" srcOrd="0" destOrd="0" presId="urn:microsoft.com/office/officeart/2005/8/layout/hierarchy3"/>
    <dgm:cxn modelId="{2F7814BC-D5C1-42A1-8775-D9497BBFD3B6}" type="presOf" srcId="{3F729247-0179-4F32-AB36-DA796895B4DF}" destId="{A6F60A0D-5F56-45C7-B031-44302C3BEEF7}" srcOrd="0" destOrd="0" presId="urn:microsoft.com/office/officeart/2005/8/layout/hierarchy3"/>
    <dgm:cxn modelId="{E4A84EBE-88C5-4EAE-AC79-8DBC43F94E17}" type="presOf" srcId="{8FC053A4-6419-4D35-A36E-7A27702790BD}" destId="{C2C6D816-C52D-4BEB-B93B-49169C7E8CF6}" srcOrd="0" destOrd="0" presId="urn:microsoft.com/office/officeart/2005/8/layout/hierarchy3"/>
    <dgm:cxn modelId="{BEAB51BF-CB7C-4DAA-82DB-1A72D4092618}" type="presOf" srcId="{5B356DE4-08BD-47DA-B3D0-0F4E3620070F}" destId="{76389417-0961-4769-8F89-076D954A1F8F}" srcOrd="0" destOrd="0" presId="urn:microsoft.com/office/officeart/2005/8/layout/hierarchy3"/>
    <dgm:cxn modelId="{29B45EC0-0C2D-49E1-8F80-881EE7A0E726}" srcId="{55C7B055-D254-453C-917B-A177418644D3}" destId="{6C99957E-F856-4744-B026-04AAEABE2F50}" srcOrd="0" destOrd="0" parTransId="{6D41E586-6302-4A62-9957-70C567B81BCE}" sibTransId="{0B61BC20-A855-4ADD-8DA3-8A4F72A5E6DD}"/>
    <dgm:cxn modelId="{38A87BC2-59FD-44A8-A592-1ADD14105B75}" srcId="{DEBD9628-5F4F-4AC0-A4AF-B1728243EB15}" destId="{D4D00BC9-5CA7-4E5B-BADC-65E10FC66D1F}" srcOrd="1" destOrd="0" parTransId="{ADFC0BB4-458A-4711-8AF2-7D3BD694A2C7}" sibTransId="{C9084CF0-C092-43DE-BE04-C630189A75E9}"/>
    <dgm:cxn modelId="{7BBE36CB-957C-4916-9364-D0DE1B8DC34A}" type="presOf" srcId="{9448CC44-7C8B-4D5F-97BC-9A7A6E827B6B}" destId="{11F3890E-051D-4205-8649-B29CE75D6B0D}" srcOrd="0" destOrd="0" presId="urn:microsoft.com/office/officeart/2005/8/layout/hierarchy3"/>
    <dgm:cxn modelId="{EC279FDA-436F-426F-956F-9E2F0874795F}" srcId="{DEBD9628-5F4F-4AC0-A4AF-B1728243EB15}" destId="{ECAA8A0C-1C6B-4D51-BAB2-4910890F1BA8}" srcOrd="0" destOrd="0" parTransId="{8FC053A4-6419-4D35-A36E-7A27702790BD}" sibTransId="{C1FDB3C6-3B4A-45A7-8B3B-CF21E0A3675F}"/>
    <dgm:cxn modelId="{F06067F0-D240-4ECF-BC07-149916EBE29B}" srcId="{55C7B055-D254-453C-917B-A177418644D3}" destId="{DEBD9628-5F4F-4AC0-A4AF-B1728243EB15}" srcOrd="2" destOrd="0" parTransId="{B800FA5A-7D13-46E3-9E07-1F1DF465B7C4}" sibTransId="{196F0DB5-0D7A-43DA-9D5A-378BEA0EC1F4}"/>
    <dgm:cxn modelId="{FFB4A5F6-346C-48EE-8586-7B3B72D976FF}" srcId="{3F729247-0179-4F32-AB36-DA796895B4DF}" destId="{2CC74E7F-79FB-4BEF-BDED-F197D0EA80BE}" srcOrd="1" destOrd="0" parTransId="{A15C168E-BC42-4C29-9C75-692A05F7EB94}" sibTransId="{D8D9AEBB-E59F-4041-9F3C-AE95C8A84EF7}"/>
    <dgm:cxn modelId="{43003D74-7FA6-4CEF-8195-962E14376F9B}" type="presParOf" srcId="{F1EA1456-ECE5-4775-A7FB-8674CB4AE1F7}" destId="{4A9257F6-38CB-4D91-B773-99073F57EF4E}" srcOrd="0" destOrd="0" presId="urn:microsoft.com/office/officeart/2005/8/layout/hierarchy3"/>
    <dgm:cxn modelId="{C0754FAC-7901-4D6F-A3F4-175A9EBE0B86}" type="presParOf" srcId="{4A9257F6-38CB-4D91-B773-99073F57EF4E}" destId="{DF4D55AD-9F5D-4CBA-A51A-6793036D1099}" srcOrd="0" destOrd="0" presId="urn:microsoft.com/office/officeart/2005/8/layout/hierarchy3"/>
    <dgm:cxn modelId="{8053237A-B13D-4C0D-AD8F-3CA28470B912}" type="presParOf" srcId="{DF4D55AD-9F5D-4CBA-A51A-6793036D1099}" destId="{E8052984-83F9-42C5-AAB6-40B92E36C8D9}" srcOrd="0" destOrd="0" presId="urn:microsoft.com/office/officeart/2005/8/layout/hierarchy3"/>
    <dgm:cxn modelId="{50C89771-6F0B-4E45-A1A8-9E7193CEBAA3}" type="presParOf" srcId="{DF4D55AD-9F5D-4CBA-A51A-6793036D1099}" destId="{B554407C-04B3-4CD2-AA7C-BB62B5683ECA}" srcOrd="1" destOrd="0" presId="urn:microsoft.com/office/officeart/2005/8/layout/hierarchy3"/>
    <dgm:cxn modelId="{BCA4B60C-FA32-4F1F-B7CB-4F66DC682219}" type="presParOf" srcId="{4A9257F6-38CB-4D91-B773-99073F57EF4E}" destId="{F7DA2E5B-0F79-45BC-89C6-0EA5EF9B8340}" srcOrd="1" destOrd="0" presId="urn:microsoft.com/office/officeart/2005/8/layout/hierarchy3"/>
    <dgm:cxn modelId="{B47989B7-5661-46CC-A4A4-838385E1F2B4}" type="presParOf" srcId="{F7DA2E5B-0F79-45BC-89C6-0EA5EF9B8340}" destId="{9DA43B27-B4BD-4003-8C35-85F5D80A38E1}" srcOrd="0" destOrd="0" presId="urn:microsoft.com/office/officeart/2005/8/layout/hierarchy3"/>
    <dgm:cxn modelId="{F1E0054A-61FA-4F95-9191-731EB56CCFAC}" type="presParOf" srcId="{F7DA2E5B-0F79-45BC-89C6-0EA5EF9B8340}" destId="{65DF436A-771D-457C-90CE-B93F602B04E9}" srcOrd="1" destOrd="0" presId="urn:microsoft.com/office/officeart/2005/8/layout/hierarchy3"/>
    <dgm:cxn modelId="{4A7D819F-6F22-4BBE-AC49-BF2D39F9A40A}" type="presParOf" srcId="{F7DA2E5B-0F79-45BC-89C6-0EA5EF9B8340}" destId="{EB13E43E-C981-47EF-956F-1A79FA24CD8C}" srcOrd="2" destOrd="0" presId="urn:microsoft.com/office/officeart/2005/8/layout/hierarchy3"/>
    <dgm:cxn modelId="{33D8C062-4C09-4759-AABB-33FE6577C324}" type="presParOf" srcId="{F7DA2E5B-0F79-45BC-89C6-0EA5EF9B8340}" destId="{BBA76CB4-8A6D-4305-9854-46098986046D}" srcOrd="3" destOrd="0" presId="urn:microsoft.com/office/officeart/2005/8/layout/hierarchy3"/>
    <dgm:cxn modelId="{BFF7ACE0-DF8B-4C67-8044-0425C3AA4280}" type="presParOf" srcId="{F7DA2E5B-0F79-45BC-89C6-0EA5EF9B8340}" destId="{41AFD419-ABF3-47CC-872A-9D3457B97472}" srcOrd="4" destOrd="0" presId="urn:microsoft.com/office/officeart/2005/8/layout/hierarchy3"/>
    <dgm:cxn modelId="{CF5D019B-73C1-4ECA-9704-65F3B8D1F327}" type="presParOf" srcId="{F7DA2E5B-0F79-45BC-89C6-0EA5EF9B8340}" destId="{11F3890E-051D-4205-8649-B29CE75D6B0D}" srcOrd="5" destOrd="0" presId="urn:microsoft.com/office/officeart/2005/8/layout/hierarchy3"/>
    <dgm:cxn modelId="{F9118C3C-5F64-4E55-9A22-782E8E5DBFC0}" type="presParOf" srcId="{F1EA1456-ECE5-4775-A7FB-8674CB4AE1F7}" destId="{B16C3F76-EDC1-4950-AA39-762B91A2B805}" srcOrd="1" destOrd="0" presId="urn:microsoft.com/office/officeart/2005/8/layout/hierarchy3"/>
    <dgm:cxn modelId="{959D9174-CB98-421F-BC60-B83802C94E8E}" type="presParOf" srcId="{B16C3F76-EDC1-4950-AA39-762B91A2B805}" destId="{600D29C6-30DE-4B73-BEAA-65C2204C89A3}" srcOrd="0" destOrd="0" presId="urn:microsoft.com/office/officeart/2005/8/layout/hierarchy3"/>
    <dgm:cxn modelId="{E5F56627-ACDA-42DC-A70C-1BE8A0931C51}" type="presParOf" srcId="{600D29C6-30DE-4B73-BEAA-65C2204C89A3}" destId="{A6F60A0D-5F56-45C7-B031-44302C3BEEF7}" srcOrd="0" destOrd="0" presId="urn:microsoft.com/office/officeart/2005/8/layout/hierarchy3"/>
    <dgm:cxn modelId="{E9894DC6-A536-49F9-9A39-B076FE259ABF}" type="presParOf" srcId="{600D29C6-30DE-4B73-BEAA-65C2204C89A3}" destId="{2CF29CCD-8F47-4A32-ADC4-161DA1C105B1}" srcOrd="1" destOrd="0" presId="urn:microsoft.com/office/officeart/2005/8/layout/hierarchy3"/>
    <dgm:cxn modelId="{1992806A-2A54-490D-BA75-DE471C86E65F}" type="presParOf" srcId="{B16C3F76-EDC1-4950-AA39-762B91A2B805}" destId="{2FC23F02-E048-4347-8C92-48382F089AD8}" srcOrd="1" destOrd="0" presId="urn:microsoft.com/office/officeart/2005/8/layout/hierarchy3"/>
    <dgm:cxn modelId="{B1624A8A-18D2-4E18-8785-915851E77197}" type="presParOf" srcId="{2FC23F02-E048-4347-8C92-48382F089AD8}" destId="{76389417-0961-4769-8F89-076D954A1F8F}" srcOrd="0" destOrd="0" presId="urn:microsoft.com/office/officeart/2005/8/layout/hierarchy3"/>
    <dgm:cxn modelId="{A68ACCBA-3403-4599-A9CE-5190C0C78E1B}" type="presParOf" srcId="{2FC23F02-E048-4347-8C92-48382F089AD8}" destId="{6314A542-404B-4B5E-8E6E-DA1324AB610A}" srcOrd="1" destOrd="0" presId="urn:microsoft.com/office/officeart/2005/8/layout/hierarchy3"/>
    <dgm:cxn modelId="{4D37C362-74E9-42FF-8617-021CEE29C6FB}" type="presParOf" srcId="{2FC23F02-E048-4347-8C92-48382F089AD8}" destId="{648DDEE6-ED6D-442A-9E86-5EB60CF7AAC9}" srcOrd="2" destOrd="0" presId="urn:microsoft.com/office/officeart/2005/8/layout/hierarchy3"/>
    <dgm:cxn modelId="{2A4D9308-C31D-4133-8F7C-ACC03748EB7B}" type="presParOf" srcId="{2FC23F02-E048-4347-8C92-48382F089AD8}" destId="{8F107172-02A9-4FF4-B9BF-4B6ACC6ED70D}" srcOrd="3" destOrd="0" presId="urn:microsoft.com/office/officeart/2005/8/layout/hierarchy3"/>
    <dgm:cxn modelId="{120E55CD-65B1-4237-823C-CC3DC76F59F8}" type="presParOf" srcId="{F1EA1456-ECE5-4775-A7FB-8674CB4AE1F7}" destId="{A812C524-9E35-4DA7-8FDB-9381D34F1F78}" srcOrd="2" destOrd="0" presId="urn:microsoft.com/office/officeart/2005/8/layout/hierarchy3"/>
    <dgm:cxn modelId="{22FC2D26-E525-495D-BDD9-A6EED0E95315}" type="presParOf" srcId="{A812C524-9E35-4DA7-8FDB-9381D34F1F78}" destId="{F6012CD4-94B2-49EB-9F04-9D11B2DA1B56}" srcOrd="0" destOrd="0" presId="urn:microsoft.com/office/officeart/2005/8/layout/hierarchy3"/>
    <dgm:cxn modelId="{77850082-92B7-4D44-9540-8AF2344CE115}" type="presParOf" srcId="{F6012CD4-94B2-49EB-9F04-9D11B2DA1B56}" destId="{47A7DD2F-2443-424E-AAF7-6C4CE1284117}" srcOrd="0" destOrd="0" presId="urn:microsoft.com/office/officeart/2005/8/layout/hierarchy3"/>
    <dgm:cxn modelId="{3D731229-0ECC-45BD-A8DD-1AAD8B019C4D}" type="presParOf" srcId="{F6012CD4-94B2-49EB-9F04-9D11B2DA1B56}" destId="{ED30FEF4-524C-4914-A7F1-4714EAE7DA28}" srcOrd="1" destOrd="0" presId="urn:microsoft.com/office/officeart/2005/8/layout/hierarchy3"/>
    <dgm:cxn modelId="{38FDFD5D-A10E-4085-A38F-C7D1DE0B04A8}" type="presParOf" srcId="{A812C524-9E35-4DA7-8FDB-9381D34F1F78}" destId="{C8205418-AF1C-4F2F-9442-7236305603E7}" srcOrd="1" destOrd="0" presId="urn:microsoft.com/office/officeart/2005/8/layout/hierarchy3"/>
    <dgm:cxn modelId="{0FEAC200-2E78-4A57-B709-3FA5B9BAF1BF}" type="presParOf" srcId="{C8205418-AF1C-4F2F-9442-7236305603E7}" destId="{C2C6D816-C52D-4BEB-B93B-49169C7E8CF6}" srcOrd="0" destOrd="0" presId="urn:microsoft.com/office/officeart/2005/8/layout/hierarchy3"/>
    <dgm:cxn modelId="{02067072-20CC-4E8E-8F86-A391F5E01567}" type="presParOf" srcId="{C8205418-AF1C-4F2F-9442-7236305603E7}" destId="{3E7DA00E-3544-472B-B5F7-5A48BA393A60}" srcOrd="1" destOrd="0" presId="urn:microsoft.com/office/officeart/2005/8/layout/hierarchy3"/>
    <dgm:cxn modelId="{A062D882-8FB0-4124-8503-A44CE4737EF2}" type="presParOf" srcId="{C8205418-AF1C-4F2F-9442-7236305603E7}" destId="{FD0BFB1C-823B-4544-BA06-D0B6D531741B}" srcOrd="2" destOrd="0" presId="urn:microsoft.com/office/officeart/2005/8/layout/hierarchy3"/>
    <dgm:cxn modelId="{DC6D4A97-7BEB-47BE-AF16-76E4C8026961}" type="presParOf" srcId="{C8205418-AF1C-4F2F-9442-7236305603E7}" destId="{0B27AFAA-D2FB-4F37-8B9C-A5A6966F46A6}"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432E9E-98E6-4C0C-A484-0A927CBFEC8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C19F965-81AE-443E-B659-E3B2CFCEEE5F}">
      <dgm:prSet custT="1"/>
      <dgm:spPr/>
      <dgm:t>
        <a:bodyPr/>
        <a:lstStyle/>
        <a:p>
          <a:r>
            <a:rPr lang="nl-NL" sz="1100" baseline="0" dirty="0" err="1"/>
            <a:t>Add</a:t>
          </a:r>
          <a:r>
            <a:rPr lang="nl-NL" sz="1100" baseline="0" dirty="0"/>
            <a:t> CSOM </a:t>
          </a:r>
          <a:r>
            <a:rPr lang="nl-NL" sz="1100" baseline="0" dirty="0" err="1"/>
            <a:t>libraries</a:t>
          </a:r>
          <a:endParaRPr lang="en-US" sz="1100" dirty="0"/>
        </a:p>
      </dgm:t>
    </dgm:pt>
    <dgm:pt modelId="{0D69BF49-6363-4B22-8620-86BC2BDCEC00}" type="parTrans" cxnId="{8EFB341E-2753-4729-A9B7-A889CFCFD13E}">
      <dgm:prSet/>
      <dgm:spPr/>
      <dgm:t>
        <a:bodyPr/>
        <a:lstStyle/>
        <a:p>
          <a:endParaRPr lang="en-US"/>
        </a:p>
      </dgm:t>
    </dgm:pt>
    <dgm:pt modelId="{EC345777-48F5-4010-BF59-7F71FBBDDE4B}" type="sibTrans" cxnId="{8EFB341E-2753-4729-A9B7-A889CFCFD13E}">
      <dgm:prSet/>
      <dgm:spPr/>
      <dgm:t>
        <a:bodyPr/>
        <a:lstStyle/>
        <a:p>
          <a:endParaRPr lang="en-US"/>
        </a:p>
      </dgm:t>
    </dgm:pt>
    <dgm:pt modelId="{B7F6C70A-C587-4158-B105-DB577815D26C}">
      <dgm:prSet custT="1"/>
      <dgm:spPr/>
      <dgm:t>
        <a:bodyPr/>
        <a:lstStyle/>
        <a:p>
          <a:r>
            <a:rPr lang="nl-NL" sz="1100" baseline="0" dirty="0"/>
            <a:t>Create a ClientContext</a:t>
          </a:r>
          <a:endParaRPr lang="en-US" sz="1100" dirty="0"/>
        </a:p>
      </dgm:t>
    </dgm:pt>
    <dgm:pt modelId="{9CA298EF-06CF-4282-AC9F-95F2857CB86F}" type="parTrans" cxnId="{2BE29E05-2440-4C2F-98E6-A6A0860D81E9}">
      <dgm:prSet/>
      <dgm:spPr/>
      <dgm:t>
        <a:bodyPr/>
        <a:lstStyle/>
        <a:p>
          <a:endParaRPr lang="en-US"/>
        </a:p>
      </dgm:t>
    </dgm:pt>
    <dgm:pt modelId="{BF708068-0573-4566-A0F5-92F1A26F8CA2}" type="sibTrans" cxnId="{2BE29E05-2440-4C2F-98E6-A6A0860D81E9}">
      <dgm:prSet/>
      <dgm:spPr/>
      <dgm:t>
        <a:bodyPr/>
        <a:lstStyle/>
        <a:p>
          <a:endParaRPr lang="en-US"/>
        </a:p>
      </dgm:t>
    </dgm:pt>
    <dgm:pt modelId="{594AAFEF-12EA-4E63-A41B-9E0CD931B7D3}">
      <dgm:prSet custT="1"/>
      <dgm:spPr/>
      <dgm:t>
        <a:bodyPr/>
        <a:lstStyle/>
        <a:p>
          <a:r>
            <a:rPr lang="nl-NL" sz="1100" baseline="0" dirty="0"/>
            <a:t>Get a reference to Web</a:t>
          </a:r>
          <a:endParaRPr lang="en-US" sz="1100" dirty="0"/>
        </a:p>
      </dgm:t>
    </dgm:pt>
    <dgm:pt modelId="{56BF28E7-B735-4BC4-BDA9-FADD7FCBA173}" type="parTrans" cxnId="{CB5ADEEC-2DBC-47A5-AB83-63A64B5448C4}">
      <dgm:prSet/>
      <dgm:spPr/>
      <dgm:t>
        <a:bodyPr/>
        <a:lstStyle/>
        <a:p>
          <a:endParaRPr lang="en-US"/>
        </a:p>
      </dgm:t>
    </dgm:pt>
    <dgm:pt modelId="{A18885A0-0B0E-4BB0-BDE4-9CFBC3DA721F}" type="sibTrans" cxnId="{CB5ADEEC-2DBC-47A5-AB83-63A64B5448C4}">
      <dgm:prSet/>
      <dgm:spPr/>
      <dgm:t>
        <a:bodyPr/>
        <a:lstStyle/>
        <a:p>
          <a:endParaRPr lang="en-US"/>
        </a:p>
      </dgm:t>
    </dgm:pt>
    <dgm:pt modelId="{255BD01D-A57D-4D54-BA4D-BABB8BC235A3}">
      <dgm:prSet custT="1"/>
      <dgm:spPr/>
      <dgm:t>
        <a:bodyPr/>
        <a:lstStyle/>
        <a:p>
          <a:r>
            <a:rPr lang="nl-NL" sz="1100" baseline="0" dirty="0"/>
            <a:t>Define objects and their properties to be loaded into the context</a:t>
          </a:r>
          <a:endParaRPr lang="en-US" sz="1100" dirty="0"/>
        </a:p>
      </dgm:t>
    </dgm:pt>
    <dgm:pt modelId="{6789F397-BC82-49B5-A02C-7E0BB278124A}" type="parTrans" cxnId="{DA7B0C1E-6D15-4B98-B46D-A6F5429674A5}">
      <dgm:prSet/>
      <dgm:spPr/>
      <dgm:t>
        <a:bodyPr/>
        <a:lstStyle/>
        <a:p>
          <a:endParaRPr lang="en-US"/>
        </a:p>
      </dgm:t>
    </dgm:pt>
    <dgm:pt modelId="{A8FB6BC2-8DD1-4DEE-861C-C9AF170BDE2D}" type="sibTrans" cxnId="{DA7B0C1E-6D15-4B98-B46D-A6F5429674A5}">
      <dgm:prSet/>
      <dgm:spPr/>
      <dgm:t>
        <a:bodyPr/>
        <a:lstStyle/>
        <a:p>
          <a:endParaRPr lang="en-US"/>
        </a:p>
      </dgm:t>
    </dgm:pt>
    <dgm:pt modelId="{6088956E-075B-4E6C-A513-B850D7FF9D9B}">
      <dgm:prSet custT="1"/>
      <dgm:spPr/>
      <dgm:t>
        <a:bodyPr/>
        <a:lstStyle/>
        <a:p>
          <a:r>
            <a:rPr lang="nl-NL" sz="1100" baseline="0" dirty="0"/>
            <a:t>Execute query</a:t>
          </a:r>
          <a:endParaRPr lang="en-US" sz="1100" dirty="0"/>
        </a:p>
      </dgm:t>
    </dgm:pt>
    <dgm:pt modelId="{567084CB-8992-4915-99C3-148DF40AFA10}" type="parTrans" cxnId="{70CD3B81-C088-418E-BA6C-1C39AD09785F}">
      <dgm:prSet/>
      <dgm:spPr/>
      <dgm:t>
        <a:bodyPr/>
        <a:lstStyle/>
        <a:p>
          <a:endParaRPr lang="en-US"/>
        </a:p>
      </dgm:t>
    </dgm:pt>
    <dgm:pt modelId="{969E7E4D-AC08-4556-8415-D2DAA048CE78}" type="sibTrans" cxnId="{70CD3B81-C088-418E-BA6C-1C39AD09785F}">
      <dgm:prSet/>
      <dgm:spPr/>
      <dgm:t>
        <a:bodyPr/>
        <a:lstStyle/>
        <a:p>
          <a:endParaRPr lang="en-US"/>
        </a:p>
      </dgm:t>
    </dgm:pt>
    <dgm:pt modelId="{8C090194-1E9A-49AB-9B05-7A51B0873DF1}">
      <dgm:prSet custT="1"/>
      <dgm:spPr/>
      <dgm:t>
        <a:bodyPr/>
        <a:lstStyle/>
        <a:p>
          <a:r>
            <a:rPr lang="nl-NL" sz="1100" baseline="0" dirty="0"/>
            <a:t>Process returned data</a:t>
          </a:r>
          <a:endParaRPr lang="en-US" sz="1100" dirty="0"/>
        </a:p>
      </dgm:t>
    </dgm:pt>
    <dgm:pt modelId="{0FCD556A-230B-4472-AFF0-86095708F2C0}" type="parTrans" cxnId="{E5D8F45A-13CE-4538-B0A3-BABD064B56D9}">
      <dgm:prSet/>
      <dgm:spPr/>
      <dgm:t>
        <a:bodyPr/>
        <a:lstStyle/>
        <a:p>
          <a:endParaRPr lang="en-US"/>
        </a:p>
      </dgm:t>
    </dgm:pt>
    <dgm:pt modelId="{618F386E-82C1-4DFF-A8BB-80FDB6126C1D}" type="sibTrans" cxnId="{E5D8F45A-13CE-4538-B0A3-BABD064B56D9}">
      <dgm:prSet/>
      <dgm:spPr/>
      <dgm:t>
        <a:bodyPr/>
        <a:lstStyle/>
        <a:p>
          <a:endParaRPr lang="en-US"/>
        </a:p>
      </dgm:t>
    </dgm:pt>
    <dgm:pt modelId="{BEF96903-61B9-42D2-85A5-A15034401322}" type="pres">
      <dgm:prSet presAssocID="{78432E9E-98E6-4C0C-A484-0A927CBFEC88}" presName="CompostProcess" presStyleCnt="0">
        <dgm:presLayoutVars>
          <dgm:dir/>
          <dgm:resizeHandles val="exact"/>
        </dgm:presLayoutVars>
      </dgm:prSet>
      <dgm:spPr/>
    </dgm:pt>
    <dgm:pt modelId="{52C85050-385C-42EA-8A7A-55F96B83C176}" type="pres">
      <dgm:prSet presAssocID="{78432E9E-98E6-4C0C-A484-0A927CBFEC88}" presName="arrow" presStyleLbl="bgShp" presStyleIdx="0" presStyleCnt="1"/>
      <dgm:spPr/>
    </dgm:pt>
    <dgm:pt modelId="{6A1EE532-D657-4A0C-8A68-641AF6760F27}" type="pres">
      <dgm:prSet presAssocID="{78432E9E-98E6-4C0C-A484-0A927CBFEC88}" presName="linearProcess" presStyleCnt="0"/>
      <dgm:spPr/>
    </dgm:pt>
    <dgm:pt modelId="{833BCBFD-9867-44FF-95FD-595205188012}" type="pres">
      <dgm:prSet presAssocID="{BC19F965-81AE-443E-B659-E3B2CFCEEE5F}" presName="textNode" presStyleLbl="node1" presStyleIdx="0" presStyleCnt="6">
        <dgm:presLayoutVars>
          <dgm:bulletEnabled val="1"/>
        </dgm:presLayoutVars>
      </dgm:prSet>
      <dgm:spPr/>
    </dgm:pt>
    <dgm:pt modelId="{D493EC9F-BA57-4D0F-923B-466072969C51}" type="pres">
      <dgm:prSet presAssocID="{EC345777-48F5-4010-BF59-7F71FBBDDE4B}" presName="sibTrans" presStyleCnt="0"/>
      <dgm:spPr/>
    </dgm:pt>
    <dgm:pt modelId="{D1B6C6C1-B438-4B5C-9FDB-48AFA2532FCB}" type="pres">
      <dgm:prSet presAssocID="{B7F6C70A-C587-4158-B105-DB577815D26C}" presName="textNode" presStyleLbl="node1" presStyleIdx="1" presStyleCnt="6">
        <dgm:presLayoutVars>
          <dgm:bulletEnabled val="1"/>
        </dgm:presLayoutVars>
      </dgm:prSet>
      <dgm:spPr/>
    </dgm:pt>
    <dgm:pt modelId="{9A4A6032-96FA-495E-A843-CAA1EAB006FF}" type="pres">
      <dgm:prSet presAssocID="{BF708068-0573-4566-A0F5-92F1A26F8CA2}" presName="sibTrans" presStyleCnt="0"/>
      <dgm:spPr/>
    </dgm:pt>
    <dgm:pt modelId="{532E5419-10CD-48EE-A967-1B073689ABC0}" type="pres">
      <dgm:prSet presAssocID="{594AAFEF-12EA-4E63-A41B-9E0CD931B7D3}" presName="textNode" presStyleLbl="node1" presStyleIdx="2" presStyleCnt="6">
        <dgm:presLayoutVars>
          <dgm:bulletEnabled val="1"/>
        </dgm:presLayoutVars>
      </dgm:prSet>
      <dgm:spPr/>
    </dgm:pt>
    <dgm:pt modelId="{4A4DAC83-88EA-4F5D-8B62-DD055DADBDA8}" type="pres">
      <dgm:prSet presAssocID="{A18885A0-0B0E-4BB0-BDE4-9CFBC3DA721F}" presName="sibTrans" presStyleCnt="0"/>
      <dgm:spPr/>
    </dgm:pt>
    <dgm:pt modelId="{D888CD13-5663-4B7E-911E-13F4D44FF865}" type="pres">
      <dgm:prSet presAssocID="{255BD01D-A57D-4D54-BA4D-BABB8BC235A3}" presName="textNode" presStyleLbl="node1" presStyleIdx="3" presStyleCnt="6">
        <dgm:presLayoutVars>
          <dgm:bulletEnabled val="1"/>
        </dgm:presLayoutVars>
      </dgm:prSet>
      <dgm:spPr/>
    </dgm:pt>
    <dgm:pt modelId="{B32D26D5-A5D7-4E0F-A2D5-556640C76333}" type="pres">
      <dgm:prSet presAssocID="{A8FB6BC2-8DD1-4DEE-861C-C9AF170BDE2D}" presName="sibTrans" presStyleCnt="0"/>
      <dgm:spPr/>
    </dgm:pt>
    <dgm:pt modelId="{7E8E2CB3-EB88-4940-8DA2-8A4C25EF499D}" type="pres">
      <dgm:prSet presAssocID="{6088956E-075B-4E6C-A513-B850D7FF9D9B}" presName="textNode" presStyleLbl="node1" presStyleIdx="4" presStyleCnt="6">
        <dgm:presLayoutVars>
          <dgm:bulletEnabled val="1"/>
        </dgm:presLayoutVars>
      </dgm:prSet>
      <dgm:spPr/>
    </dgm:pt>
    <dgm:pt modelId="{7890A679-146A-4721-8C61-9EECF570A4F7}" type="pres">
      <dgm:prSet presAssocID="{969E7E4D-AC08-4556-8415-D2DAA048CE78}" presName="sibTrans" presStyleCnt="0"/>
      <dgm:spPr/>
    </dgm:pt>
    <dgm:pt modelId="{ED273E00-BB02-4D2C-B5FC-D3D13852B8D0}" type="pres">
      <dgm:prSet presAssocID="{8C090194-1E9A-49AB-9B05-7A51B0873DF1}" presName="textNode" presStyleLbl="node1" presStyleIdx="5" presStyleCnt="6">
        <dgm:presLayoutVars>
          <dgm:bulletEnabled val="1"/>
        </dgm:presLayoutVars>
      </dgm:prSet>
      <dgm:spPr/>
    </dgm:pt>
  </dgm:ptLst>
  <dgm:cxnLst>
    <dgm:cxn modelId="{2BE29E05-2440-4C2F-98E6-A6A0860D81E9}" srcId="{78432E9E-98E6-4C0C-A484-0A927CBFEC88}" destId="{B7F6C70A-C587-4158-B105-DB577815D26C}" srcOrd="1" destOrd="0" parTransId="{9CA298EF-06CF-4282-AC9F-95F2857CB86F}" sibTransId="{BF708068-0573-4566-A0F5-92F1A26F8CA2}"/>
    <dgm:cxn modelId="{DA7B0C1E-6D15-4B98-B46D-A6F5429674A5}" srcId="{78432E9E-98E6-4C0C-A484-0A927CBFEC88}" destId="{255BD01D-A57D-4D54-BA4D-BABB8BC235A3}" srcOrd="3" destOrd="0" parTransId="{6789F397-BC82-49B5-A02C-7E0BB278124A}" sibTransId="{A8FB6BC2-8DD1-4DEE-861C-C9AF170BDE2D}"/>
    <dgm:cxn modelId="{8EFB341E-2753-4729-A9B7-A889CFCFD13E}" srcId="{78432E9E-98E6-4C0C-A484-0A927CBFEC88}" destId="{BC19F965-81AE-443E-B659-E3B2CFCEEE5F}" srcOrd="0" destOrd="0" parTransId="{0D69BF49-6363-4B22-8620-86BC2BDCEC00}" sibTransId="{EC345777-48F5-4010-BF59-7F71FBBDDE4B}"/>
    <dgm:cxn modelId="{CBA75923-047B-4547-946D-82A310153F6B}" type="presOf" srcId="{594AAFEF-12EA-4E63-A41B-9E0CD931B7D3}" destId="{532E5419-10CD-48EE-A967-1B073689ABC0}" srcOrd="0" destOrd="0" presId="urn:microsoft.com/office/officeart/2005/8/layout/hProcess9"/>
    <dgm:cxn modelId="{7EEC6635-A242-4CE0-9BB4-4E370DB1C09E}" type="presOf" srcId="{78432E9E-98E6-4C0C-A484-0A927CBFEC88}" destId="{BEF96903-61B9-42D2-85A5-A15034401322}" srcOrd="0" destOrd="0" presId="urn:microsoft.com/office/officeart/2005/8/layout/hProcess9"/>
    <dgm:cxn modelId="{2C229D4B-FD4F-4195-9D84-FE74EC5AE2E7}" type="presOf" srcId="{B7F6C70A-C587-4158-B105-DB577815D26C}" destId="{D1B6C6C1-B438-4B5C-9FDB-48AFA2532FCB}" srcOrd="0" destOrd="0" presId="urn:microsoft.com/office/officeart/2005/8/layout/hProcess9"/>
    <dgm:cxn modelId="{AF924275-0E0A-41CD-B744-09196ABEAC0C}" type="presOf" srcId="{BC19F965-81AE-443E-B659-E3B2CFCEEE5F}" destId="{833BCBFD-9867-44FF-95FD-595205188012}" srcOrd="0" destOrd="0" presId="urn:microsoft.com/office/officeart/2005/8/layout/hProcess9"/>
    <dgm:cxn modelId="{E5D8F45A-13CE-4538-B0A3-BABD064B56D9}" srcId="{78432E9E-98E6-4C0C-A484-0A927CBFEC88}" destId="{8C090194-1E9A-49AB-9B05-7A51B0873DF1}" srcOrd="5" destOrd="0" parTransId="{0FCD556A-230B-4472-AFF0-86095708F2C0}" sibTransId="{618F386E-82C1-4DFF-A8BB-80FDB6126C1D}"/>
    <dgm:cxn modelId="{70CD3B81-C088-418E-BA6C-1C39AD09785F}" srcId="{78432E9E-98E6-4C0C-A484-0A927CBFEC88}" destId="{6088956E-075B-4E6C-A513-B850D7FF9D9B}" srcOrd="4" destOrd="0" parTransId="{567084CB-8992-4915-99C3-148DF40AFA10}" sibTransId="{969E7E4D-AC08-4556-8415-D2DAA048CE78}"/>
    <dgm:cxn modelId="{02FA459D-6F75-4BB8-AA9E-54A976A3FA6F}" type="presOf" srcId="{6088956E-075B-4E6C-A513-B850D7FF9D9B}" destId="{7E8E2CB3-EB88-4940-8DA2-8A4C25EF499D}" srcOrd="0" destOrd="0" presId="urn:microsoft.com/office/officeart/2005/8/layout/hProcess9"/>
    <dgm:cxn modelId="{A4A82CB2-496D-4F3B-8CAB-8B4164AE9E7E}" type="presOf" srcId="{8C090194-1E9A-49AB-9B05-7A51B0873DF1}" destId="{ED273E00-BB02-4D2C-B5FC-D3D13852B8D0}" srcOrd="0" destOrd="0" presId="urn:microsoft.com/office/officeart/2005/8/layout/hProcess9"/>
    <dgm:cxn modelId="{CB5ADEEC-2DBC-47A5-AB83-63A64B5448C4}" srcId="{78432E9E-98E6-4C0C-A484-0A927CBFEC88}" destId="{594AAFEF-12EA-4E63-A41B-9E0CD931B7D3}" srcOrd="2" destOrd="0" parTransId="{56BF28E7-B735-4BC4-BDA9-FADD7FCBA173}" sibTransId="{A18885A0-0B0E-4BB0-BDE4-9CFBC3DA721F}"/>
    <dgm:cxn modelId="{43A26CEE-EA98-4C05-9D9E-D4A8B525BBFD}" type="presOf" srcId="{255BD01D-A57D-4D54-BA4D-BABB8BC235A3}" destId="{D888CD13-5663-4B7E-911E-13F4D44FF865}" srcOrd="0" destOrd="0" presId="urn:microsoft.com/office/officeart/2005/8/layout/hProcess9"/>
    <dgm:cxn modelId="{2986F342-D0F1-4A2B-9FD2-7EB40C2A01E4}" type="presParOf" srcId="{BEF96903-61B9-42D2-85A5-A15034401322}" destId="{52C85050-385C-42EA-8A7A-55F96B83C176}" srcOrd="0" destOrd="0" presId="urn:microsoft.com/office/officeart/2005/8/layout/hProcess9"/>
    <dgm:cxn modelId="{F89E0E4C-F672-4F7D-BC7F-9CBB032105AE}" type="presParOf" srcId="{BEF96903-61B9-42D2-85A5-A15034401322}" destId="{6A1EE532-D657-4A0C-8A68-641AF6760F27}" srcOrd="1" destOrd="0" presId="urn:microsoft.com/office/officeart/2005/8/layout/hProcess9"/>
    <dgm:cxn modelId="{26E6ED7E-2F0E-4E94-B3D2-C9A3A9F542D0}" type="presParOf" srcId="{6A1EE532-D657-4A0C-8A68-641AF6760F27}" destId="{833BCBFD-9867-44FF-95FD-595205188012}" srcOrd="0" destOrd="0" presId="urn:microsoft.com/office/officeart/2005/8/layout/hProcess9"/>
    <dgm:cxn modelId="{F99BB57D-66E9-41E7-B6EB-EB68D21D0296}" type="presParOf" srcId="{6A1EE532-D657-4A0C-8A68-641AF6760F27}" destId="{D493EC9F-BA57-4D0F-923B-466072969C51}" srcOrd="1" destOrd="0" presId="urn:microsoft.com/office/officeart/2005/8/layout/hProcess9"/>
    <dgm:cxn modelId="{36D8A422-2BBB-4F8A-949D-B24B70B8F580}" type="presParOf" srcId="{6A1EE532-D657-4A0C-8A68-641AF6760F27}" destId="{D1B6C6C1-B438-4B5C-9FDB-48AFA2532FCB}" srcOrd="2" destOrd="0" presId="urn:microsoft.com/office/officeart/2005/8/layout/hProcess9"/>
    <dgm:cxn modelId="{5A766A45-51FD-4837-957C-61422806173E}" type="presParOf" srcId="{6A1EE532-D657-4A0C-8A68-641AF6760F27}" destId="{9A4A6032-96FA-495E-A843-CAA1EAB006FF}" srcOrd="3" destOrd="0" presId="urn:microsoft.com/office/officeart/2005/8/layout/hProcess9"/>
    <dgm:cxn modelId="{96C6EF8C-EC38-438B-87C4-2BDA5820DE64}" type="presParOf" srcId="{6A1EE532-D657-4A0C-8A68-641AF6760F27}" destId="{532E5419-10CD-48EE-A967-1B073689ABC0}" srcOrd="4" destOrd="0" presId="urn:microsoft.com/office/officeart/2005/8/layout/hProcess9"/>
    <dgm:cxn modelId="{046CD6DA-CFF1-4E3A-9C41-49F392CC2C18}" type="presParOf" srcId="{6A1EE532-D657-4A0C-8A68-641AF6760F27}" destId="{4A4DAC83-88EA-4F5D-8B62-DD055DADBDA8}" srcOrd="5" destOrd="0" presId="urn:microsoft.com/office/officeart/2005/8/layout/hProcess9"/>
    <dgm:cxn modelId="{46E924E0-7CD3-4F17-ADE9-7AB03E648F05}" type="presParOf" srcId="{6A1EE532-D657-4A0C-8A68-641AF6760F27}" destId="{D888CD13-5663-4B7E-911E-13F4D44FF865}" srcOrd="6" destOrd="0" presId="urn:microsoft.com/office/officeart/2005/8/layout/hProcess9"/>
    <dgm:cxn modelId="{B695A6D0-33A0-4D1C-BD8D-8A6AC035409F}" type="presParOf" srcId="{6A1EE532-D657-4A0C-8A68-641AF6760F27}" destId="{B32D26D5-A5D7-4E0F-A2D5-556640C76333}" srcOrd="7" destOrd="0" presId="urn:microsoft.com/office/officeart/2005/8/layout/hProcess9"/>
    <dgm:cxn modelId="{C92420D7-5EDE-4910-AF83-BB397430445D}" type="presParOf" srcId="{6A1EE532-D657-4A0C-8A68-641AF6760F27}" destId="{7E8E2CB3-EB88-4940-8DA2-8A4C25EF499D}" srcOrd="8" destOrd="0" presId="urn:microsoft.com/office/officeart/2005/8/layout/hProcess9"/>
    <dgm:cxn modelId="{6E97B58F-F92B-4EFB-8DE5-3D51281C4AD7}" type="presParOf" srcId="{6A1EE532-D657-4A0C-8A68-641AF6760F27}" destId="{7890A679-146A-4721-8C61-9EECF570A4F7}" srcOrd="9" destOrd="0" presId="urn:microsoft.com/office/officeart/2005/8/layout/hProcess9"/>
    <dgm:cxn modelId="{1E8C7521-7077-4605-AD76-F6CE7B649300}" type="presParOf" srcId="{6A1EE532-D657-4A0C-8A68-641AF6760F27}" destId="{ED273E00-BB02-4D2C-B5FC-D3D13852B8D0}"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4616EB-ED30-45D3-87EA-514858EC24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67E7B0-0C0E-416A-AF8F-F1CC662C08CA}">
      <dgm:prSet/>
      <dgm:spPr/>
      <dgm:t>
        <a:bodyPr/>
        <a:lstStyle/>
        <a:p>
          <a:r>
            <a:rPr lang="en-US" baseline="0" dirty="0"/>
            <a:t>Name a valid scenario for using CSOM</a:t>
          </a:r>
          <a:endParaRPr lang="en-US" dirty="0"/>
        </a:p>
      </dgm:t>
    </dgm:pt>
    <dgm:pt modelId="{0DBAC9D9-1B83-42D8-9E50-7D641FF8455D}" type="parTrans" cxnId="{621848BE-FCF0-4BE0-9AC5-EF0B04A7F319}">
      <dgm:prSet/>
      <dgm:spPr/>
      <dgm:t>
        <a:bodyPr/>
        <a:lstStyle/>
        <a:p>
          <a:endParaRPr lang="en-US"/>
        </a:p>
      </dgm:t>
    </dgm:pt>
    <dgm:pt modelId="{697CBF96-3D0C-4B42-9D20-0D098511D59B}" type="sibTrans" cxnId="{621848BE-FCF0-4BE0-9AC5-EF0B04A7F319}">
      <dgm:prSet/>
      <dgm:spPr/>
      <dgm:t>
        <a:bodyPr/>
        <a:lstStyle/>
        <a:p>
          <a:endParaRPr lang="en-US"/>
        </a:p>
      </dgm:t>
    </dgm:pt>
    <dgm:pt modelId="{C2E6AC2A-602D-4195-83B0-D34C49C8C2F9}">
      <dgm:prSet/>
      <dgm:spPr/>
      <dgm:t>
        <a:bodyPr/>
        <a:lstStyle/>
        <a:p>
          <a:pPr>
            <a:buNone/>
          </a:pPr>
          <a:r>
            <a:rPr lang="en-US" dirty="0"/>
            <a:t>Which two steps do you always need to do to retrieve data through CSOM</a:t>
          </a:r>
        </a:p>
      </dgm:t>
    </dgm:pt>
    <dgm:pt modelId="{F76D4348-844A-4220-8D45-80F55A0441AC}" type="parTrans" cxnId="{C4539181-DD8C-4B88-9B2F-BAF7004FA9AA}">
      <dgm:prSet/>
      <dgm:spPr/>
      <dgm:t>
        <a:bodyPr/>
        <a:lstStyle/>
        <a:p>
          <a:endParaRPr lang="en-US"/>
        </a:p>
      </dgm:t>
    </dgm:pt>
    <dgm:pt modelId="{67B11960-D58C-4589-A303-B7488199B070}" type="sibTrans" cxnId="{C4539181-DD8C-4B88-9B2F-BAF7004FA9AA}">
      <dgm:prSet/>
      <dgm:spPr/>
      <dgm:t>
        <a:bodyPr/>
        <a:lstStyle/>
        <a:p>
          <a:endParaRPr lang="en-US"/>
        </a:p>
      </dgm:t>
    </dgm:pt>
    <dgm:pt modelId="{EFEDE419-895C-4541-8103-5FE82BE00364}">
      <dgm:prSet/>
      <dgm:spPr/>
      <dgm:t>
        <a:bodyPr/>
        <a:lstStyle/>
        <a:p>
          <a:pPr>
            <a:buFont typeface="Arial" panose="020B0604020202020204" pitchFamily="34" charset="0"/>
            <a:buChar char="•"/>
          </a:pPr>
          <a:r>
            <a:rPr lang="en-US" dirty="0"/>
            <a:t>Console application that pulls data from SharePoint</a:t>
          </a:r>
        </a:p>
      </dgm:t>
    </dgm:pt>
    <dgm:pt modelId="{B5BC0F38-CCE0-4D5B-A514-20C492D90F62}" type="parTrans" cxnId="{AF0239BC-9CE1-44C3-BD50-95997BF3D05C}">
      <dgm:prSet/>
      <dgm:spPr/>
      <dgm:t>
        <a:bodyPr/>
        <a:lstStyle/>
        <a:p>
          <a:endParaRPr lang="en-US"/>
        </a:p>
      </dgm:t>
    </dgm:pt>
    <dgm:pt modelId="{46B9C2A5-78AD-4F54-83C7-E9E22B984A16}" type="sibTrans" cxnId="{AF0239BC-9CE1-44C3-BD50-95997BF3D05C}">
      <dgm:prSet/>
      <dgm:spPr/>
      <dgm:t>
        <a:bodyPr/>
        <a:lstStyle/>
        <a:p>
          <a:endParaRPr lang="en-US"/>
        </a:p>
      </dgm:t>
    </dgm:pt>
    <dgm:pt modelId="{975A8346-22E6-49C3-9E80-21EE6A0E4EA5}">
      <dgm:prSet/>
      <dgm:spPr/>
      <dgm:t>
        <a:bodyPr/>
        <a:lstStyle/>
        <a:p>
          <a:pPr>
            <a:buFont typeface="Arial" panose="020B0604020202020204" pitchFamily="34" charset="0"/>
            <a:buChar char="•"/>
          </a:pPr>
          <a:r>
            <a:rPr lang="en-US" dirty="0"/>
            <a:t>Queue</a:t>
          </a:r>
          <a:r>
            <a:rPr lang="en-US" baseline="0" dirty="0"/>
            <a:t> the data retrieval using </a:t>
          </a:r>
          <a:r>
            <a:rPr lang="en-US" baseline="0" dirty="0" err="1"/>
            <a:t>clientContext.Load</a:t>
          </a:r>
          <a:r>
            <a:rPr lang="en-US" baseline="0" dirty="0"/>
            <a:t> or </a:t>
          </a:r>
          <a:r>
            <a:rPr lang="en-US" baseline="0" dirty="0" err="1"/>
            <a:t>clientContext.LoadQuery</a:t>
          </a:r>
          <a:endParaRPr lang="en-US" dirty="0"/>
        </a:p>
      </dgm:t>
    </dgm:pt>
    <dgm:pt modelId="{70AE2244-7D6C-4A43-AE7A-3B3EEC04117C}" type="parTrans" cxnId="{35B63CED-36E8-4D97-BD11-28BE7EC69567}">
      <dgm:prSet/>
      <dgm:spPr/>
      <dgm:t>
        <a:bodyPr/>
        <a:lstStyle/>
        <a:p>
          <a:endParaRPr lang="en-US"/>
        </a:p>
      </dgm:t>
    </dgm:pt>
    <dgm:pt modelId="{819C9555-C9CB-4EB8-B7D0-C10ACA6DBB05}" type="sibTrans" cxnId="{35B63CED-36E8-4D97-BD11-28BE7EC69567}">
      <dgm:prSet/>
      <dgm:spPr/>
      <dgm:t>
        <a:bodyPr/>
        <a:lstStyle/>
        <a:p>
          <a:endParaRPr lang="en-US"/>
        </a:p>
      </dgm:t>
    </dgm:pt>
    <dgm:pt modelId="{F81E5E4A-BB32-4770-BEE5-696EA8EB02B2}">
      <dgm:prSet/>
      <dgm:spPr/>
      <dgm:t>
        <a:bodyPr/>
        <a:lstStyle/>
        <a:p>
          <a:pPr>
            <a:buFont typeface="Arial" panose="020B0604020202020204" pitchFamily="34" charset="0"/>
            <a:buChar char="•"/>
          </a:pPr>
          <a:r>
            <a:rPr lang="en-US" dirty="0"/>
            <a:t>Windows Service that writes data to SharePoint</a:t>
          </a:r>
        </a:p>
      </dgm:t>
    </dgm:pt>
    <dgm:pt modelId="{56BBC01E-2B62-470E-80BE-11EEF6AE324F}" type="parTrans" cxnId="{C4C234A7-12AE-40A3-9085-167CDD68B8F4}">
      <dgm:prSet/>
      <dgm:spPr/>
      <dgm:t>
        <a:bodyPr/>
        <a:lstStyle/>
        <a:p>
          <a:endParaRPr lang="en-US"/>
        </a:p>
      </dgm:t>
    </dgm:pt>
    <dgm:pt modelId="{90CCEF80-86D8-40DD-9535-C0AC4610BECE}" type="sibTrans" cxnId="{C4C234A7-12AE-40A3-9085-167CDD68B8F4}">
      <dgm:prSet/>
      <dgm:spPr/>
      <dgm:t>
        <a:bodyPr/>
        <a:lstStyle/>
        <a:p>
          <a:endParaRPr lang="en-US"/>
        </a:p>
      </dgm:t>
    </dgm:pt>
    <dgm:pt modelId="{4061A091-5889-48E5-B14E-F42E143D2EE6}">
      <dgm:prSet/>
      <dgm:spPr/>
      <dgm:t>
        <a:bodyPr/>
        <a:lstStyle/>
        <a:p>
          <a:pPr>
            <a:buFont typeface="Arial" panose="020B0604020202020204" pitchFamily="34" charset="0"/>
            <a:buChar char="•"/>
          </a:pPr>
          <a:r>
            <a:rPr lang="en-US" dirty="0"/>
            <a:t>…</a:t>
          </a:r>
        </a:p>
      </dgm:t>
    </dgm:pt>
    <dgm:pt modelId="{EB9E37F0-D95E-499A-A1CE-8082253BC971}" type="parTrans" cxnId="{F64DFE3E-6BF2-4300-9CE2-12A7A71203E9}">
      <dgm:prSet/>
      <dgm:spPr/>
      <dgm:t>
        <a:bodyPr/>
        <a:lstStyle/>
        <a:p>
          <a:endParaRPr lang="en-US"/>
        </a:p>
      </dgm:t>
    </dgm:pt>
    <dgm:pt modelId="{BDA876AF-AA3F-48EC-80F6-042E185F641E}" type="sibTrans" cxnId="{F64DFE3E-6BF2-4300-9CE2-12A7A71203E9}">
      <dgm:prSet/>
      <dgm:spPr/>
      <dgm:t>
        <a:bodyPr/>
        <a:lstStyle/>
        <a:p>
          <a:endParaRPr lang="en-US"/>
        </a:p>
      </dgm:t>
    </dgm:pt>
    <dgm:pt modelId="{8F6D7AE3-13E4-42C6-992D-87F2A0E221BB}">
      <dgm:prSet/>
      <dgm:spPr/>
      <dgm:t>
        <a:bodyPr/>
        <a:lstStyle/>
        <a:p>
          <a:pPr>
            <a:buFont typeface="Arial" panose="020B0604020202020204" pitchFamily="34" charset="0"/>
            <a:buChar char="•"/>
          </a:pPr>
          <a:r>
            <a:rPr lang="en-US" dirty="0"/>
            <a:t>Execute the queued data using </a:t>
          </a:r>
          <a:r>
            <a:rPr lang="en-US" dirty="0" err="1"/>
            <a:t>clientContext.ExecuteQuery</a:t>
          </a:r>
          <a:endParaRPr lang="en-US" dirty="0"/>
        </a:p>
      </dgm:t>
    </dgm:pt>
    <dgm:pt modelId="{864156B2-0476-4E45-8AFA-377C92041337}" type="parTrans" cxnId="{E0FA4833-7D80-44F2-9D27-871D06B7A7F4}">
      <dgm:prSet/>
      <dgm:spPr/>
      <dgm:t>
        <a:bodyPr/>
        <a:lstStyle/>
        <a:p>
          <a:endParaRPr lang="en-US"/>
        </a:p>
      </dgm:t>
    </dgm:pt>
    <dgm:pt modelId="{C95D306F-5838-4675-ADD8-C7CA1B16AB31}" type="sibTrans" cxnId="{E0FA4833-7D80-44F2-9D27-871D06B7A7F4}">
      <dgm:prSet/>
      <dgm:spPr/>
      <dgm:t>
        <a:bodyPr/>
        <a:lstStyle/>
        <a:p>
          <a:endParaRPr lang="en-US"/>
        </a:p>
      </dgm:t>
    </dgm:pt>
    <dgm:pt modelId="{6ED4776D-3FC4-46F1-A61C-81B8CD52D2C7}">
      <dgm:prSet/>
      <dgm:spPr/>
      <dgm:t>
        <a:bodyPr/>
        <a:lstStyle/>
        <a:p>
          <a:pPr>
            <a:buFont typeface="Arial" panose="020B0604020202020204" pitchFamily="34" charset="0"/>
            <a:buChar char="•"/>
          </a:pPr>
          <a:r>
            <a:rPr lang="en-US" dirty="0"/>
            <a:t>What can you do to limit network traffic and server load when using CSOM</a:t>
          </a:r>
        </a:p>
      </dgm:t>
    </dgm:pt>
    <dgm:pt modelId="{623A2BAC-7449-4282-AB8A-990931BC23D3}" type="parTrans" cxnId="{C226ED4D-84E0-4873-BBB6-6E79A8248576}">
      <dgm:prSet/>
      <dgm:spPr/>
      <dgm:t>
        <a:bodyPr/>
        <a:lstStyle/>
        <a:p>
          <a:endParaRPr lang="en-US"/>
        </a:p>
      </dgm:t>
    </dgm:pt>
    <dgm:pt modelId="{1CB442DB-CF10-4AF1-8EA9-AA8DC5F37ABB}" type="sibTrans" cxnId="{C226ED4D-84E0-4873-BBB6-6E79A8248576}">
      <dgm:prSet/>
      <dgm:spPr/>
      <dgm:t>
        <a:bodyPr/>
        <a:lstStyle/>
        <a:p>
          <a:endParaRPr lang="en-US"/>
        </a:p>
      </dgm:t>
    </dgm:pt>
    <dgm:pt modelId="{593E38AE-DE0B-49E3-851E-FED9C9BBDE39}">
      <dgm:prSet/>
      <dgm:spPr/>
      <dgm:t>
        <a:bodyPr/>
        <a:lstStyle/>
        <a:p>
          <a:pPr>
            <a:buFont typeface="Arial" panose="020B0604020202020204" pitchFamily="34" charset="0"/>
            <a:buChar char="•"/>
          </a:pPr>
          <a:r>
            <a:rPr lang="en-US" dirty="0"/>
            <a:t>Only request the properties you need by using the Lambda, </a:t>
          </a:r>
          <a:r>
            <a:rPr lang="en-US" dirty="0" err="1"/>
            <a:t>Linq</a:t>
          </a:r>
          <a:r>
            <a:rPr lang="en-US" dirty="0"/>
            <a:t> or CAML notation</a:t>
          </a:r>
        </a:p>
      </dgm:t>
    </dgm:pt>
    <dgm:pt modelId="{7D1ADC33-60F5-42FB-86D0-8F157EFCFABD}" type="parTrans" cxnId="{82857F29-38EE-499B-A81A-52F6F854EEEF}">
      <dgm:prSet/>
      <dgm:spPr/>
      <dgm:t>
        <a:bodyPr/>
        <a:lstStyle/>
        <a:p>
          <a:endParaRPr lang="en-US"/>
        </a:p>
      </dgm:t>
    </dgm:pt>
    <dgm:pt modelId="{29853CD1-093E-4BCD-91C7-78545ECCE55A}" type="sibTrans" cxnId="{82857F29-38EE-499B-A81A-52F6F854EEEF}">
      <dgm:prSet/>
      <dgm:spPr/>
      <dgm:t>
        <a:bodyPr/>
        <a:lstStyle/>
        <a:p>
          <a:endParaRPr lang="en-US"/>
        </a:p>
      </dgm:t>
    </dgm:pt>
    <dgm:pt modelId="{013AB6D4-A93E-47DE-AC17-978CDEAC4B20}" type="pres">
      <dgm:prSet presAssocID="{764616EB-ED30-45D3-87EA-514858EC2481}" presName="linear" presStyleCnt="0">
        <dgm:presLayoutVars>
          <dgm:dir/>
          <dgm:animLvl val="lvl"/>
          <dgm:resizeHandles val="exact"/>
        </dgm:presLayoutVars>
      </dgm:prSet>
      <dgm:spPr/>
    </dgm:pt>
    <dgm:pt modelId="{625676C7-3759-4B46-848C-F883EB263C9E}" type="pres">
      <dgm:prSet presAssocID="{6767E7B0-0C0E-416A-AF8F-F1CC662C08CA}" presName="parentLin" presStyleCnt="0"/>
      <dgm:spPr/>
    </dgm:pt>
    <dgm:pt modelId="{359577F3-350F-4BF9-B93C-915E3F9CDA99}" type="pres">
      <dgm:prSet presAssocID="{6767E7B0-0C0E-416A-AF8F-F1CC662C08CA}" presName="parentLeftMargin" presStyleLbl="node1" presStyleIdx="0" presStyleCnt="3"/>
      <dgm:spPr/>
    </dgm:pt>
    <dgm:pt modelId="{9209B674-4702-4807-B0BE-EBA6E99BEB7D}" type="pres">
      <dgm:prSet presAssocID="{6767E7B0-0C0E-416A-AF8F-F1CC662C08CA}" presName="parentText" presStyleLbl="node1" presStyleIdx="0" presStyleCnt="3" custLinFactNeighborX="2113" custLinFactNeighborY="-55356">
        <dgm:presLayoutVars>
          <dgm:chMax val="0"/>
          <dgm:bulletEnabled val="1"/>
        </dgm:presLayoutVars>
      </dgm:prSet>
      <dgm:spPr/>
    </dgm:pt>
    <dgm:pt modelId="{AD041A11-9733-49E6-AD7A-150311B6238B}" type="pres">
      <dgm:prSet presAssocID="{6767E7B0-0C0E-416A-AF8F-F1CC662C08CA}" presName="negativeSpace" presStyleCnt="0"/>
      <dgm:spPr/>
    </dgm:pt>
    <dgm:pt modelId="{C4A6DCD2-C317-44F2-B8E2-42257E4A658D}" type="pres">
      <dgm:prSet presAssocID="{6767E7B0-0C0E-416A-AF8F-F1CC662C08CA}" presName="childText" presStyleLbl="conFgAcc1" presStyleIdx="0" presStyleCnt="3" custLinFactY="-13894" custLinFactNeighborX="106" custLinFactNeighborY="-100000">
        <dgm:presLayoutVars>
          <dgm:bulletEnabled val="1"/>
        </dgm:presLayoutVars>
      </dgm:prSet>
      <dgm:spPr/>
    </dgm:pt>
    <dgm:pt modelId="{8161C5BC-FB4F-4D7F-8A47-2BDB6A0B75CF}" type="pres">
      <dgm:prSet presAssocID="{697CBF96-3D0C-4B42-9D20-0D098511D59B}" presName="spaceBetweenRectangles" presStyleCnt="0"/>
      <dgm:spPr/>
    </dgm:pt>
    <dgm:pt modelId="{17CE792C-FBCF-4DDB-BB86-CD1A39D55767}" type="pres">
      <dgm:prSet presAssocID="{C2E6AC2A-602D-4195-83B0-D34C49C8C2F9}" presName="parentLin" presStyleCnt="0"/>
      <dgm:spPr/>
    </dgm:pt>
    <dgm:pt modelId="{3F81515C-FA39-44A4-9004-9BD97C327447}" type="pres">
      <dgm:prSet presAssocID="{C2E6AC2A-602D-4195-83B0-D34C49C8C2F9}" presName="parentLeftMargin" presStyleLbl="node1" presStyleIdx="0" presStyleCnt="3"/>
      <dgm:spPr/>
    </dgm:pt>
    <dgm:pt modelId="{0A900138-EFF7-49A7-B273-3D9F4AB28F9A}" type="pres">
      <dgm:prSet presAssocID="{C2E6AC2A-602D-4195-83B0-D34C49C8C2F9}" presName="parentText" presStyleLbl="node1" presStyleIdx="1" presStyleCnt="3" custLinFactNeighborX="2113" custLinFactNeighborY="-55356">
        <dgm:presLayoutVars>
          <dgm:chMax val="0"/>
          <dgm:bulletEnabled val="1"/>
        </dgm:presLayoutVars>
      </dgm:prSet>
      <dgm:spPr/>
    </dgm:pt>
    <dgm:pt modelId="{B8021045-32D5-4667-856A-32B38188863A}" type="pres">
      <dgm:prSet presAssocID="{C2E6AC2A-602D-4195-83B0-D34C49C8C2F9}" presName="negativeSpace" presStyleCnt="0"/>
      <dgm:spPr/>
    </dgm:pt>
    <dgm:pt modelId="{8973525A-C8AC-4C9C-A303-84301CD4C580}" type="pres">
      <dgm:prSet presAssocID="{C2E6AC2A-602D-4195-83B0-D34C49C8C2F9}" presName="childText" presStyleLbl="conFgAcc1" presStyleIdx="1" presStyleCnt="3" custLinFactY="-17812" custLinFactNeighborX="106" custLinFactNeighborY="-100000">
        <dgm:presLayoutVars>
          <dgm:bulletEnabled val="1"/>
        </dgm:presLayoutVars>
      </dgm:prSet>
      <dgm:spPr/>
    </dgm:pt>
    <dgm:pt modelId="{2E56899D-43FD-4C81-8253-E42FCD138E5A}" type="pres">
      <dgm:prSet presAssocID="{67B11960-D58C-4589-A303-B7488199B070}" presName="spaceBetweenRectangles" presStyleCnt="0"/>
      <dgm:spPr/>
    </dgm:pt>
    <dgm:pt modelId="{42F61EDA-2C47-4452-BD6D-FD7D005144EF}" type="pres">
      <dgm:prSet presAssocID="{6ED4776D-3FC4-46F1-A61C-81B8CD52D2C7}" presName="parentLin" presStyleCnt="0"/>
      <dgm:spPr/>
    </dgm:pt>
    <dgm:pt modelId="{E63329E7-D288-4847-828C-B8B7646DACAD}" type="pres">
      <dgm:prSet presAssocID="{6ED4776D-3FC4-46F1-A61C-81B8CD52D2C7}" presName="parentLeftMargin" presStyleLbl="node1" presStyleIdx="1" presStyleCnt="3"/>
      <dgm:spPr/>
    </dgm:pt>
    <dgm:pt modelId="{E7876F98-55E1-4BBF-987C-DF4EF03FAB74}" type="pres">
      <dgm:prSet presAssocID="{6ED4776D-3FC4-46F1-A61C-81B8CD52D2C7}" presName="parentText" presStyleLbl="node1" presStyleIdx="2" presStyleCnt="3" custLinFactNeighborX="2113" custLinFactNeighborY="-55356">
        <dgm:presLayoutVars>
          <dgm:chMax val="0"/>
          <dgm:bulletEnabled val="1"/>
        </dgm:presLayoutVars>
      </dgm:prSet>
      <dgm:spPr/>
    </dgm:pt>
    <dgm:pt modelId="{4343783D-7495-4A25-AB77-BB1EB6A85279}" type="pres">
      <dgm:prSet presAssocID="{6ED4776D-3FC4-46F1-A61C-81B8CD52D2C7}" presName="negativeSpace" presStyleCnt="0"/>
      <dgm:spPr/>
    </dgm:pt>
    <dgm:pt modelId="{C999ADF5-3FB7-42E5-963B-29D7C06FBCE7}" type="pres">
      <dgm:prSet presAssocID="{6ED4776D-3FC4-46F1-A61C-81B8CD52D2C7}" presName="childText" presStyleLbl="conFgAcc1" presStyleIdx="2" presStyleCnt="3" custLinFactY="-3651" custLinFactNeighborX="106" custLinFactNeighborY="-100000">
        <dgm:presLayoutVars>
          <dgm:bulletEnabled val="1"/>
        </dgm:presLayoutVars>
      </dgm:prSet>
      <dgm:spPr/>
    </dgm:pt>
  </dgm:ptLst>
  <dgm:cxnLst>
    <dgm:cxn modelId="{00EF5513-E70E-4FE3-A236-929B542C7ABD}" type="presOf" srcId="{F81E5E4A-BB32-4770-BEE5-696EA8EB02B2}" destId="{C4A6DCD2-C317-44F2-B8E2-42257E4A658D}" srcOrd="0" destOrd="1" presId="urn:microsoft.com/office/officeart/2005/8/layout/list1"/>
    <dgm:cxn modelId="{00D35428-C86B-4BE6-A23F-92C498099D98}" type="presOf" srcId="{6767E7B0-0C0E-416A-AF8F-F1CC662C08CA}" destId="{359577F3-350F-4BF9-B93C-915E3F9CDA99}" srcOrd="0" destOrd="0" presId="urn:microsoft.com/office/officeart/2005/8/layout/list1"/>
    <dgm:cxn modelId="{82857F29-38EE-499B-A81A-52F6F854EEEF}" srcId="{6ED4776D-3FC4-46F1-A61C-81B8CD52D2C7}" destId="{593E38AE-DE0B-49E3-851E-FED9C9BBDE39}" srcOrd="0" destOrd="0" parTransId="{7D1ADC33-60F5-42FB-86D0-8F157EFCFABD}" sibTransId="{29853CD1-093E-4BCD-91C7-78545ECCE55A}"/>
    <dgm:cxn modelId="{E0FA4833-7D80-44F2-9D27-871D06B7A7F4}" srcId="{C2E6AC2A-602D-4195-83B0-D34C49C8C2F9}" destId="{8F6D7AE3-13E4-42C6-992D-87F2A0E221BB}" srcOrd="1" destOrd="0" parTransId="{864156B2-0476-4E45-8AFA-377C92041337}" sibTransId="{C95D306F-5838-4675-ADD8-C7CA1B16AB31}"/>
    <dgm:cxn modelId="{F64DFE3E-6BF2-4300-9CE2-12A7A71203E9}" srcId="{6767E7B0-0C0E-416A-AF8F-F1CC662C08CA}" destId="{4061A091-5889-48E5-B14E-F42E143D2EE6}" srcOrd="2" destOrd="0" parTransId="{EB9E37F0-D95E-499A-A1CE-8082253BC971}" sibTransId="{BDA876AF-AA3F-48EC-80F6-042E185F641E}"/>
    <dgm:cxn modelId="{40A5B043-6924-4811-B6BF-6B95F8BF8B76}" type="presOf" srcId="{C2E6AC2A-602D-4195-83B0-D34C49C8C2F9}" destId="{0A900138-EFF7-49A7-B273-3D9F4AB28F9A}" srcOrd="1" destOrd="0" presId="urn:microsoft.com/office/officeart/2005/8/layout/list1"/>
    <dgm:cxn modelId="{C226ED4D-84E0-4873-BBB6-6E79A8248576}" srcId="{764616EB-ED30-45D3-87EA-514858EC2481}" destId="{6ED4776D-3FC4-46F1-A61C-81B8CD52D2C7}" srcOrd="2" destOrd="0" parTransId="{623A2BAC-7449-4282-AB8A-990931BC23D3}" sibTransId="{1CB442DB-CF10-4AF1-8EA9-AA8DC5F37ABB}"/>
    <dgm:cxn modelId="{43E5E476-60E3-48EE-B71C-5E5AEFF770AB}" type="presOf" srcId="{764616EB-ED30-45D3-87EA-514858EC2481}" destId="{013AB6D4-A93E-47DE-AC17-978CDEAC4B20}" srcOrd="0" destOrd="0" presId="urn:microsoft.com/office/officeart/2005/8/layout/list1"/>
    <dgm:cxn modelId="{0872CB77-168F-4379-B39C-4579F74B9E7F}" type="presOf" srcId="{C2E6AC2A-602D-4195-83B0-D34C49C8C2F9}" destId="{3F81515C-FA39-44A4-9004-9BD97C327447}" srcOrd="0" destOrd="0" presId="urn:microsoft.com/office/officeart/2005/8/layout/list1"/>
    <dgm:cxn modelId="{C4539181-DD8C-4B88-9B2F-BAF7004FA9AA}" srcId="{764616EB-ED30-45D3-87EA-514858EC2481}" destId="{C2E6AC2A-602D-4195-83B0-D34C49C8C2F9}" srcOrd="1" destOrd="0" parTransId="{F76D4348-844A-4220-8D45-80F55A0441AC}" sibTransId="{67B11960-D58C-4589-A303-B7488199B070}"/>
    <dgm:cxn modelId="{E565598C-3F93-4FB9-BE7A-B85633566CD6}" type="presOf" srcId="{6ED4776D-3FC4-46F1-A61C-81B8CD52D2C7}" destId="{E63329E7-D288-4847-828C-B8B7646DACAD}" srcOrd="0" destOrd="0" presId="urn:microsoft.com/office/officeart/2005/8/layout/list1"/>
    <dgm:cxn modelId="{D5D9FE94-7089-48A4-AFE8-E055A7E60C80}" type="presOf" srcId="{8F6D7AE3-13E4-42C6-992D-87F2A0E221BB}" destId="{8973525A-C8AC-4C9C-A303-84301CD4C580}" srcOrd="0" destOrd="1" presId="urn:microsoft.com/office/officeart/2005/8/layout/list1"/>
    <dgm:cxn modelId="{C4C234A7-12AE-40A3-9085-167CDD68B8F4}" srcId="{6767E7B0-0C0E-416A-AF8F-F1CC662C08CA}" destId="{F81E5E4A-BB32-4770-BEE5-696EA8EB02B2}" srcOrd="1" destOrd="0" parTransId="{56BBC01E-2B62-470E-80BE-11EEF6AE324F}" sibTransId="{90CCEF80-86D8-40DD-9535-C0AC4610BECE}"/>
    <dgm:cxn modelId="{AF0239BC-9CE1-44C3-BD50-95997BF3D05C}" srcId="{6767E7B0-0C0E-416A-AF8F-F1CC662C08CA}" destId="{EFEDE419-895C-4541-8103-5FE82BE00364}" srcOrd="0" destOrd="0" parTransId="{B5BC0F38-CCE0-4D5B-A514-20C492D90F62}" sibTransId="{46B9C2A5-78AD-4F54-83C7-E9E22B984A16}"/>
    <dgm:cxn modelId="{621848BE-FCF0-4BE0-9AC5-EF0B04A7F319}" srcId="{764616EB-ED30-45D3-87EA-514858EC2481}" destId="{6767E7B0-0C0E-416A-AF8F-F1CC662C08CA}" srcOrd="0" destOrd="0" parTransId="{0DBAC9D9-1B83-42D8-9E50-7D641FF8455D}" sibTransId="{697CBF96-3D0C-4B42-9D20-0D098511D59B}"/>
    <dgm:cxn modelId="{4B679EBE-3079-40BE-87B2-C6106ACB48C9}" type="presOf" srcId="{6767E7B0-0C0E-416A-AF8F-F1CC662C08CA}" destId="{9209B674-4702-4807-B0BE-EBA6E99BEB7D}" srcOrd="1" destOrd="0" presId="urn:microsoft.com/office/officeart/2005/8/layout/list1"/>
    <dgm:cxn modelId="{B1251ACD-0D35-4328-97AD-3D461535A432}" type="presOf" srcId="{4061A091-5889-48E5-B14E-F42E143D2EE6}" destId="{C4A6DCD2-C317-44F2-B8E2-42257E4A658D}" srcOrd="0" destOrd="2" presId="urn:microsoft.com/office/officeart/2005/8/layout/list1"/>
    <dgm:cxn modelId="{4825F5DD-AB47-4787-80FD-CD14991EB007}" type="presOf" srcId="{975A8346-22E6-49C3-9E80-21EE6A0E4EA5}" destId="{8973525A-C8AC-4C9C-A303-84301CD4C580}" srcOrd="0" destOrd="0" presId="urn:microsoft.com/office/officeart/2005/8/layout/list1"/>
    <dgm:cxn modelId="{09A259E2-FD5A-43B4-B730-9025AFFB9EE0}" type="presOf" srcId="{EFEDE419-895C-4541-8103-5FE82BE00364}" destId="{C4A6DCD2-C317-44F2-B8E2-42257E4A658D}" srcOrd="0" destOrd="0" presId="urn:microsoft.com/office/officeart/2005/8/layout/list1"/>
    <dgm:cxn modelId="{35B63CED-36E8-4D97-BD11-28BE7EC69567}" srcId="{C2E6AC2A-602D-4195-83B0-D34C49C8C2F9}" destId="{975A8346-22E6-49C3-9E80-21EE6A0E4EA5}" srcOrd="0" destOrd="0" parTransId="{70AE2244-7D6C-4A43-AE7A-3B3EEC04117C}" sibTransId="{819C9555-C9CB-4EB8-B7D0-C10ACA6DBB05}"/>
    <dgm:cxn modelId="{2B2D06F6-185F-43DA-9AE5-AC3753D14649}" type="presOf" srcId="{6ED4776D-3FC4-46F1-A61C-81B8CD52D2C7}" destId="{E7876F98-55E1-4BBF-987C-DF4EF03FAB74}" srcOrd="1" destOrd="0" presId="urn:microsoft.com/office/officeart/2005/8/layout/list1"/>
    <dgm:cxn modelId="{BEAA8BFE-34B8-4AD5-845E-2BC9B13CB171}" type="presOf" srcId="{593E38AE-DE0B-49E3-851E-FED9C9BBDE39}" destId="{C999ADF5-3FB7-42E5-963B-29D7C06FBCE7}" srcOrd="0" destOrd="0" presId="urn:microsoft.com/office/officeart/2005/8/layout/list1"/>
    <dgm:cxn modelId="{F33C3F19-BD3B-4CFA-9ED2-3BBD27B3D082}" type="presParOf" srcId="{013AB6D4-A93E-47DE-AC17-978CDEAC4B20}" destId="{625676C7-3759-4B46-848C-F883EB263C9E}" srcOrd="0" destOrd="0" presId="urn:microsoft.com/office/officeart/2005/8/layout/list1"/>
    <dgm:cxn modelId="{77EF6179-D3F0-474C-BB1C-698026560F16}" type="presParOf" srcId="{625676C7-3759-4B46-848C-F883EB263C9E}" destId="{359577F3-350F-4BF9-B93C-915E3F9CDA99}" srcOrd="0" destOrd="0" presId="urn:microsoft.com/office/officeart/2005/8/layout/list1"/>
    <dgm:cxn modelId="{ECFB39D5-D1B6-4999-A554-CCAAD35BDEAB}" type="presParOf" srcId="{625676C7-3759-4B46-848C-F883EB263C9E}" destId="{9209B674-4702-4807-B0BE-EBA6E99BEB7D}" srcOrd="1" destOrd="0" presId="urn:microsoft.com/office/officeart/2005/8/layout/list1"/>
    <dgm:cxn modelId="{7D95CCEC-C5D8-472C-9C8B-7130813C6163}" type="presParOf" srcId="{013AB6D4-A93E-47DE-AC17-978CDEAC4B20}" destId="{AD041A11-9733-49E6-AD7A-150311B6238B}" srcOrd="1" destOrd="0" presId="urn:microsoft.com/office/officeart/2005/8/layout/list1"/>
    <dgm:cxn modelId="{759A15D3-A73D-4A36-9D02-FFCEC94A281D}" type="presParOf" srcId="{013AB6D4-A93E-47DE-AC17-978CDEAC4B20}" destId="{C4A6DCD2-C317-44F2-B8E2-42257E4A658D}" srcOrd="2" destOrd="0" presId="urn:microsoft.com/office/officeart/2005/8/layout/list1"/>
    <dgm:cxn modelId="{67BDDA01-C9D9-42C9-B921-2353240D5BDE}" type="presParOf" srcId="{013AB6D4-A93E-47DE-AC17-978CDEAC4B20}" destId="{8161C5BC-FB4F-4D7F-8A47-2BDB6A0B75CF}" srcOrd="3" destOrd="0" presId="urn:microsoft.com/office/officeart/2005/8/layout/list1"/>
    <dgm:cxn modelId="{D853F6E4-7741-43C4-8DC2-CC967B186787}" type="presParOf" srcId="{013AB6D4-A93E-47DE-AC17-978CDEAC4B20}" destId="{17CE792C-FBCF-4DDB-BB86-CD1A39D55767}" srcOrd="4" destOrd="0" presId="urn:microsoft.com/office/officeart/2005/8/layout/list1"/>
    <dgm:cxn modelId="{7664C75A-D5BB-4177-90BF-D2AA82F854A7}" type="presParOf" srcId="{17CE792C-FBCF-4DDB-BB86-CD1A39D55767}" destId="{3F81515C-FA39-44A4-9004-9BD97C327447}" srcOrd="0" destOrd="0" presId="urn:microsoft.com/office/officeart/2005/8/layout/list1"/>
    <dgm:cxn modelId="{75EC1383-570D-48F8-B3F2-F25D8970CEC4}" type="presParOf" srcId="{17CE792C-FBCF-4DDB-BB86-CD1A39D55767}" destId="{0A900138-EFF7-49A7-B273-3D9F4AB28F9A}" srcOrd="1" destOrd="0" presId="urn:microsoft.com/office/officeart/2005/8/layout/list1"/>
    <dgm:cxn modelId="{401664D8-F110-4802-8BB1-42FEACB10E3F}" type="presParOf" srcId="{013AB6D4-A93E-47DE-AC17-978CDEAC4B20}" destId="{B8021045-32D5-4667-856A-32B38188863A}" srcOrd="5" destOrd="0" presId="urn:microsoft.com/office/officeart/2005/8/layout/list1"/>
    <dgm:cxn modelId="{E5B866DC-4009-4B06-9161-8D244DE966E8}" type="presParOf" srcId="{013AB6D4-A93E-47DE-AC17-978CDEAC4B20}" destId="{8973525A-C8AC-4C9C-A303-84301CD4C580}" srcOrd="6" destOrd="0" presId="urn:microsoft.com/office/officeart/2005/8/layout/list1"/>
    <dgm:cxn modelId="{F7202237-34AA-4D60-B1E3-0CC3B341AEC5}" type="presParOf" srcId="{013AB6D4-A93E-47DE-AC17-978CDEAC4B20}" destId="{2E56899D-43FD-4C81-8253-E42FCD138E5A}" srcOrd="7" destOrd="0" presId="urn:microsoft.com/office/officeart/2005/8/layout/list1"/>
    <dgm:cxn modelId="{2A94D9FE-FB84-4ECC-8F6D-5F6A5D5FBF4B}" type="presParOf" srcId="{013AB6D4-A93E-47DE-AC17-978CDEAC4B20}" destId="{42F61EDA-2C47-4452-BD6D-FD7D005144EF}" srcOrd="8" destOrd="0" presId="urn:microsoft.com/office/officeart/2005/8/layout/list1"/>
    <dgm:cxn modelId="{4C12679F-5411-4295-A9E3-5B62025ACEDE}" type="presParOf" srcId="{42F61EDA-2C47-4452-BD6D-FD7D005144EF}" destId="{E63329E7-D288-4847-828C-B8B7646DACAD}" srcOrd="0" destOrd="0" presId="urn:microsoft.com/office/officeart/2005/8/layout/list1"/>
    <dgm:cxn modelId="{2D510D66-6FE2-4DCB-BA20-7E06D657D1EA}" type="presParOf" srcId="{42F61EDA-2C47-4452-BD6D-FD7D005144EF}" destId="{E7876F98-55E1-4BBF-987C-DF4EF03FAB74}" srcOrd="1" destOrd="0" presId="urn:microsoft.com/office/officeart/2005/8/layout/list1"/>
    <dgm:cxn modelId="{9E754DC5-F031-43A6-BB3B-7E865337F10F}" type="presParOf" srcId="{013AB6D4-A93E-47DE-AC17-978CDEAC4B20}" destId="{4343783D-7495-4A25-AB77-BB1EB6A85279}" srcOrd="9" destOrd="0" presId="urn:microsoft.com/office/officeart/2005/8/layout/list1"/>
    <dgm:cxn modelId="{6AC8E3AC-559D-497F-91DB-4440EF85AA2A}" type="presParOf" srcId="{013AB6D4-A93E-47DE-AC17-978CDEAC4B20}" destId="{C999ADF5-3FB7-42E5-963B-29D7C06FBCE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294556"/>
          <a:ext cx="7551808" cy="22144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104" tIns="395732" rIns="58610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What is PnP Core CSOM</a:t>
          </a:r>
          <a:endParaRPr lang="en-US" sz="1900" kern="1200" dirty="0"/>
        </a:p>
        <a:p>
          <a:pPr marL="171450" lvl="1" indent="-171450" algn="l" defTabSz="844550">
            <a:lnSpc>
              <a:spcPct val="90000"/>
            </a:lnSpc>
            <a:spcBef>
              <a:spcPct val="0"/>
            </a:spcBef>
            <a:spcAft>
              <a:spcPct val="15000"/>
            </a:spcAft>
            <a:buChar char="•"/>
          </a:pPr>
          <a:r>
            <a:rPr lang="en-US" sz="1900" kern="1200" dirty="0"/>
            <a:t>When to use PnP Core CSOM</a:t>
          </a:r>
        </a:p>
        <a:p>
          <a:pPr marL="171450" lvl="1" indent="-171450" algn="l" defTabSz="844550">
            <a:lnSpc>
              <a:spcPct val="90000"/>
            </a:lnSpc>
            <a:spcBef>
              <a:spcPct val="0"/>
            </a:spcBef>
            <a:spcAft>
              <a:spcPct val="15000"/>
            </a:spcAft>
            <a:buChar char="•"/>
          </a:pPr>
          <a:r>
            <a:rPr lang="en-US" sz="1900" kern="1200" dirty="0"/>
            <a:t>How to use PnP Core CSOM</a:t>
          </a:r>
        </a:p>
        <a:p>
          <a:pPr marL="171450" lvl="1" indent="-171450" algn="l" defTabSz="844550">
            <a:lnSpc>
              <a:spcPct val="90000"/>
            </a:lnSpc>
            <a:spcBef>
              <a:spcPct val="0"/>
            </a:spcBef>
            <a:spcAft>
              <a:spcPct val="15000"/>
            </a:spcAft>
            <a:buChar char="•"/>
          </a:pPr>
          <a:r>
            <a:rPr lang="en-US" sz="1900" kern="1200" dirty="0"/>
            <a:t>CSOM code samples</a:t>
          </a:r>
        </a:p>
        <a:p>
          <a:pPr marL="171450" lvl="1" indent="-171450" algn="l" defTabSz="844550">
            <a:lnSpc>
              <a:spcPct val="90000"/>
            </a:lnSpc>
            <a:spcBef>
              <a:spcPct val="0"/>
            </a:spcBef>
            <a:spcAft>
              <a:spcPct val="15000"/>
            </a:spcAft>
            <a:buChar char="•"/>
          </a:pPr>
          <a:r>
            <a:rPr lang="en-US" sz="1900" kern="1200" dirty="0"/>
            <a:t>Optimizing CSOM requests</a:t>
          </a:r>
        </a:p>
      </dsp:txBody>
      <dsp:txXfrm>
        <a:off x="0" y="294556"/>
        <a:ext cx="7551808" cy="2214450"/>
      </dsp:txXfrm>
    </dsp:sp>
    <dsp:sp modelId="{7DF7441D-73C7-406D-A440-D4FE488636CC}">
      <dsp:nvSpPr>
        <dsp:cNvPr id="0" name=""/>
        <dsp:cNvSpPr/>
      </dsp:nvSpPr>
      <dsp:spPr>
        <a:xfrm>
          <a:off x="377590" y="14116"/>
          <a:ext cx="528626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808" tIns="0" rIns="199808" bIns="0" numCol="1" spcCol="1270" anchor="ctr" anchorCtr="0">
          <a:noAutofit/>
        </a:bodyPr>
        <a:lstStyle/>
        <a:p>
          <a:pPr marL="0" lvl="0" indent="0" algn="l" defTabSz="844550">
            <a:lnSpc>
              <a:spcPct val="90000"/>
            </a:lnSpc>
            <a:spcBef>
              <a:spcPct val="0"/>
            </a:spcBef>
            <a:spcAft>
              <a:spcPct val="35000"/>
            </a:spcAft>
            <a:buNone/>
          </a:pPr>
          <a:r>
            <a:rPr lang="en-GB" sz="1900" kern="1200" dirty="0"/>
            <a:t>In this Lesson</a:t>
          </a:r>
          <a:endParaRPr lang="en-US" sz="1900" kern="1200" dirty="0"/>
        </a:p>
      </dsp:txBody>
      <dsp:txXfrm>
        <a:off x="404970" y="41496"/>
        <a:ext cx="523150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BDBE-2B4E-4835-BE11-15DA33419524}">
      <dsp:nvSpPr>
        <dsp:cNvPr id="0" name=""/>
        <dsp:cNvSpPr/>
      </dsp:nvSpPr>
      <dsp:spPr>
        <a:xfrm>
          <a:off x="4374"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Learn what PnP Core CSOM is</a:t>
          </a:r>
          <a:endParaRPr lang="en-US" sz="1800" kern="1200" dirty="0"/>
        </a:p>
      </dsp:txBody>
      <dsp:txXfrm>
        <a:off x="67642" y="1035303"/>
        <a:ext cx="1977414" cy="1169511"/>
      </dsp:txXfrm>
    </dsp:sp>
    <dsp:sp modelId="{6233AF45-0482-4EAF-B432-FA88E6AC0725}">
      <dsp:nvSpPr>
        <dsp:cNvPr id="0" name=""/>
        <dsp:cNvSpPr/>
      </dsp:nvSpPr>
      <dsp:spPr>
        <a:xfrm>
          <a:off x="2213522"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Know when to use it for your customizations</a:t>
          </a:r>
          <a:endParaRPr lang="en-US" sz="1800" kern="1200" dirty="0"/>
        </a:p>
      </dsp:txBody>
      <dsp:txXfrm>
        <a:off x="2276790" y="1035303"/>
        <a:ext cx="1977414" cy="1169511"/>
      </dsp:txXfrm>
    </dsp:sp>
    <dsp:sp modelId="{E4337A66-E19F-4770-9084-7F788C78DF44}">
      <dsp:nvSpPr>
        <dsp:cNvPr id="0" name=""/>
        <dsp:cNvSpPr/>
      </dsp:nvSpPr>
      <dsp:spPr>
        <a:xfrm>
          <a:off x="4422669"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Discover how it can be used</a:t>
          </a:r>
        </a:p>
      </dsp:txBody>
      <dsp:txXfrm>
        <a:off x="4485937" y="1035303"/>
        <a:ext cx="1977414" cy="1169511"/>
      </dsp:txXfrm>
    </dsp:sp>
    <dsp:sp modelId="{94413085-E16C-4B5E-B05E-709C823687F5}">
      <dsp:nvSpPr>
        <dsp:cNvPr id="0" name=""/>
        <dsp:cNvSpPr/>
      </dsp:nvSpPr>
      <dsp:spPr>
        <a:xfrm>
          <a:off x="6631817"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baseline="0" dirty="0"/>
            <a:t>Be aware of methods to optimize requests</a:t>
          </a:r>
          <a:endParaRPr lang="en-US" sz="1800" kern="1200" dirty="0"/>
        </a:p>
      </dsp:txBody>
      <dsp:txXfrm>
        <a:off x="6695085" y="1035303"/>
        <a:ext cx="1977414"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52984-83F9-42C5-AAB6-40B92E36C8D9}">
      <dsp:nvSpPr>
        <dsp:cNvPr id="0" name=""/>
        <dsp:cNvSpPr/>
      </dsp:nvSpPr>
      <dsp:spPr>
        <a:xfrm>
          <a:off x="1561958"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a:t>What does CSOM stand for?</a:t>
          </a:r>
          <a:endParaRPr lang="en-US" sz="1300" kern="1200" dirty="0"/>
        </a:p>
      </dsp:txBody>
      <dsp:txXfrm>
        <a:off x="1585457" y="24728"/>
        <a:ext cx="1557637" cy="755319"/>
      </dsp:txXfrm>
    </dsp:sp>
    <dsp:sp modelId="{F0E1027C-EFC7-4C05-BE7B-BA400F33A23C}">
      <dsp:nvSpPr>
        <dsp:cNvPr id="0" name=""/>
        <dsp:cNvSpPr/>
      </dsp:nvSpPr>
      <dsp:spPr>
        <a:xfrm>
          <a:off x="1722422"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38B22-088B-4B81-ACD7-473C8759C2B5}">
      <dsp:nvSpPr>
        <dsp:cNvPr id="0" name=""/>
        <dsp:cNvSpPr/>
      </dsp:nvSpPr>
      <dsp:spPr>
        <a:xfrm>
          <a:off x="1882886"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Code Side Object Model</a:t>
          </a:r>
        </a:p>
      </dsp:txBody>
      <dsp:txXfrm>
        <a:off x="1906385" y="1027625"/>
        <a:ext cx="1236710" cy="755319"/>
      </dsp:txXfrm>
    </dsp:sp>
    <dsp:sp modelId="{5D500DA1-6090-4154-AD54-B89154F236E6}">
      <dsp:nvSpPr>
        <dsp:cNvPr id="0" name=""/>
        <dsp:cNvSpPr/>
      </dsp:nvSpPr>
      <dsp:spPr>
        <a:xfrm>
          <a:off x="1722422"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EFD5D-8BE0-4043-8B6B-BE23C7DC67B2}">
      <dsp:nvSpPr>
        <dsp:cNvPr id="0" name=""/>
        <dsp:cNvSpPr/>
      </dsp:nvSpPr>
      <dsp:spPr>
        <a:xfrm>
          <a:off x="1882886" y="2007023"/>
          <a:ext cx="1283708" cy="802317"/>
        </a:xfrm>
        <a:prstGeom prst="roundRect">
          <a:avLst>
            <a:gd name="adj" fmla="val 10000"/>
          </a:avLst>
        </a:prstGeom>
        <a:solidFill>
          <a:schemeClr val="bg1">
            <a:alpha val="9000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Client Side Object Model</a:t>
          </a:r>
          <a:endParaRPr lang="en-US" sz="1500" kern="1200" dirty="0"/>
        </a:p>
      </dsp:txBody>
      <dsp:txXfrm>
        <a:off x="1906385" y="2030522"/>
        <a:ext cx="1236710" cy="755319"/>
      </dsp:txXfrm>
    </dsp:sp>
    <dsp:sp modelId="{0E51F7FE-9B97-4877-8C2B-B6D65F5F1D8E}">
      <dsp:nvSpPr>
        <dsp:cNvPr id="0" name=""/>
        <dsp:cNvSpPr/>
      </dsp:nvSpPr>
      <dsp:spPr>
        <a:xfrm>
          <a:off x="1722422"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BF731E-D01F-4D17-B45A-0B6C3F50D85B}">
      <dsp:nvSpPr>
        <dsp:cNvPr id="0" name=""/>
        <dsp:cNvSpPr/>
      </dsp:nvSpPr>
      <dsp:spPr>
        <a:xfrm>
          <a:off x="1882886"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Core Solution Object Model</a:t>
          </a:r>
          <a:endParaRPr lang="en-US" sz="1500" kern="1200" dirty="0"/>
        </a:p>
      </dsp:txBody>
      <dsp:txXfrm>
        <a:off x="1906385" y="3033419"/>
        <a:ext cx="1236710" cy="755319"/>
      </dsp:txXfrm>
    </dsp:sp>
    <dsp:sp modelId="{413CCB37-5F2C-4AF2-BE85-750AD0937054}">
      <dsp:nvSpPr>
        <dsp:cNvPr id="0" name=""/>
        <dsp:cNvSpPr/>
      </dsp:nvSpPr>
      <dsp:spPr>
        <a:xfrm>
          <a:off x="3567753"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Which CSOM library </a:t>
          </a:r>
          <a:r>
            <a:rPr lang="en-US" sz="1300" kern="1200"/>
            <a:t>adds fewer </a:t>
          </a:r>
          <a:r>
            <a:rPr lang="en-US" sz="1300" kern="1200" dirty="0"/>
            <a:t>DLLs to your project</a:t>
          </a:r>
        </a:p>
      </dsp:txBody>
      <dsp:txXfrm>
        <a:off x="3591252" y="24728"/>
        <a:ext cx="1557637" cy="755319"/>
      </dsp:txXfrm>
    </dsp:sp>
    <dsp:sp modelId="{20C4DD67-0CA9-4B12-A3B3-F10C41E5E67D}">
      <dsp:nvSpPr>
        <dsp:cNvPr id="0" name=""/>
        <dsp:cNvSpPr/>
      </dsp:nvSpPr>
      <dsp:spPr>
        <a:xfrm>
          <a:off x="3728216"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27F099-E3A0-4D7B-80CA-9A0621484736}">
      <dsp:nvSpPr>
        <dsp:cNvPr id="0" name=""/>
        <dsp:cNvSpPr/>
      </dsp:nvSpPr>
      <dsp:spPr>
        <a:xfrm>
          <a:off x="3888680" y="1004126"/>
          <a:ext cx="1283708" cy="802317"/>
        </a:xfrm>
        <a:prstGeom prst="roundRect">
          <a:avLst>
            <a:gd name="adj" fmla="val 10000"/>
          </a:avLst>
        </a:prstGeom>
        <a:solidFill>
          <a:schemeClr val="bg1"/>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PnP Core CSOM</a:t>
          </a:r>
        </a:p>
      </dsp:txBody>
      <dsp:txXfrm>
        <a:off x="3912179" y="1027625"/>
        <a:ext cx="1236710" cy="755319"/>
      </dsp:txXfrm>
    </dsp:sp>
    <dsp:sp modelId="{D62F8287-FDB7-4875-B3AF-B78618B91562}">
      <dsp:nvSpPr>
        <dsp:cNvPr id="0" name=""/>
        <dsp:cNvSpPr/>
      </dsp:nvSpPr>
      <dsp:spPr>
        <a:xfrm>
          <a:off x="3728216"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269C12-223A-4463-8F1E-2ECD272A4D9B}">
      <dsp:nvSpPr>
        <dsp:cNvPr id="0" name=""/>
        <dsp:cNvSpPr/>
      </dsp:nvSpPr>
      <dsp:spPr>
        <a:xfrm>
          <a:off x="3888680"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Native CSOM</a:t>
          </a:r>
        </a:p>
      </dsp:txBody>
      <dsp:txXfrm>
        <a:off x="3912179" y="2030522"/>
        <a:ext cx="1236710" cy="755319"/>
      </dsp:txXfrm>
    </dsp:sp>
    <dsp:sp modelId="{02423FF7-94FF-4FC6-9B05-534CAD2019CD}">
      <dsp:nvSpPr>
        <dsp:cNvPr id="0" name=""/>
        <dsp:cNvSpPr/>
      </dsp:nvSpPr>
      <dsp:spPr>
        <a:xfrm>
          <a:off x="5573547"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Which CSOM library typically has a shorter syntax</a:t>
          </a:r>
        </a:p>
      </dsp:txBody>
      <dsp:txXfrm>
        <a:off x="5597046" y="24728"/>
        <a:ext cx="1557637" cy="755319"/>
      </dsp:txXfrm>
    </dsp:sp>
    <dsp:sp modelId="{E96ACB74-1E94-48BE-A4B6-3F054D6C97EF}">
      <dsp:nvSpPr>
        <dsp:cNvPr id="0" name=""/>
        <dsp:cNvSpPr/>
      </dsp:nvSpPr>
      <dsp:spPr>
        <a:xfrm>
          <a:off x="5734011"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DBD87-605F-4706-AE2E-785D2B68CBF4}">
      <dsp:nvSpPr>
        <dsp:cNvPr id="0" name=""/>
        <dsp:cNvSpPr/>
      </dsp:nvSpPr>
      <dsp:spPr>
        <a:xfrm>
          <a:off x="5894474" y="1004126"/>
          <a:ext cx="1283708" cy="802317"/>
        </a:xfrm>
        <a:prstGeom prst="roundRect">
          <a:avLst>
            <a:gd name="adj" fmla="val 10000"/>
          </a:avLst>
        </a:prstGeom>
        <a:solidFill>
          <a:schemeClr val="bg1"/>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PnP Core CSOM</a:t>
          </a:r>
        </a:p>
      </dsp:txBody>
      <dsp:txXfrm>
        <a:off x="5917973" y="1027625"/>
        <a:ext cx="1236710" cy="755319"/>
      </dsp:txXfrm>
    </dsp:sp>
    <dsp:sp modelId="{FEE2C06D-0CC3-4011-B0F3-9300B9B4A90A}">
      <dsp:nvSpPr>
        <dsp:cNvPr id="0" name=""/>
        <dsp:cNvSpPr/>
      </dsp:nvSpPr>
      <dsp:spPr>
        <a:xfrm>
          <a:off x="5734011"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40BF1-E35A-4703-9488-D60B65E4DB12}">
      <dsp:nvSpPr>
        <dsp:cNvPr id="0" name=""/>
        <dsp:cNvSpPr/>
      </dsp:nvSpPr>
      <dsp:spPr>
        <a:xfrm>
          <a:off x="5894474"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Native CSOM</a:t>
          </a:r>
        </a:p>
      </dsp:txBody>
      <dsp:txXfrm>
        <a:off x="5917973" y="2030522"/>
        <a:ext cx="1236710" cy="7553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52984-83F9-42C5-AAB6-40B92E36C8D9}">
      <dsp:nvSpPr>
        <dsp:cNvPr id="0" name=""/>
        <dsp:cNvSpPr/>
      </dsp:nvSpPr>
      <dsp:spPr>
        <a:xfrm>
          <a:off x="1561958"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What does CSOM stand for?</a:t>
          </a:r>
        </a:p>
      </dsp:txBody>
      <dsp:txXfrm>
        <a:off x="1585457" y="24728"/>
        <a:ext cx="1557637" cy="755319"/>
      </dsp:txXfrm>
    </dsp:sp>
    <dsp:sp modelId="{9DA43B27-B4BD-4003-8C35-85F5D80A38E1}">
      <dsp:nvSpPr>
        <dsp:cNvPr id="0" name=""/>
        <dsp:cNvSpPr/>
      </dsp:nvSpPr>
      <dsp:spPr>
        <a:xfrm>
          <a:off x="1722422"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DF436A-771D-457C-90CE-B93F602B04E9}">
      <dsp:nvSpPr>
        <dsp:cNvPr id="0" name=""/>
        <dsp:cNvSpPr/>
      </dsp:nvSpPr>
      <dsp:spPr>
        <a:xfrm>
          <a:off x="1882886" y="1004126"/>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Code Side Object Model</a:t>
          </a:r>
        </a:p>
      </dsp:txBody>
      <dsp:txXfrm>
        <a:off x="1906385" y="1027625"/>
        <a:ext cx="1236710" cy="755319"/>
      </dsp:txXfrm>
    </dsp:sp>
    <dsp:sp modelId="{EB13E43E-C981-47EF-956F-1A79FA24CD8C}">
      <dsp:nvSpPr>
        <dsp:cNvPr id="0" name=""/>
        <dsp:cNvSpPr/>
      </dsp:nvSpPr>
      <dsp:spPr>
        <a:xfrm>
          <a:off x="1722422"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76CB4-8A6D-4305-9854-46098986046D}">
      <dsp:nvSpPr>
        <dsp:cNvPr id="0" name=""/>
        <dsp:cNvSpPr/>
      </dsp:nvSpPr>
      <dsp:spPr>
        <a:xfrm>
          <a:off x="1882886" y="2007023"/>
          <a:ext cx="1283708" cy="80231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Client Side Object Model</a:t>
          </a:r>
          <a:endParaRPr lang="en-US" sz="1500" kern="1200" dirty="0"/>
        </a:p>
      </dsp:txBody>
      <dsp:txXfrm>
        <a:off x="1906385" y="2030522"/>
        <a:ext cx="1236710" cy="755319"/>
      </dsp:txXfrm>
    </dsp:sp>
    <dsp:sp modelId="{41AFD419-ABF3-47CC-872A-9D3457B97472}">
      <dsp:nvSpPr>
        <dsp:cNvPr id="0" name=""/>
        <dsp:cNvSpPr/>
      </dsp:nvSpPr>
      <dsp:spPr>
        <a:xfrm>
          <a:off x="1722422" y="803547"/>
          <a:ext cx="160463" cy="2607532"/>
        </a:xfrm>
        <a:custGeom>
          <a:avLst/>
          <a:gdLst/>
          <a:ahLst/>
          <a:cxnLst/>
          <a:rect l="0" t="0" r="0" b="0"/>
          <a:pathLst>
            <a:path>
              <a:moveTo>
                <a:pt x="0" y="0"/>
              </a:moveTo>
              <a:lnTo>
                <a:pt x="0" y="2607532"/>
              </a:lnTo>
              <a:lnTo>
                <a:pt x="160463" y="260753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3890E-051D-4205-8649-B29CE75D6B0D}">
      <dsp:nvSpPr>
        <dsp:cNvPr id="0" name=""/>
        <dsp:cNvSpPr/>
      </dsp:nvSpPr>
      <dsp:spPr>
        <a:xfrm>
          <a:off x="1882886" y="3009920"/>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dirty="0"/>
            <a:t>Core Solution Object Model</a:t>
          </a:r>
          <a:endParaRPr lang="en-US" sz="1500" kern="1200" dirty="0"/>
        </a:p>
      </dsp:txBody>
      <dsp:txXfrm>
        <a:off x="1906385" y="3033419"/>
        <a:ext cx="1236710" cy="755319"/>
      </dsp:txXfrm>
    </dsp:sp>
    <dsp:sp modelId="{A6F60A0D-5F56-45C7-B031-44302C3BEEF7}">
      <dsp:nvSpPr>
        <dsp:cNvPr id="0" name=""/>
        <dsp:cNvSpPr/>
      </dsp:nvSpPr>
      <dsp:spPr>
        <a:xfrm>
          <a:off x="3567753"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Which CSOM library adds fewer DLLs to your project</a:t>
          </a:r>
        </a:p>
      </dsp:txBody>
      <dsp:txXfrm>
        <a:off x="3591252" y="24728"/>
        <a:ext cx="1557637" cy="755319"/>
      </dsp:txXfrm>
    </dsp:sp>
    <dsp:sp modelId="{76389417-0961-4769-8F89-076D954A1F8F}">
      <dsp:nvSpPr>
        <dsp:cNvPr id="0" name=""/>
        <dsp:cNvSpPr/>
      </dsp:nvSpPr>
      <dsp:spPr>
        <a:xfrm>
          <a:off x="3728216"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14A542-404B-4B5E-8E6E-DA1324AB610A}">
      <dsp:nvSpPr>
        <dsp:cNvPr id="0" name=""/>
        <dsp:cNvSpPr/>
      </dsp:nvSpPr>
      <dsp:spPr>
        <a:xfrm>
          <a:off x="3888680" y="1004126"/>
          <a:ext cx="1283708" cy="802317"/>
        </a:xfrm>
        <a:prstGeom prst="roundRect">
          <a:avLst>
            <a:gd name="adj" fmla="val 10000"/>
          </a:avLst>
        </a:prstGeom>
        <a:solidFill>
          <a:schemeClr val="bg1"/>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PnP Core CSOM</a:t>
          </a:r>
        </a:p>
      </dsp:txBody>
      <dsp:txXfrm>
        <a:off x="3912179" y="1027625"/>
        <a:ext cx="1236710" cy="755319"/>
      </dsp:txXfrm>
    </dsp:sp>
    <dsp:sp modelId="{648DDEE6-ED6D-442A-9E86-5EB60CF7AAC9}">
      <dsp:nvSpPr>
        <dsp:cNvPr id="0" name=""/>
        <dsp:cNvSpPr/>
      </dsp:nvSpPr>
      <dsp:spPr>
        <a:xfrm>
          <a:off x="3728216"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07172-02A9-4FF4-B9BF-4B6ACC6ED70D}">
      <dsp:nvSpPr>
        <dsp:cNvPr id="0" name=""/>
        <dsp:cNvSpPr/>
      </dsp:nvSpPr>
      <dsp:spPr>
        <a:xfrm>
          <a:off x="3888680" y="2007023"/>
          <a:ext cx="1283708" cy="802317"/>
        </a:xfrm>
        <a:prstGeom prst="roundRect">
          <a:avLst>
            <a:gd name="adj" fmla="val 10000"/>
          </a:avLst>
        </a:prstGeom>
        <a:solidFill>
          <a:srgbClr val="19B861"/>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Native CSOM</a:t>
          </a:r>
        </a:p>
      </dsp:txBody>
      <dsp:txXfrm>
        <a:off x="3912179" y="2030522"/>
        <a:ext cx="1236710" cy="755319"/>
      </dsp:txXfrm>
    </dsp:sp>
    <dsp:sp modelId="{47A7DD2F-2443-424E-AAF7-6C4CE1284117}">
      <dsp:nvSpPr>
        <dsp:cNvPr id="0" name=""/>
        <dsp:cNvSpPr/>
      </dsp:nvSpPr>
      <dsp:spPr>
        <a:xfrm>
          <a:off x="5573547" y="1229"/>
          <a:ext cx="1604635" cy="80231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kern="1200" dirty="0"/>
            <a:t>Which CSOM library typically has a shorter syntax</a:t>
          </a:r>
        </a:p>
      </dsp:txBody>
      <dsp:txXfrm>
        <a:off x="5597046" y="24728"/>
        <a:ext cx="1557637" cy="755319"/>
      </dsp:txXfrm>
    </dsp:sp>
    <dsp:sp modelId="{C2C6D816-C52D-4BEB-B93B-49169C7E8CF6}">
      <dsp:nvSpPr>
        <dsp:cNvPr id="0" name=""/>
        <dsp:cNvSpPr/>
      </dsp:nvSpPr>
      <dsp:spPr>
        <a:xfrm>
          <a:off x="5734011" y="803547"/>
          <a:ext cx="160463" cy="601738"/>
        </a:xfrm>
        <a:custGeom>
          <a:avLst/>
          <a:gdLst/>
          <a:ahLst/>
          <a:cxnLst/>
          <a:rect l="0" t="0" r="0" b="0"/>
          <a:pathLst>
            <a:path>
              <a:moveTo>
                <a:pt x="0" y="0"/>
              </a:moveTo>
              <a:lnTo>
                <a:pt x="0" y="601738"/>
              </a:lnTo>
              <a:lnTo>
                <a:pt x="160463" y="60173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7DA00E-3544-472B-B5F7-5A48BA393A60}">
      <dsp:nvSpPr>
        <dsp:cNvPr id="0" name=""/>
        <dsp:cNvSpPr/>
      </dsp:nvSpPr>
      <dsp:spPr>
        <a:xfrm>
          <a:off x="5894474" y="1004126"/>
          <a:ext cx="1283708" cy="802317"/>
        </a:xfrm>
        <a:prstGeom prst="roundRect">
          <a:avLst>
            <a:gd name="adj" fmla="val 10000"/>
          </a:avLst>
        </a:prstGeom>
        <a:solidFill>
          <a:srgbClr val="19B861"/>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PnP Core CSOM</a:t>
          </a:r>
        </a:p>
      </dsp:txBody>
      <dsp:txXfrm>
        <a:off x="5917973" y="1027625"/>
        <a:ext cx="1236710" cy="755319"/>
      </dsp:txXfrm>
    </dsp:sp>
    <dsp:sp modelId="{FD0BFB1C-823B-4544-BA06-D0B6D531741B}">
      <dsp:nvSpPr>
        <dsp:cNvPr id="0" name=""/>
        <dsp:cNvSpPr/>
      </dsp:nvSpPr>
      <dsp:spPr>
        <a:xfrm>
          <a:off x="5734011" y="803547"/>
          <a:ext cx="160463" cy="1604635"/>
        </a:xfrm>
        <a:custGeom>
          <a:avLst/>
          <a:gdLst/>
          <a:ahLst/>
          <a:cxnLst/>
          <a:rect l="0" t="0" r="0" b="0"/>
          <a:pathLst>
            <a:path>
              <a:moveTo>
                <a:pt x="0" y="0"/>
              </a:moveTo>
              <a:lnTo>
                <a:pt x="0" y="1604635"/>
              </a:lnTo>
              <a:lnTo>
                <a:pt x="160463" y="16046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27AFAA-D2FB-4F37-8B9C-A5A6966F46A6}">
      <dsp:nvSpPr>
        <dsp:cNvPr id="0" name=""/>
        <dsp:cNvSpPr/>
      </dsp:nvSpPr>
      <dsp:spPr>
        <a:xfrm>
          <a:off x="5894474" y="2007023"/>
          <a:ext cx="1283708" cy="80231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Native CSOM</a:t>
          </a:r>
        </a:p>
      </dsp:txBody>
      <dsp:txXfrm>
        <a:off x="5917973" y="2030522"/>
        <a:ext cx="1236710" cy="7553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85050-385C-42EA-8A7A-55F96B83C176}">
      <dsp:nvSpPr>
        <dsp:cNvPr id="0" name=""/>
        <dsp:cNvSpPr/>
      </dsp:nvSpPr>
      <dsp:spPr>
        <a:xfrm>
          <a:off x="655510" y="0"/>
          <a:ext cx="7429120" cy="38134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BCBFD-9867-44FF-95FD-595205188012}">
      <dsp:nvSpPr>
        <dsp:cNvPr id="0" name=""/>
        <dsp:cNvSpPr/>
      </dsp:nvSpPr>
      <dsp:spPr>
        <a:xfrm>
          <a:off x="106" y="1144040"/>
          <a:ext cx="1279013" cy="1525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nl-NL" sz="1100" kern="1200" baseline="0" dirty="0" err="1"/>
            <a:t>Add</a:t>
          </a:r>
          <a:r>
            <a:rPr lang="nl-NL" sz="1100" kern="1200" baseline="0" dirty="0"/>
            <a:t> CSOM </a:t>
          </a:r>
          <a:r>
            <a:rPr lang="nl-NL" sz="1100" kern="1200" baseline="0" dirty="0" err="1"/>
            <a:t>libraries</a:t>
          </a:r>
          <a:endParaRPr lang="en-US" sz="1100" kern="1200" dirty="0"/>
        </a:p>
      </dsp:txBody>
      <dsp:txXfrm>
        <a:off x="62542" y="1206476"/>
        <a:ext cx="1154141" cy="1400515"/>
      </dsp:txXfrm>
    </dsp:sp>
    <dsp:sp modelId="{D1B6C6C1-B438-4B5C-9FDB-48AFA2532FCB}">
      <dsp:nvSpPr>
        <dsp:cNvPr id="0" name=""/>
        <dsp:cNvSpPr/>
      </dsp:nvSpPr>
      <dsp:spPr>
        <a:xfrm>
          <a:off x="1492289" y="1144040"/>
          <a:ext cx="1279013" cy="1525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nl-NL" sz="1100" kern="1200" baseline="0" dirty="0"/>
            <a:t>Create a ClientContext</a:t>
          </a:r>
          <a:endParaRPr lang="en-US" sz="1100" kern="1200" dirty="0"/>
        </a:p>
      </dsp:txBody>
      <dsp:txXfrm>
        <a:off x="1554725" y="1206476"/>
        <a:ext cx="1154141" cy="1400515"/>
      </dsp:txXfrm>
    </dsp:sp>
    <dsp:sp modelId="{532E5419-10CD-48EE-A967-1B073689ABC0}">
      <dsp:nvSpPr>
        <dsp:cNvPr id="0" name=""/>
        <dsp:cNvSpPr/>
      </dsp:nvSpPr>
      <dsp:spPr>
        <a:xfrm>
          <a:off x="2984472" y="1144040"/>
          <a:ext cx="1279013" cy="1525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nl-NL" sz="1100" kern="1200" baseline="0" dirty="0"/>
            <a:t>Get a reference to Web</a:t>
          </a:r>
          <a:endParaRPr lang="en-US" sz="1100" kern="1200" dirty="0"/>
        </a:p>
      </dsp:txBody>
      <dsp:txXfrm>
        <a:off x="3046908" y="1206476"/>
        <a:ext cx="1154141" cy="1400515"/>
      </dsp:txXfrm>
    </dsp:sp>
    <dsp:sp modelId="{D888CD13-5663-4B7E-911E-13F4D44FF865}">
      <dsp:nvSpPr>
        <dsp:cNvPr id="0" name=""/>
        <dsp:cNvSpPr/>
      </dsp:nvSpPr>
      <dsp:spPr>
        <a:xfrm>
          <a:off x="4476655" y="1144040"/>
          <a:ext cx="1279013" cy="1525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nl-NL" sz="1100" kern="1200" baseline="0" dirty="0"/>
            <a:t>Define objects and their properties to be loaded into the context</a:t>
          </a:r>
          <a:endParaRPr lang="en-US" sz="1100" kern="1200" dirty="0"/>
        </a:p>
      </dsp:txBody>
      <dsp:txXfrm>
        <a:off x="4539091" y="1206476"/>
        <a:ext cx="1154141" cy="1400515"/>
      </dsp:txXfrm>
    </dsp:sp>
    <dsp:sp modelId="{7E8E2CB3-EB88-4940-8DA2-8A4C25EF499D}">
      <dsp:nvSpPr>
        <dsp:cNvPr id="0" name=""/>
        <dsp:cNvSpPr/>
      </dsp:nvSpPr>
      <dsp:spPr>
        <a:xfrm>
          <a:off x="5968838" y="1144040"/>
          <a:ext cx="1279013" cy="1525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nl-NL" sz="1100" kern="1200" baseline="0" dirty="0"/>
            <a:t>Execute query</a:t>
          </a:r>
          <a:endParaRPr lang="en-US" sz="1100" kern="1200" dirty="0"/>
        </a:p>
      </dsp:txBody>
      <dsp:txXfrm>
        <a:off x="6031274" y="1206476"/>
        <a:ext cx="1154141" cy="1400515"/>
      </dsp:txXfrm>
    </dsp:sp>
    <dsp:sp modelId="{ED273E00-BB02-4D2C-B5FC-D3D13852B8D0}">
      <dsp:nvSpPr>
        <dsp:cNvPr id="0" name=""/>
        <dsp:cNvSpPr/>
      </dsp:nvSpPr>
      <dsp:spPr>
        <a:xfrm>
          <a:off x="7461021" y="1144040"/>
          <a:ext cx="1279013" cy="15253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nl-NL" sz="1100" kern="1200" baseline="0" dirty="0"/>
            <a:t>Process returned data</a:t>
          </a:r>
          <a:endParaRPr lang="en-US" sz="1100" kern="1200" dirty="0"/>
        </a:p>
      </dsp:txBody>
      <dsp:txXfrm>
        <a:off x="7523457" y="1206476"/>
        <a:ext cx="1154141" cy="14005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CD2-C317-44F2-B8E2-42257E4A658D}">
      <dsp:nvSpPr>
        <dsp:cNvPr id="0" name=""/>
        <dsp:cNvSpPr/>
      </dsp:nvSpPr>
      <dsp:spPr>
        <a:xfrm>
          <a:off x="0" y="335485"/>
          <a:ext cx="8740142" cy="10237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Console application that pulls data from SharePoint</a:t>
          </a:r>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Windows Service that writes data to SharePoint</a:t>
          </a:r>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a:t>
          </a:r>
        </a:p>
      </dsp:txBody>
      <dsp:txXfrm>
        <a:off x="0" y="335485"/>
        <a:ext cx="8740142" cy="1023750"/>
      </dsp:txXfrm>
    </dsp:sp>
    <dsp:sp modelId="{9209B674-4702-4807-B0BE-EBA6E99BEB7D}">
      <dsp:nvSpPr>
        <dsp:cNvPr id="0" name=""/>
        <dsp:cNvSpPr/>
      </dsp:nvSpPr>
      <dsp:spPr>
        <a:xfrm>
          <a:off x="446241" y="143611"/>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baseline="0" dirty="0"/>
            <a:t>Name a valid scenario for using CSOM</a:t>
          </a:r>
          <a:endParaRPr lang="en-US" sz="1300" kern="1200" dirty="0"/>
        </a:p>
      </dsp:txBody>
      <dsp:txXfrm>
        <a:off x="464975" y="162345"/>
        <a:ext cx="6080631" cy="346292"/>
      </dsp:txXfrm>
    </dsp:sp>
    <dsp:sp modelId="{8973525A-C8AC-4C9C-A303-84301CD4C580}">
      <dsp:nvSpPr>
        <dsp:cNvPr id="0" name=""/>
        <dsp:cNvSpPr/>
      </dsp:nvSpPr>
      <dsp:spPr>
        <a:xfrm>
          <a:off x="0" y="1621321"/>
          <a:ext cx="8740142" cy="7985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Queue</a:t>
          </a:r>
          <a:r>
            <a:rPr lang="en-US" sz="1300" kern="1200" baseline="0" dirty="0"/>
            <a:t> the data retrieval using </a:t>
          </a:r>
          <a:r>
            <a:rPr lang="en-US" sz="1300" kern="1200" baseline="0" dirty="0" err="1"/>
            <a:t>clientContext.Load</a:t>
          </a:r>
          <a:r>
            <a:rPr lang="en-US" sz="1300" kern="1200" baseline="0" dirty="0"/>
            <a:t> or </a:t>
          </a:r>
          <a:r>
            <a:rPr lang="en-US" sz="1300" kern="1200" baseline="0" dirty="0" err="1"/>
            <a:t>clientContext.LoadQuery</a:t>
          </a:r>
          <a:endParaRPr lang="en-US" sz="1300" kern="1200" dirty="0"/>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Execute the queued data using </a:t>
          </a:r>
          <a:r>
            <a:rPr lang="en-US" sz="1300" kern="1200" dirty="0" err="1"/>
            <a:t>clientContext.ExecuteQuery</a:t>
          </a:r>
          <a:endParaRPr lang="en-US" sz="1300" kern="1200" dirty="0"/>
        </a:p>
      </dsp:txBody>
      <dsp:txXfrm>
        <a:off x="0" y="1621321"/>
        <a:ext cx="8740142" cy="798525"/>
      </dsp:txXfrm>
    </dsp:sp>
    <dsp:sp modelId="{0A900138-EFF7-49A7-B273-3D9F4AB28F9A}">
      <dsp:nvSpPr>
        <dsp:cNvPr id="0" name=""/>
        <dsp:cNvSpPr/>
      </dsp:nvSpPr>
      <dsp:spPr>
        <a:xfrm>
          <a:off x="446241" y="1429441"/>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dirty="0"/>
            <a:t>Which two steps do you always need to do to retrieve data through CSOM</a:t>
          </a:r>
        </a:p>
      </dsp:txBody>
      <dsp:txXfrm>
        <a:off x="464975" y="1448175"/>
        <a:ext cx="6080631" cy="346292"/>
      </dsp:txXfrm>
    </dsp:sp>
    <dsp:sp modelId="{C999ADF5-3FB7-42E5-963B-29D7C06FBCE7}">
      <dsp:nvSpPr>
        <dsp:cNvPr id="0" name=""/>
        <dsp:cNvSpPr/>
      </dsp:nvSpPr>
      <dsp:spPr>
        <a:xfrm>
          <a:off x="0" y="2681922"/>
          <a:ext cx="8740142" cy="5630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Only request the properties you need by using the Lambda, </a:t>
          </a:r>
          <a:r>
            <a:rPr lang="en-US" sz="1300" kern="1200" dirty="0" err="1"/>
            <a:t>Linq</a:t>
          </a:r>
          <a:r>
            <a:rPr lang="en-US" sz="1300" kern="1200" dirty="0"/>
            <a:t> or CAML notation</a:t>
          </a:r>
        </a:p>
      </dsp:txBody>
      <dsp:txXfrm>
        <a:off x="0" y="2681922"/>
        <a:ext cx="8740142" cy="563062"/>
      </dsp:txXfrm>
    </dsp:sp>
    <dsp:sp modelId="{E7876F98-55E1-4BBF-987C-DF4EF03FAB74}">
      <dsp:nvSpPr>
        <dsp:cNvPr id="0" name=""/>
        <dsp:cNvSpPr/>
      </dsp:nvSpPr>
      <dsp:spPr>
        <a:xfrm>
          <a:off x="446241" y="2490046"/>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Font typeface="Arial" panose="020B0604020202020204" pitchFamily="34" charset="0"/>
            <a:buNone/>
          </a:pPr>
          <a:r>
            <a:rPr lang="en-US" sz="1300" kern="1200" dirty="0"/>
            <a:t>What can you do to limit network traffic and server load when using CSOM</a:t>
          </a:r>
        </a:p>
      </dsp:txBody>
      <dsp:txXfrm>
        <a:off x="464975" y="2508780"/>
        <a:ext cx="608063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previous-versions/office/developer/sharepoint-2010/ee539350(v%3Doffice.1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If we compare doing the same operation, adding a content type, to doing that with PnP Core CSOM, you can see that this one liner makes it much easier to achieve the same goal.</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923741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To use the PnP Core CSOM libraries, you can add one of the following NuGet packages to your Visual Studio solution (names are case sensitive!):</a:t>
            </a:r>
          </a:p>
          <a:p>
            <a:endParaRPr lang="nl-NL" dirty="0"/>
          </a:p>
          <a:p>
            <a:r>
              <a:rPr lang="nl-NL" dirty="0"/>
              <a:t>SharePoint 2013: SharePointPnPCore2013</a:t>
            </a:r>
          </a:p>
          <a:p>
            <a:r>
              <a:rPr lang="en-US" dirty="0"/>
              <a:t>S</a:t>
            </a:r>
            <a:r>
              <a:rPr lang="nl-NL" dirty="0" err="1"/>
              <a:t>harePoint</a:t>
            </a:r>
            <a:r>
              <a:rPr lang="nl-NL" dirty="0"/>
              <a:t> 2016: SharePointPnPCore2016</a:t>
            </a:r>
          </a:p>
          <a:p>
            <a:r>
              <a:rPr lang="nl-NL" dirty="0"/>
              <a:t>SharePoint 2019: SharePointPnPCore2019</a:t>
            </a:r>
          </a:p>
          <a:p>
            <a:r>
              <a:rPr lang="en-US" dirty="0"/>
              <a:t>S</a:t>
            </a:r>
            <a:r>
              <a:rPr lang="nl-NL" dirty="0" err="1"/>
              <a:t>harePoint</a:t>
            </a:r>
            <a:r>
              <a:rPr lang="nl-NL" dirty="0"/>
              <a:t> Online: </a:t>
            </a:r>
            <a:r>
              <a:rPr lang="nl-NL" dirty="0" err="1"/>
              <a:t>SharePointPnPCoreOnline</a:t>
            </a:r>
            <a:endParaRPr lang="nl-NL" dirty="0"/>
          </a:p>
          <a:p>
            <a:endParaRPr lang="en-US" dirty="0"/>
          </a:p>
          <a:p>
            <a:r>
              <a:rPr lang="en-US" dirty="0"/>
              <a:t>T</a:t>
            </a:r>
            <a:r>
              <a:rPr lang="nl-NL" dirty="0"/>
              <a:t>his </a:t>
            </a:r>
            <a:r>
              <a:rPr lang="nl-NL" dirty="0" err="1"/>
              <a:t>will</a:t>
            </a:r>
            <a:r>
              <a:rPr lang="nl-NL" dirty="0"/>
              <a:t> </a:t>
            </a:r>
            <a:r>
              <a:rPr lang="nl-NL" dirty="0" err="1"/>
              <a:t>add</a:t>
            </a:r>
            <a:r>
              <a:rPr lang="nl-NL" dirty="0"/>
              <a:t> </a:t>
            </a:r>
            <a:r>
              <a:rPr lang="nl-NL" dirty="0" err="1"/>
              <a:t>approximately</a:t>
            </a:r>
            <a:r>
              <a:rPr lang="nl-NL" dirty="0"/>
              <a:t> 58 </a:t>
            </a:r>
            <a:r>
              <a:rPr lang="nl-NL" dirty="0" err="1"/>
              <a:t>DLLs</a:t>
            </a:r>
            <a:r>
              <a:rPr lang="nl-NL" dirty="0"/>
              <a:t> </a:t>
            </a:r>
            <a:r>
              <a:rPr lang="nl-NL" dirty="0" err="1"/>
              <a:t>to</a:t>
            </a:r>
            <a:r>
              <a:rPr lang="nl-NL" dirty="0"/>
              <a:t> </a:t>
            </a:r>
            <a:r>
              <a:rPr lang="nl-NL" dirty="0" err="1"/>
              <a:t>your</a:t>
            </a:r>
            <a:r>
              <a:rPr lang="nl-NL" dirty="0"/>
              <a:t> Visual Studio project </a:t>
            </a:r>
            <a:r>
              <a:rPr lang="nl-NL" dirty="0" err="1"/>
              <a:t>with</a:t>
            </a:r>
            <a:r>
              <a:rPr lang="nl-NL" dirty="0"/>
              <a:t> </a:t>
            </a:r>
            <a:r>
              <a:rPr lang="nl-NL" dirty="0" err="1"/>
              <a:t>all</a:t>
            </a:r>
            <a:r>
              <a:rPr lang="nl-NL" dirty="0"/>
              <a:t> </a:t>
            </a:r>
            <a:r>
              <a:rPr lang="nl-NL" dirty="0" err="1"/>
              <a:t>the</a:t>
            </a:r>
            <a:r>
              <a:rPr lang="nl-NL" dirty="0"/>
              <a:t> </a:t>
            </a:r>
            <a:r>
              <a:rPr lang="nl-NL" dirty="0" err="1"/>
              <a:t>possible</a:t>
            </a:r>
            <a:r>
              <a:rPr lang="nl-NL" dirty="0"/>
              <a:t> </a:t>
            </a:r>
            <a:r>
              <a:rPr lang="nl-NL" dirty="0" err="1"/>
              <a:t>components</a:t>
            </a:r>
            <a:r>
              <a:rPr lang="nl-NL" dirty="0"/>
              <a:t> of </a:t>
            </a:r>
            <a:r>
              <a:rPr lang="nl-NL" dirty="0" err="1"/>
              <a:t>PnP</a:t>
            </a:r>
            <a:r>
              <a:rPr lang="nl-NL" dirty="0"/>
              <a:t> Core CSOM.</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3340636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To use the native CSOM libraries, you can add one of the following NuGet packages to your Visual Studio solution:</a:t>
            </a:r>
          </a:p>
          <a:p>
            <a:endParaRPr lang="nl-NL" dirty="0"/>
          </a:p>
          <a:p>
            <a:r>
              <a:rPr lang="nl-NL" dirty="0"/>
              <a:t>SharePoint 2013: Microsoft.SharePoint2013.CSOM</a:t>
            </a:r>
          </a:p>
          <a:p>
            <a:r>
              <a:rPr lang="en-US" dirty="0"/>
              <a:t>S</a:t>
            </a:r>
            <a:r>
              <a:rPr lang="nl-NL" dirty="0" err="1"/>
              <a:t>harePoint</a:t>
            </a:r>
            <a:r>
              <a:rPr lang="nl-NL" dirty="0"/>
              <a:t> 2016: Microsoft.SharePoint2016.CSOM</a:t>
            </a:r>
          </a:p>
          <a:p>
            <a:r>
              <a:rPr lang="nl-NL" dirty="0"/>
              <a:t>SharePoint 2019: Microsoft.SharePoint2019.CSOM</a:t>
            </a:r>
          </a:p>
          <a:p>
            <a:r>
              <a:rPr lang="en-US" dirty="0"/>
              <a:t>S</a:t>
            </a:r>
            <a:r>
              <a:rPr lang="nl-NL" dirty="0" err="1"/>
              <a:t>harePoint</a:t>
            </a:r>
            <a:r>
              <a:rPr lang="nl-NL" dirty="0"/>
              <a:t> Online: </a:t>
            </a:r>
            <a:r>
              <a:rPr lang="nl-NL" dirty="0" err="1"/>
              <a:t>Microsoft.SharePointOnline.CSOM</a:t>
            </a:r>
            <a:endParaRPr lang="nl-NL" dirty="0"/>
          </a:p>
          <a:p>
            <a:endParaRPr lang="en-US" dirty="0"/>
          </a:p>
          <a:p>
            <a:r>
              <a:rPr lang="en-US" dirty="0"/>
              <a:t>Notice that you take the ones released by Microsoft as there are some other versions available compiled by individuals of which the quality nor safety can be guaranteed.</a:t>
            </a:r>
          </a:p>
          <a:p>
            <a:endParaRPr lang="en-US" dirty="0"/>
          </a:p>
          <a:p>
            <a:r>
              <a:rPr lang="en-US" dirty="0"/>
              <a:t>T</a:t>
            </a:r>
            <a:r>
              <a:rPr lang="nl-NL" dirty="0"/>
              <a:t>he </a:t>
            </a:r>
            <a:r>
              <a:rPr lang="nl-NL" dirty="0" err="1"/>
              <a:t>version</a:t>
            </a:r>
            <a:r>
              <a:rPr lang="nl-NL" dirty="0"/>
              <a:t> for SharePoint </a:t>
            </a:r>
            <a:r>
              <a:rPr lang="nl-NL" dirty="0" err="1"/>
              <a:t>Onlin</a:t>
            </a:r>
            <a:r>
              <a:rPr lang="nl-NL" dirty="0"/>
              <a:t> </a:t>
            </a:r>
            <a:r>
              <a:rPr lang="nl-NL" dirty="0" err="1"/>
              <a:t>ewill</a:t>
            </a:r>
            <a:r>
              <a:rPr lang="nl-NL" dirty="0"/>
              <a:t> </a:t>
            </a:r>
            <a:r>
              <a:rPr lang="nl-NL" dirty="0" err="1"/>
              <a:t>add</a:t>
            </a:r>
            <a:r>
              <a:rPr lang="nl-NL" dirty="0"/>
              <a:t> 18 </a:t>
            </a:r>
            <a:r>
              <a:rPr lang="nl-NL" dirty="0" err="1"/>
              <a:t>DLLs</a:t>
            </a:r>
            <a:r>
              <a:rPr lang="nl-NL" dirty="0"/>
              <a:t> </a:t>
            </a:r>
            <a:r>
              <a:rPr lang="nl-NL" dirty="0" err="1"/>
              <a:t>to</a:t>
            </a:r>
            <a:r>
              <a:rPr lang="nl-NL" dirty="0"/>
              <a:t> </a:t>
            </a:r>
            <a:r>
              <a:rPr lang="nl-NL" dirty="0" err="1"/>
              <a:t>your</a:t>
            </a:r>
            <a:r>
              <a:rPr lang="nl-NL" dirty="0"/>
              <a:t> Visual Studio project (</a:t>
            </a:r>
            <a:r>
              <a:rPr lang="nl-NL" dirty="0" err="1"/>
              <a:t>measured</a:t>
            </a:r>
            <a:r>
              <a:rPr lang="nl-NL" dirty="0"/>
              <a:t> in April 2020, </a:t>
            </a:r>
            <a:r>
              <a:rPr lang="nl-NL" dirty="0" err="1"/>
              <a:t>may</a:t>
            </a:r>
            <a:r>
              <a:rPr lang="nl-NL" dirty="0"/>
              <a:t> change over time) </a:t>
            </a:r>
            <a:r>
              <a:rPr lang="nl-NL" dirty="0" err="1"/>
              <a:t>with</a:t>
            </a:r>
            <a:r>
              <a:rPr lang="nl-NL" dirty="0"/>
              <a:t> </a:t>
            </a:r>
            <a:r>
              <a:rPr lang="nl-NL" dirty="0" err="1"/>
              <a:t>all</a:t>
            </a:r>
            <a:r>
              <a:rPr lang="nl-NL" dirty="0"/>
              <a:t> </a:t>
            </a:r>
            <a:r>
              <a:rPr lang="nl-NL" dirty="0" err="1"/>
              <a:t>the</a:t>
            </a:r>
            <a:r>
              <a:rPr lang="nl-NL" dirty="0"/>
              <a:t> </a:t>
            </a:r>
            <a:r>
              <a:rPr lang="nl-NL" dirty="0" err="1"/>
              <a:t>possible</a:t>
            </a:r>
            <a:r>
              <a:rPr lang="nl-NL" dirty="0"/>
              <a:t> </a:t>
            </a:r>
            <a:r>
              <a:rPr lang="nl-NL" dirty="0" err="1"/>
              <a:t>components</a:t>
            </a:r>
            <a:r>
              <a:rPr lang="nl-NL" dirty="0"/>
              <a:t> of native CSOM.</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95911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Another option is to copy the Microsoft.SharePoint.Client.*.dll assemblies from the 15/16-hive of a SharePoint farm machine and reference these in your Visual Studio project.</a:t>
            </a:r>
          </a:p>
          <a:p>
            <a:endParaRPr lang="en-US" dirty="0"/>
          </a:p>
          <a:p>
            <a:r>
              <a:rPr lang="en-US" dirty="0"/>
              <a:t>Full path where to find them:</a:t>
            </a:r>
          </a:p>
          <a:p>
            <a:endParaRPr lang="en-US" dirty="0"/>
          </a:p>
          <a:p>
            <a:r>
              <a:rPr lang="en-US" dirty="0"/>
              <a:t>SharePoint 2013: C:\Program Files\Common Files\</a:t>
            </a:r>
            <a:r>
              <a:rPr lang="en-US" dirty="0" err="1"/>
              <a:t>microsoft</a:t>
            </a:r>
            <a:r>
              <a:rPr lang="en-US" dirty="0"/>
              <a:t> shared\Web Server Extensions\15\ISAPI</a:t>
            </a:r>
          </a:p>
          <a:p>
            <a:r>
              <a:rPr lang="en-US" dirty="0"/>
              <a:t>SharePoint 2016 &amp; 2019: C:\Program Files\Common Files\</a:t>
            </a:r>
            <a:r>
              <a:rPr lang="en-US" dirty="0" err="1"/>
              <a:t>microsoft</a:t>
            </a:r>
            <a:r>
              <a:rPr lang="en-US" dirty="0"/>
              <a:t> shared\Web Server Extensions\16\ISAPI</a:t>
            </a:r>
          </a:p>
          <a:p>
            <a:endParaRPr lang="en-US" dirty="0"/>
          </a:p>
          <a:p>
            <a:r>
              <a:rPr lang="en-US" dirty="0"/>
              <a:t>This option does not work for SharePoint Online. Use the NuGet package instead in that scenario.</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4166318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1630175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CSOM stands for Client Side Object Model</a:t>
            </a:r>
          </a:p>
          <a:p>
            <a:endParaRPr lang="en-US" dirty="0"/>
          </a:p>
          <a:p>
            <a:r>
              <a:rPr lang="en-US" dirty="0"/>
              <a:t>PnP Core CSOM adds 58 DLLs to your project, Native CSOM adds 18 DLLs to your project</a:t>
            </a:r>
          </a:p>
          <a:p>
            <a:endParaRPr lang="en-US" dirty="0"/>
          </a:p>
          <a:p>
            <a:r>
              <a:rPr lang="en-US" dirty="0"/>
              <a:t>With PnP Core CSOM you can typically use shorter syntaxes to achieve something. Remember the example about adding a content type a few slides back?</a:t>
            </a: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2451051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This slide shows the steps you typically</a:t>
            </a:r>
            <a:r>
              <a:rPr lang="en-US" baseline="0"/>
              <a:t> go through to retrieve data from SharePoint from outside SharePoint using CSOM. You first reference the mandatory assemblies. After this you need to establish a </a:t>
            </a:r>
            <a:r>
              <a:rPr lang="en-US" baseline="0" err="1"/>
              <a:t>ClientContext</a:t>
            </a:r>
            <a:r>
              <a:rPr lang="en-US" baseline="0"/>
              <a:t>. This is typically done with the help of the </a:t>
            </a:r>
            <a:r>
              <a:rPr lang="en-US" baseline="0" err="1"/>
              <a:t>SharePointContext</a:t>
            </a:r>
            <a:r>
              <a:rPr lang="en-US" baseline="0"/>
              <a:t> class to abstract how this is done in OAuth. Once you have a </a:t>
            </a:r>
            <a:r>
              <a:rPr lang="en-US" baseline="0" err="1"/>
              <a:t>ClientContext</a:t>
            </a:r>
            <a:r>
              <a:rPr lang="en-US" baseline="0"/>
              <a:t> to work with, you get a reference to the object you wish to retrieve, i.e. a Web. Next step is to specify which properties of this object you wish to retrieve. Once you’ve defined everything you wish to load, you execute the query to retrieve all the items. Finally you can now use the objects you instantiated to start using its data.</a:t>
            </a:r>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890942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25000" lnSpcReduction="20000"/>
          </a:bodyPr>
          <a:lstStyle/>
          <a:p>
            <a:r>
              <a:rPr lang="en-US" sz="1050" kern="1200" dirty="0">
                <a:solidFill>
                  <a:schemeClr val="tx1"/>
                </a:solidFill>
                <a:latin typeface="Segoe UI" pitchFamily="34" charset="0"/>
                <a:ea typeface="Segoe UI" pitchFamily="34" charset="0"/>
                <a:cs typeface="Segoe UI" pitchFamily="34" charset="0"/>
              </a:rPr>
              <a:t>This code sample shows a typical usage of CSOM. Notice how we need a </a:t>
            </a:r>
            <a:r>
              <a:rPr lang="en-US" sz="1050" kern="1200" dirty="0" err="1">
                <a:solidFill>
                  <a:schemeClr val="tx1"/>
                </a:solidFill>
                <a:latin typeface="Segoe UI" pitchFamily="34" charset="0"/>
                <a:ea typeface="Segoe UI" pitchFamily="34" charset="0"/>
                <a:cs typeface="Segoe UI" pitchFamily="34" charset="0"/>
              </a:rPr>
              <a:t>ClientContext</a:t>
            </a:r>
            <a:r>
              <a:rPr lang="en-US" sz="1050" kern="1200" dirty="0">
                <a:solidFill>
                  <a:schemeClr val="tx1"/>
                </a:solidFill>
                <a:latin typeface="Segoe UI" pitchFamily="34" charset="0"/>
                <a:ea typeface="Segoe UI" pitchFamily="34" charset="0"/>
                <a:cs typeface="Segoe UI" pitchFamily="34" charset="0"/>
              </a:rPr>
              <a:t> first and we create one by passing in the URL to the site to connect to. Once we have the instance, we provide the means to authenticate to SharePoint. In the security module later on in this workshop, we’ll discuss the authentication options in more detail. After that we can retrieve properties by adding them to the Load of the context. Only when we call </a:t>
            </a:r>
            <a:r>
              <a:rPr lang="en-US" sz="1050" kern="1200" dirty="0" err="1">
                <a:solidFill>
                  <a:schemeClr val="tx1"/>
                </a:solidFill>
                <a:latin typeface="Segoe UI" pitchFamily="34" charset="0"/>
                <a:ea typeface="Segoe UI" pitchFamily="34" charset="0"/>
                <a:cs typeface="Segoe UI" pitchFamily="34" charset="0"/>
              </a:rPr>
              <a:t>context.ExecuteQuery</a:t>
            </a:r>
            <a:r>
              <a:rPr lang="en-US" sz="1050" kern="1200" dirty="0">
                <a:solidFill>
                  <a:schemeClr val="tx1"/>
                </a:solidFill>
                <a:latin typeface="Segoe UI" pitchFamily="34" charset="0"/>
                <a:ea typeface="Segoe UI" pitchFamily="34" charset="0"/>
                <a:cs typeface="Segoe UI" pitchFamily="34" charset="0"/>
              </a:rPr>
              <a:t>() all requests having been added to </a:t>
            </a:r>
            <a:r>
              <a:rPr lang="en-US" sz="1050" kern="1200" dirty="0" err="1">
                <a:solidFill>
                  <a:schemeClr val="tx1"/>
                </a:solidFill>
                <a:latin typeface="Segoe UI" pitchFamily="34" charset="0"/>
                <a:ea typeface="Segoe UI" pitchFamily="34" charset="0"/>
                <a:cs typeface="Segoe UI" pitchFamily="34" charset="0"/>
              </a:rPr>
              <a:t>context.Load</a:t>
            </a:r>
            <a:r>
              <a:rPr lang="en-US" sz="1050" kern="1200" dirty="0">
                <a:solidFill>
                  <a:schemeClr val="tx1"/>
                </a:solidFill>
                <a:latin typeface="Segoe UI" pitchFamily="34" charset="0"/>
                <a:ea typeface="Segoe UI" pitchFamily="34" charset="0"/>
                <a:cs typeface="Segoe UI" pitchFamily="34" charset="0"/>
              </a:rPr>
              <a:t> or </a:t>
            </a:r>
            <a:r>
              <a:rPr lang="en-US" sz="1050" kern="1200" dirty="0" err="1">
                <a:solidFill>
                  <a:schemeClr val="tx1"/>
                </a:solidFill>
                <a:latin typeface="Segoe UI" pitchFamily="34" charset="0"/>
                <a:ea typeface="Segoe UI" pitchFamily="34" charset="0"/>
                <a:cs typeface="Segoe UI" pitchFamily="34" charset="0"/>
              </a:rPr>
              <a:t>context.LoadQuery</a:t>
            </a:r>
            <a:r>
              <a:rPr lang="en-US" sz="1050" kern="1200" dirty="0">
                <a:solidFill>
                  <a:schemeClr val="tx1"/>
                </a:solidFill>
                <a:latin typeface="Segoe UI" pitchFamily="34" charset="0"/>
                <a:ea typeface="Segoe UI" pitchFamily="34" charset="0"/>
                <a:cs typeface="Segoe UI" pitchFamily="34" charset="0"/>
              </a:rPr>
              <a:t> will be executed against the SharePoint server and the returns will become available to be used.</a:t>
            </a:r>
            <a:endParaRPr lang="nl-NL" sz="1050" kern="1200" dirty="0">
              <a:solidFill>
                <a:schemeClr val="tx1"/>
              </a:solidFill>
              <a:latin typeface="Segoe UI" pitchFamily="34" charset="0"/>
              <a:ea typeface="Segoe UI" pitchFamily="34" charset="0"/>
              <a:cs typeface="Segoe UI" pitchFamily="34" charset="0"/>
            </a:endParaRP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//Complete Code</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System;</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Microsoft.SharePoint.Client</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System.Net</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err="1">
                <a:solidFill>
                  <a:schemeClr val="tx1"/>
                </a:solidFill>
                <a:latin typeface="Segoe UI" pitchFamily="34" charset="0"/>
                <a:ea typeface="Segoe UI" pitchFamily="34" charset="0"/>
                <a:cs typeface="Segoe UI" pitchFamily="34" charset="0"/>
              </a:rPr>
              <a:t>namespace</a:t>
            </a:r>
            <a:r>
              <a:rPr lang="nl-NL" sz="1050" kern="1200" dirty="0">
                <a:solidFill>
                  <a:schemeClr val="tx1"/>
                </a:solidFill>
                <a:latin typeface="Segoe UI" pitchFamily="34" charset="0"/>
                <a:ea typeface="Segoe UI" pitchFamily="34" charset="0"/>
                <a:cs typeface="Segoe UI" pitchFamily="34" charset="0"/>
              </a:rPr>
              <a:t> Microsoft.Workshops.SharePointDev.SharePointApis.DefaultNetworkCredentailsSample</a:t>
            </a:r>
          </a:p>
          <a:p>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class Program</a:t>
            </a:r>
          </a:p>
          <a:p>
            <a:r>
              <a:rPr lang="nl-NL" sz="1050" kern="1200" dirty="0">
                <a:solidFill>
                  <a:schemeClr val="tx1"/>
                </a:solidFill>
                <a:latin typeface="Segoe UI" pitchFamily="34" charset="0"/>
                <a:ea typeface="Segoe UI" pitchFamily="34" charset="0"/>
                <a:cs typeface="Segoe UI" pitchFamily="34" charset="0"/>
              </a:rPr>
              <a:t>    {</a:t>
            </a:r>
          </a:p>
          <a:p>
            <a:r>
              <a:rPr lang="en-US" sz="1050" kern="1200" dirty="0">
                <a:solidFill>
                  <a:schemeClr val="tx1"/>
                </a:solidFill>
                <a:latin typeface="Segoe UI" pitchFamily="34" charset="0"/>
                <a:ea typeface="Segoe UI" pitchFamily="34" charset="0"/>
                <a:cs typeface="Segoe UI" pitchFamily="34" charset="0"/>
              </a:rPr>
              <a:t>        static void Main(string[] </a:t>
            </a:r>
            <a:r>
              <a:rPr lang="en-US" sz="1050" kern="1200" dirty="0" err="1">
                <a:solidFill>
                  <a:schemeClr val="tx1"/>
                </a:solidFill>
                <a:latin typeface="Segoe UI" pitchFamily="34" charset="0"/>
                <a:ea typeface="Segoe UI" pitchFamily="34" charset="0"/>
                <a:cs typeface="Segoe UI" pitchFamily="34" charset="0"/>
              </a:rPr>
              <a:t>args</a:t>
            </a:r>
            <a:r>
              <a:rPr lang="en-US"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Create</a:t>
            </a:r>
            <a:r>
              <a:rPr lang="nl-NL" sz="1050" kern="1200" dirty="0">
                <a:solidFill>
                  <a:schemeClr val="tx1"/>
                </a:solidFill>
                <a:latin typeface="Segoe UI" pitchFamily="34" charset="0"/>
                <a:ea typeface="Segoe UI" pitchFamily="34" charset="0"/>
                <a:cs typeface="Segoe UI" pitchFamily="34" charset="0"/>
              </a:rPr>
              <a:t> Context</a:t>
            </a:r>
          </a:p>
          <a:p>
            <a:r>
              <a:rPr lang="en-US" sz="1050" kern="1200" dirty="0">
                <a:solidFill>
                  <a:schemeClr val="tx1"/>
                </a:solidFill>
                <a:latin typeface="Segoe UI" pitchFamily="34" charset="0"/>
                <a:ea typeface="Segoe UI" pitchFamily="34" charset="0"/>
                <a:cs typeface="Segoe UI" pitchFamily="34" charset="0"/>
              </a:rPr>
              <a:t>            using (</a:t>
            </a:r>
            <a:r>
              <a:rPr lang="en-US" sz="1050" kern="1200" dirty="0" err="1">
                <a:solidFill>
                  <a:schemeClr val="tx1"/>
                </a:solidFill>
                <a:latin typeface="Segoe UI" pitchFamily="34" charset="0"/>
                <a:ea typeface="Segoe UI" pitchFamily="34" charset="0"/>
                <a:cs typeface="Segoe UI" pitchFamily="34" charset="0"/>
              </a:rPr>
              <a:t>ClientContext</a:t>
            </a:r>
            <a:r>
              <a:rPr lang="en-US" sz="1050" kern="1200" dirty="0">
                <a:solidFill>
                  <a:schemeClr val="tx1"/>
                </a:solidFill>
                <a:latin typeface="Segoe UI" pitchFamily="34" charset="0"/>
                <a:ea typeface="Segoe UI" pitchFamily="34" charset="0"/>
                <a:cs typeface="Segoe UI" pitchFamily="34" charset="0"/>
              </a:rPr>
              <a:t> context = new </a:t>
            </a:r>
            <a:r>
              <a:rPr lang="en-US" sz="1050" kern="1200" dirty="0" err="1">
                <a:solidFill>
                  <a:schemeClr val="tx1"/>
                </a:solidFill>
                <a:latin typeface="Segoe UI" pitchFamily="34" charset="0"/>
                <a:ea typeface="Segoe UI" pitchFamily="34" charset="0"/>
                <a:cs typeface="Segoe UI" pitchFamily="34" charset="0"/>
              </a:rPr>
              <a:t>ClientContext</a:t>
            </a:r>
            <a:r>
              <a:rPr lang="en-US" sz="1050" kern="1200" dirty="0">
                <a:solidFill>
                  <a:schemeClr val="tx1"/>
                </a:solidFill>
                <a:latin typeface="Segoe UI" pitchFamily="34" charset="0"/>
                <a:ea typeface="Segoe UI" pitchFamily="34" charset="0"/>
                <a:cs typeface="Segoe UI" pitchFamily="34" charset="0"/>
              </a:rPr>
              <a:t>("https://dev.contoso.local"))</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context.Credentials</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CredentialCache.DefaultNetworkCredentials</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//Reference </a:t>
            </a:r>
            <a:r>
              <a:rPr lang="nl-NL" sz="1050" kern="1200" dirty="0" err="1">
                <a:solidFill>
                  <a:schemeClr val="tx1"/>
                </a:solidFill>
                <a:latin typeface="Segoe UI" pitchFamily="34" charset="0"/>
                <a:ea typeface="Segoe UI" pitchFamily="34" charset="0"/>
                <a:cs typeface="Segoe UI" pitchFamily="34" charset="0"/>
              </a:rPr>
              <a:t>the</a:t>
            </a:r>
            <a:r>
              <a:rPr lang="nl-NL" sz="1050" kern="1200" dirty="0">
                <a:solidFill>
                  <a:schemeClr val="tx1"/>
                </a:solidFill>
                <a:latin typeface="Segoe UI" pitchFamily="34" charset="0"/>
                <a:ea typeface="Segoe UI" pitchFamily="34" charset="0"/>
                <a:cs typeface="Segoe UI" pitchFamily="34" charset="0"/>
              </a:rPr>
              <a:t> Web</a:t>
            </a:r>
          </a:p>
          <a:p>
            <a:r>
              <a:rPr lang="nl-NL" sz="1050" kern="1200" dirty="0">
                <a:solidFill>
                  <a:schemeClr val="tx1"/>
                </a:solidFill>
                <a:latin typeface="Segoe UI" pitchFamily="34" charset="0"/>
                <a:ea typeface="Segoe UI" pitchFamily="34" charset="0"/>
                <a:cs typeface="Segoe UI" pitchFamily="34" charset="0"/>
              </a:rPr>
              <a:t>                Web </a:t>
            </a:r>
            <a:r>
              <a:rPr lang="nl-NL" sz="1050" kern="1200" dirty="0" err="1">
                <a:solidFill>
                  <a:schemeClr val="tx1"/>
                </a:solidFill>
                <a:latin typeface="Segoe UI" pitchFamily="34" charset="0"/>
                <a:ea typeface="Segoe UI" pitchFamily="34" charset="0"/>
                <a:cs typeface="Segoe UI" pitchFamily="34" charset="0"/>
              </a:rPr>
              <a:t>web</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context.Web</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//Load </a:t>
            </a:r>
            <a:r>
              <a:rPr lang="nl-NL" sz="1050" kern="1200" dirty="0" err="1">
                <a:solidFill>
                  <a:schemeClr val="tx1"/>
                </a:solidFill>
                <a:latin typeface="Segoe UI" pitchFamily="34" charset="0"/>
                <a:ea typeface="Segoe UI" pitchFamily="34" charset="0"/>
                <a:cs typeface="Segoe UI" pitchFamily="34" charset="0"/>
              </a:rPr>
              <a:t>specific</a:t>
            </a:r>
            <a:r>
              <a:rPr lang="nl-NL" sz="1050" kern="1200" dirty="0">
                <a:solidFill>
                  <a:schemeClr val="tx1"/>
                </a:solidFill>
                <a:latin typeface="Segoe UI" pitchFamily="34" charset="0"/>
                <a:ea typeface="Segoe UI" pitchFamily="34" charset="0"/>
                <a:cs typeface="Segoe UI" pitchFamily="34" charset="0"/>
              </a:rPr>
              <a:t> context items</a:t>
            </a:r>
          </a:p>
          <a:p>
            <a:r>
              <a:rPr lang="en-US" sz="1050" kern="1200" dirty="0">
                <a:solidFill>
                  <a:schemeClr val="tx1"/>
                </a:solidFill>
                <a:latin typeface="Segoe UI" pitchFamily="34" charset="0"/>
                <a:ea typeface="Segoe UI" pitchFamily="34" charset="0"/>
                <a:cs typeface="Segoe UI" pitchFamily="34" charset="0"/>
              </a:rPr>
              <a:t>                </a:t>
            </a:r>
            <a:r>
              <a:rPr lang="en-US" sz="1050" kern="1200" dirty="0" err="1">
                <a:solidFill>
                  <a:schemeClr val="tx1"/>
                </a:solidFill>
                <a:latin typeface="Segoe UI" pitchFamily="34" charset="0"/>
                <a:ea typeface="Segoe UI" pitchFamily="34" charset="0"/>
                <a:cs typeface="Segoe UI" pitchFamily="34" charset="0"/>
              </a:rPr>
              <a:t>context.Load</a:t>
            </a:r>
            <a:r>
              <a:rPr lang="en-US" sz="1050" kern="1200" dirty="0">
                <a:solidFill>
                  <a:schemeClr val="tx1"/>
                </a:solidFill>
                <a:latin typeface="Segoe UI" pitchFamily="34" charset="0"/>
                <a:ea typeface="Segoe UI" pitchFamily="34" charset="0"/>
                <a:cs typeface="Segoe UI" pitchFamily="34" charset="0"/>
              </a:rPr>
              <a:t>(web, w =&gt; </a:t>
            </a:r>
            <a:r>
              <a:rPr lang="en-US" sz="1050" kern="1200" dirty="0" err="1">
                <a:solidFill>
                  <a:schemeClr val="tx1"/>
                </a:solidFill>
                <a:latin typeface="Segoe UI" pitchFamily="34" charset="0"/>
                <a:ea typeface="Segoe UI" pitchFamily="34" charset="0"/>
                <a:cs typeface="Segoe UI" pitchFamily="34" charset="0"/>
              </a:rPr>
              <a:t>w.Title</a:t>
            </a:r>
            <a:r>
              <a:rPr lang="en-US" sz="1050" kern="1200" dirty="0">
                <a:solidFill>
                  <a:schemeClr val="tx1"/>
                </a:solidFill>
                <a:latin typeface="Segoe UI" pitchFamily="34" charset="0"/>
                <a:ea typeface="Segoe UI" pitchFamily="34" charset="0"/>
                <a:cs typeface="Segoe UI" pitchFamily="34" charset="0"/>
              </a:rPr>
              <a:t>, w =&gt; </a:t>
            </a:r>
            <a:r>
              <a:rPr lang="en-US" sz="1050" kern="1200" dirty="0" err="1">
                <a:solidFill>
                  <a:schemeClr val="tx1"/>
                </a:solidFill>
                <a:latin typeface="Segoe UI" pitchFamily="34" charset="0"/>
                <a:ea typeface="Segoe UI" pitchFamily="34" charset="0"/>
                <a:cs typeface="Segoe UI" pitchFamily="34" charset="0"/>
              </a:rPr>
              <a:t>w.Description</a:t>
            </a:r>
            <a:r>
              <a:rPr lang="en-US"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en-US" sz="1050" kern="1200" dirty="0">
                <a:solidFill>
                  <a:schemeClr val="tx1"/>
                </a:solidFill>
                <a:latin typeface="Segoe UI" pitchFamily="34" charset="0"/>
                <a:ea typeface="Segoe UI" pitchFamily="34" charset="0"/>
                <a:cs typeface="Segoe UI" pitchFamily="34" charset="0"/>
              </a:rPr>
              <a:t>                //Execute the query to the server</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context.ExecuteQuery</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en-US" sz="1050" kern="1200" dirty="0">
                <a:solidFill>
                  <a:schemeClr val="tx1"/>
                </a:solidFill>
                <a:latin typeface="Segoe UI" pitchFamily="34" charset="0"/>
                <a:ea typeface="Segoe UI" pitchFamily="34" charset="0"/>
                <a:cs typeface="Segoe UI" pitchFamily="34" charset="0"/>
              </a:rPr>
              <a:t>                //Output some info about the web</a:t>
            </a:r>
          </a:p>
          <a:p>
            <a:r>
              <a:rPr lang="en-US" sz="1050" kern="1200" dirty="0">
                <a:solidFill>
                  <a:schemeClr val="tx1"/>
                </a:solidFill>
                <a:latin typeface="Segoe UI" pitchFamily="34" charset="0"/>
                <a:ea typeface="Segoe UI" pitchFamily="34" charset="0"/>
                <a:cs typeface="Segoe UI" pitchFamily="34" charset="0"/>
              </a:rPr>
              <a:t>                </a:t>
            </a:r>
            <a:r>
              <a:rPr lang="en-US" sz="1050" kern="1200" dirty="0" err="1">
                <a:solidFill>
                  <a:schemeClr val="tx1"/>
                </a:solidFill>
                <a:latin typeface="Segoe UI" pitchFamily="34" charset="0"/>
                <a:ea typeface="Segoe UI" pitchFamily="34" charset="0"/>
                <a:cs typeface="Segoe UI" pitchFamily="34" charset="0"/>
              </a:rPr>
              <a:t>Console.WriteLine</a:t>
            </a:r>
            <a:r>
              <a:rPr lang="en-US" sz="1050" kern="1200" dirty="0">
                <a:solidFill>
                  <a:schemeClr val="tx1"/>
                </a:solidFill>
                <a:latin typeface="Segoe UI" pitchFamily="34" charset="0"/>
                <a:ea typeface="Segoe UI" pitchFamily="34" charset="0"/>
                <a:cs typeface="Segoe UI" pitchFamily="34" charset="0"/>
              </a:rPr>
              <a:t>("Title: " + </a:t>
            </a:r>
            <a:r>
              <a:rPr lang="en-US" sz="1050" kern="1200" dirty="0" err="1">
                <a:solidFill>
                  <a:schemeClr val="tx1"/>
                </a:solidFill>
                <a:latin typeface="Segoe UI" pitchFamily="34" charset="0"/>
                <a:ea typeface="Segoe UI" pitchFamily="34" charset="0"/>
                <a:cs typeface="Segoe UI" pitchFamily="34" charset="0"/>
              </a:rPr>
              <a:t>web.Title</a:t>
            </a:r>
            <a:r>
              <a:rPr lang="en-US" sz="1050" kern="1200" dirty="0">
                <a:solidFill>
                  <a:schemeClr val="tx1"/>
                </a:solidFill>
                <a:latin typeface="Segoe UI" pitchFamily="34" charset="0"/>
                <a:ea typeface="Segoe UI" pitchFamily="34" charset="0"/>
                <a:cs typeface="Segoe UI" pitchFamily="34" charset="0"/>
              </a:rPr>
              <a:t> + "; Description: " + </a:t>
            </a:r>
            <a:r>
              <a:rPr lang="en-US" sz="1050" kern="1200" dirty="0" err="1">
                <a:solidFill>
                  <a:schemeClr val="tx1"/>
                </a:solidFill>
                <a:latin typeface="Segoe UI" pitchFamily="34" charset="0"/>
                <a:ea typeface="Segoe UI" pitchFamily="34" charset="0"/>
                <a:cs typeface="Segoe UI" pitchFamily="34" charset="0"/>
              </a:rPr>
              <a:t>web.Description</a:t>
            </a:r>
            <a:r>
              <a:rPr lang="en-US"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Console.ReadLine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9463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noticeable thing with the previous code sample is that we explicitly</a:t>
            </a:r>
            <a:r>
              <a:rPr lang="en-US" baseline="0" dirty="0"/>
              <a:t> specify the properties we are interested in. By doing this we avoid unnecessary data to be sent over the wire that we’re not going to use anyway. This makes the communication and bandwidth usage very efficient. Note though that the objects we’re working with do expose all of the properties. So what happens if we try to use one of the properties that we haven’t (yet) explicitly specified to be loaded is that we’ll see a </a:t>
            </a:r>
            <a:r>
              <a:rPr lang="en-US" baseline="0" dirty="0" err="1"/>
              <a:t>PropertyOrFieldNotInitializedException</a:t>
            </a:r>
            <a:r>
              <a:rPr lang="en-US" baseline="0" dirty="0"/>
              <a:t>.</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For more information, see:</a:t>
            </a:r>
            <a:r>
              <a:rPr lang="en-US" baseline="0" dirty="0"/>
              <a:t> https://msdn.microsoft.com/en-us/library/office/microsoft.sharepoint.client.propertyorfieldnotinitializedexception(v=office.15).aspx</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60374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fontScale="25000" lnSpcReduction="20000"/>
          </a:bodyPr>
          <a:lstStyle/>
          <a:p>
            <a:r>
              <a:rPr lang="en-US" sz="1050" kern="1200" dirty="0">
                <a:solidFill>
                  <a:schemeClr val="tx1"/>
                </a:solidFill>
                <a:latin typeface="Segoe UI" pitchFamily="34" charset="0"/>
                <a:ea typeface="Segoe UI" pitchFamily="34" charset="0"/>
                <a:cs typeface="Segoe UI" pitchFamily="34" charset="0"/>
              </a:rPr>
              <a:t>In this sample we’ll use CSOM to create a new </a:t>
            </a:r>
            <a:r>
              <a:rPr lang="en-US" sz="1050" kern="1200" dirty="0" err="1">
                <a:solidFill>
                  <a:schemeClr val="tx1"/>
                </a:solidFill>
                <a:latin typeface="Segoe UI" pitchFamily="34" charset="0"/>
                <a:ea typeface="Segoe UI" pitchFamily="34" charset="0"/>
                <a:cs typeface="Segoe UI" pitchFamily="34" charset="0"/>
              </a:rPr>
              <a:t>listitem</a:t>
            </a:r>
            <a:r>
              <a:rPr lang="en-US" sz="1050" kern="1200" dirty="0">
                <a:solidFill>
                  <a:schemeClr val="tx1"/>
                </a:solidFill>
                <a:latin typeface="Segoe UI" pitchFamily="34" charset="0"/>
                <a:ea typeface="Segoe UI" pitchFamily="34" charset="0"/>
                <a:cs typeface="Segoe UI" pitchFamily="34" charset="0"/>
              </a:rPr>
              <a:t> in a list with the title Task. Notice that the list item won’t actually be created until we run </a:t>
            </a:r>
            <a:r>
              <a:rPr lang="en-US" sz="1050" kern="1200" dirty="0" err="1">
                <a:solidFill>
                  <a:schemeClr val="tx1"/>
                </a:solidFill>
                <a:latin typeface="Segoe UI" pitchFamily="34" charset="0"/>
                <a:ea typeface="Segoe UI" pitchFamily="34" charset="0"/>
                <a:cs typeface="Segoe UI" pitchFamily="34" charset="0"/>
              </a:rPr>
              <a:t>context.ExecuteQuery</a:t>
            </a:r>
            <a:r>
              <a:rPr lang="en-US" sz="1050" kern="1200" dirty="0">
                <a:solidFill>
                  <a:schemeClr val="tx1"/>
                </a:solidFill>
                <a:latin typeface="Segoe UI" pitchFamily="34" charset="0"/>
                <a:ea typeface="Segoe UI" pitchFamily="34" charset="0"/>
                <a:cs typeface="Segoe UI" pitchFamily="34" charset="0"/>
              </a:rPr>
              <a:t>(). Also notice that we don’t explicitly need to retrieve the list we’re adding an item to by placing it in </a:t>
            </a:r>
            <a:r>
              <a:rPr lang="en-US" sz="1050" kern="1200" dirty="0" err="1">
                <a:solidFill>
                  <a:schemeClr val="tx1"/>
                </a:solidFill>
                <a:latin typeface="Segoe UI" pitchFamily="34" charset="0"/>
                <a:ea typeface="Segoe UI" pitchFamily="34" charset="0"/>
                <a:cs typeface="Segoe UI" pitchFamily="34" charset="0"/>
              </a:rPr>
              <a:t>context.Load</a:t>
            </a:r>
            <a:r>
              <a:rPr lang="en-US" sz="1050" kern="1200" dirty="0">
                <a:solidFill>
                  <a:schemeClr val="tx1"/>
                </a:solidFill>
                <a:latin typeface="Segoe UI" pitchFamily="34" charset="0"/>
                <a:ea typeface="Segoe UI" pitchFamily="34" charset="0"/>
                <a:cs typeface="Segoe UI" pitchFamily="34" charset="0"/>
              </a:rPr>
              <a:t>(list). </a:t>
            </a:r>
            <a:endParaRPr lang="nl-NL" sz="1050" kern="1200" dirty="0">
              <a:solidFill>
                <a:schemeClr val="tx1"/>
              </a:solidFill>
              <a:latin typeface="Segoe UI" pitchFamily="34" charset="0"/>
              <a:ea typeface="Segoe UI" pitchFamily="34" charset="0"/>
              <a:cs typeface="Segoe UI" pitchFamily="34" charset="0"/>
            </a:endParaRP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//Complete Code</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Microsoft.SharePoint.Client</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System.Net</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err="1">
                <a:solidFill>
                  <a:schemeClr val="tx1"/>
                </a:solidFill>
                <a:latin typeface="Segoe UI" pitchFamily="34" charset="0"/>
                <a:ea typeface="Segoe UI" pitchFamily="34" charset="0"/>
                <a:cs typeface="Segoe UI" pitchFamily="34" charset="0"/>
              </a:rPr>
              <a:t>namespace</a:t>
            </a:r>
            <a:r>
              <a:rPr lang="nl-NL" sz="1050" kern="1200" dirty="0">
                <a:solidFill>
                  <a:schemeClr val="tx1"/>
                </a:solidFill>
                <a:latin typeface="Segoe UI" pitchFamily="34" charset="0"/>
                <a:ea typeface="Segoe UI" pitchFamily="34" charset="0"/>
                <a:cs typeface="Segoe UI" pitchFamily="34" charset="0"/>
              </a:rPr>
              <a:t> Microsoft.Workshops.SharePointDev.SharePointApis.CreateNewListitem</a:t>
            </a:r>
          </a:p>
          <a:p>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class Program</a:t>
            </a:r>
          </a:p>
          <a:p>
            <a:r>
              <a:rPr lang="nl-NL" sz="1050" kern="1200" dirty="0">
                <a:solidFill>
                  <a:schemeClr val="tx1"/>
                </a:solidFill>
                <a:latin typeface="Segoe UI" pitchFamily="34" charset="0"/>
                <a:ea typeface="Segoe UI" pitchFamily="34" charset="0"/>
                <a:cs typeface="Segoe UI" pitchFamily="34" charset="0"/>
              </a:rPr>
              <a:t>    {</a:t>
            </a:r>
          </a:p>
          <a:p>
            <a:r>
              <a:rPr lang="en-US" sz="1050" kern="1200" dirty="0">
                <a:solidFill>
                  <a:schemeClr val="tx1"/>
                </a:solidFill>
                <a:latin typeface="Segoe UI" pitchFamily="34" charset="0"/>
                <a:ea typeface="Segoe UI" pitchFamily="34" charset="0"/>
                <a:cs typeface="Segoe UI" pitchFamily="34" charset="0"/>
              </a:rPr>
              <a:t>        static void Main(string[] </a:t>
            </a:r>
            <a:r>
              <a:rPr lang="en-US" sz="1050" kern="1200" dirty="0" err="1">
                <a:solidFill>
                  <a:schemeClr val="tx1"/>
                </a:solidFill>
                <a:latin typeface="Segoe UI" pitchFamily="34" charset="0"/>
                <a:ea typeface="Segoe UI" pitchFamily="34" charset="0"/>
                <a:cs typeface="Segoe UI" pitchFamily="34" charset="0"/>
              </a:rPr>
              <a:t>args</a:t>
            </a:r>
            <a:r>
              <a:rPr lang="en-US"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Create</a:t>
            </a:r>
            <a:r>
              <a:rPr lang="nl-NL" sz="1050" kern="1200" dirty="0">
                <a:solidFill>
                  <a:schemeClr val="tx1"/>
                </a:solidFill>
                <a:latin typeface="Segoe UI" pitchFamily="34" charset="0"/>
                <a:ea typeface="Segoe UI" pitchFamily="34" charset="0"/>
                <a:cs typeface="Segoe UI" pitchFamily="34" charset="0"/>
              </a:rPr>
              <a:t> Context</a:t>
            </a:r>
          </a:p>
          <a:p>
            <a:r>
              <a:rPr lang="en-US" sz="1050" kern="1200" dirty="0">
                <a:solidFill>
                  <a:schemeClr val="tx1"/>
                </a:solidFill>
                <a:latin typeface="Segoe UI" pitchFamily="34" charset="0"/>
                <a:ea typeface="Segoe UI" pitchFamily="34" charset="0"/>
                <a:cs typeface="Segoe UI" pitchFamily="34" charset="0"/>
              </a:rPr>
              <a:t>            using (</a:t>
            </a:r>
            <a:r>
              <a:rPr lang="en-US" sz="1050" kern="1200" dirty="0" err="1">
                <a:solidFill>
                  <a:schemeClr val="tx1"/>
                </a:solidFill>
                <a:latin typeface="Segoe UI" pitchFamily="34" charset="0"/>
                <a:ea typeface="Segoe UI" pitchFamily="34" charset="0"/>
                <a:cs typeface="Segoe UI" pitchFamily="34" charset="0"/>
              </a:rPr>
              <a:t>ClientContext</a:t>
            </a:r>
            <a:r>
              <a:rPr lang="en-US" sz="1050" kern="1200" dirty="0">
                <a:solidFill>
                  <a:schemeClr val="tx1"/>
                </a:solidFill>
                <a:latin typeface="Segoe UI" pitchFamily="34" charset="0"/>
                <a:ea typeface="Segoe UI" pitchFamily="34" charset="0"/>
                <a:cs typeface="Segoe UI" pitchFamily="34" charset="0"/>
              </a:rPr>
              <a:t> context = new </a:t>
            </a:r>
            <a:r>
              <a:rPr lang="en-US" sz="1050" kern="1200" dirty="0" err="1">
                <a:solidFill>
                  <a:schemeClr val="tx1"/>
                </a:solidFill>
                <a:latin typeface="Segoe UI" pitchFamily="34" charset="0"/>
                <a:ea typeface="Segoe UI" pitchFamily="34" charset="0"/>
                <a:cs typeface="Segoe UI" pitchFamily="34" charset="0"/>
              </a:rPr>
              <a:t>ClientContext</a:t>
            </a:r>
            <a:r>
              <a:rPr lang="en-US" sz="1050" kern="1200" dirty="0">
                <a:solidFill>
                  <a:schemeClr val="tx1"/>
                </a:solidFill>
                <a:latin typeface="Segoe UI" pitchFamily="34" charset="0"/>
                <a:ea typeface="Segoe UI" pitchFamily="34" charset="0"/>
                <a:cs typeface="Segoe UI" pitchFamily="34" charset="0"/>
              </a:rPr>
              <a:t>("https://dev.contoso.local"))</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context.Credentials</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CredentialCache.DefaultNetworkCredentials</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en-US" sz="1050" kern="1200" dirty="0">
                <a:solidFill>
                  <a:schemeClr val="tx1"/>
                </a:solidFill>
                <a:latin typeface="Segoe UI" pitchFamily="34" charset="0"/>
                <a:ea typeface="Segoe UI" pitchFamily="34" charset="0"/>
                <a:cs typeface="Segoe UI" pitchFamily="34" charset="0"/>
              </a:rPr>
              <a:t>                // Reference the list where to add a new item in</a:t>
            </a:r>
          </a:p>
          <a:p>
            <a:r>
              <a:rPr lang="nl-NL" sz="1050" kern="1200" dirty="0">
                <a:solidFill>
                  <a:schemeClr val="tx1"/>
                </a:solidFill>
                <a:latin typeface="Segoe UI" pitchFamily="34" charset="0"/>
                <a:ea typeface="Segoe UI" pitchFamily="34" charset="0"/>
                <a:cs typeface="Segoe UI" pitchFamily="34" charset="0"/>
              </a:rPr>
              <a:t>                var list = </a:t>
            </a:r>
            <a:r>
              <a:rPr lang="nl-NL" sz="1050" kern="1200" dirty="0" err="1">
                <a:solidFill>
                  <a:schemeClr val="tx1"/>
                </a:solidFill>
                <a:latin typeface="Segoe UI" pitchFamily="34" charset="0"/>
                <a:ea typeface="Segoe UI" pitchFamily="34" charset="0"/>
                <a:cs typeface="Segoe UI" pitchFamily="34" charset="0"/>
              </a:rPr>
              <a:t>context.Web.Lists.GetByTitle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Tasks</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en-US" sz="1050" kern="1200" dirty="0">
                <a:solidFill>
                  <a:schemeClr val="tx1"/>
                </a:solidFill>
                <a:latin typeface="Segoe UI" pitchFamily="34" charset="0"/>
                <a:ea typeface="Segoe UI" pitchFamily="34" charset="0"/>
                <a:cs typeface="Segoe UI" pitchFamily="34" charset="0"/>
              </a:rPr>
              <a:t>                // Create a new item in the list</a:t>
            </a:r>
          </a:p>
          <a:p>
            <a:r>
              <a:rPr lang="en-US" sz="1050" kern="1200" dirty="0">
                <a:solidFill>
                  <a:schemeClr val="tx1"/>
                </a:solidFill>
                <a:latin typeface="Segoe UI" pitchFamily="34" charset="0"/>
                <a:ea typeface="Segoe UI" pitchFamily="34" charset="0"/>
                <a:cs typeface="Segoe UI" pitchFamily="34" charset="0"/>
              </a:rPr>
              <a:t>                </a:t>
            </a:r>
            <a:r>
              <a:rPr lang="en-US" sz="1050" kern="1200" dirty="0" err="1">
                <a:solidFill>
                  <a:schemeClr val="tx1"/>
                </a:solidFill>
                <a:latin typeface="Segoe UI" pitchFamily="34" charset="0"/>
                <a:ea typeface="Segoe UI" pitchFamily="34" charset="0"/>
                <a:cs typeface="Segoe UI" pitchFamily="34" charset="0"/>
              </a:rPr>
              <a:t>var</a:t>
            </a:r>
            <a:r>
              <a:rPr lang="en-US" sz="1050" kern="1200" dirty="0">
                <a:solidFill>
                  <a:schemeClr val="tx1"/>
                </a:solidFill>
                <a:latin typeface="Segoe UI" pitchFamily="34" charset="0"/>
                <a:ea typeface="Segoe UI" pitchFamily="34" charset="0"/>
                <a:cs typeface="Segoe UI" pitchFamily="34" charset="0"/>
              </a:rPr>
              <a:t> item = </a:t>
            </a:r>
            <a:r>
              <a:rPr lang="en-US" sz="1050" kern="1200" dirty="0" err="1">
                <a:solidFill>
                  <a:schemeClr val="tx1"/>
                </a:solidFill>
                <a:latin typeface="Segoe UI" pitchFamily="34" charset="0"/>
                <a:ea typeface="Segoe UI" pitchFamily="34" charset="0"/>
                <a:cs typeface="Segoe UI" pitchFamily="34" charset="0"/>
              </a:rPr>
              <a:t>list.AddItem</a:t>
            </a:r>
            <a:r>
              <a:rPr lang="en-US" sz="1050" kern="1200" dirty="0">
                <a:solidFill>
                  <a:schemeClr val="tx1"/>
                </a:solidFill>
                <a:latin typeface="Segoe UI" pitchFamily="34" charset="0"/>
                <a:ea typeface="Segoe UI" pitchFamily="34" charset="0"/>
                <a:cs typeface="Segoe UI" pitchFamily="34" charset="0"/>
              </a:rPr>
              <a:t>(new </a:t>
            </a:r>
            <a:r>
              <a:rPr lang="en-US" sz="1050" kern="1200" dirty="0" err="1">
                <a:solidFill>
                  <a:schemeClr val="tx1"/>
                </a:solidFill>
                <a:latin typeface="Segoe UI" pitchFamily="34" charset="0"/>
                <a:ea typeface="Segoe UI" pitchFamily="34" charset="0"/>
                <a:cs typeface="Segoe UI" pitchFamily="34" charset="0"/>
              </a:rPr>
              <a:t>ListItemCreationInformation</a:t>
            </a:r>
            <a:r>
              <a:rPr lang="en-US"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en-US" sz="1050" kern="1200" dirty="0">
                <a:solidFill>
                  <a:schemeClr val="tx1"/>
                </a:solidFill>
                <a:latin typeface="Segoe UI" pitchFamily="34" charset="0"/>
                <a:ea typeface="Segoe UI" pitchFamily="34" charset="0"/>
                <a:cs typeface="Segoe UI" pitchFamily="34" charset="0"/>
              </a:rPr>
              <a:t>                // Set the properties of the new list item</a:t>
            </a:r>
          </a:p>
          <a:p>
            <a:r>
              <a:rPr lang="en-US" sz="1050" kern="1200" dirty="0">
                <a:solidFill>
                  <a:schemeClr val="tx1"/>
                </a:solidFill>
                <a:latin typeface="Segoe UI" pitchFamily="34" charset="0"/>
                <a:ea typeface="Segoe UI" pitchFamily="34" charset="0"/>
                <a:cs typeface="Segoe UI" pitchFamily="34" charset="0"/>
              </a:rPr>
              <a:t>                item["Title"] = "Your new title";</a:t>
            </a:r>
          </a:p>
          <a:p>
            <a:endParaRPr lang="nl-NL" sz="1050" kern="1200" dirty="0">
              <a:solidFill>
                <a:schemeClr val="tx1"/>
              </a:solidFill>
              <a:latin typeface="Segoe UI" pitchFamily="34" charset="0"/>
              <a:ea typeface="Segoe UI" pitchFamily="34" charset="0"/>
              <a:cs typeface="Segoe UI" pitchFamily="34" charset="0"/>
            </a:endParaRPr>
          </a:p>
          <a:p>
            <a:r>
              <a:rPr lang="en-US" sz="1050" kern="1200" dirty="0">
                <a:solidFill>
                  <a:schemeClr val="tx1"/>
                </a:solidFill>
                <a:latin typeface="Segoe UI" pitchFamily="34" charset="0"/>
                <a:ea typeface="Segoe UI" pitchFamily="34" charset="0"/>
                <a:cs typeface="Segoe UI" pitchFamily="34" charset="0"/>
              </a:rPr>
              <a:t>                // Send the request to create the new </a:t>
            </a:r>
            <a:r>
              <a:rPr lang="en-US" sz="1050" kern="1200" dirty="0" err="1">
                <a:solidFill>
                  <a:schemeClr val="tx1"/>
                </a:solidFill>
                <a:latin typeface="Segoe UI" pitchFamily="34" charset="0"/>
                <a:ea typeface="Segoe UI" pitchFamily="34" charset="0"/>
                <a:cs typeface="Segoe UI" pitchFamily="34" charset="0"/>
              </a:rPr>
              <a:t>listitem</a:t>
            </a:r>
            <a:r>
              <a:rPr lang="en-US" sz="1050" kern="1200" dirty="0">
                <a:solidFill>
                  <a:schemeClr val="tx1"/>
                </a:solidFill>
                <a:latin typeface="Segoe UI" pitchFamily="34" charset="0"/>
                <a:ea typeface="Segoe UI" pitchFamily="34" charset="0"/>
                <a:cs typeface="Segoe UI" pitchFamily="34" charset="0"/>
              </a:rPr>
              <a:t> to SharePoint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item.Update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context.ExecuteQuery</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278817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2014252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effectLst/>
              </a:rPr>
              <a:t>As we’ve seen in the previous slides is that we specify the properties we’re interested in. There’s no explicit requirement to do this, but is a best practice. This slide shows you three ways of limiting the results in your query to only what you need</a:t>
            </a:r>
            <a:r>
              <a:rPr lang="en-US" baseline="0" dirty="0">
                <a:effectLst/>
              </a:rPr>
              <a:t>.</a:t>
            </a:r>
          </a:p>
          <a:p>
            <a:endParaRPr lang="en-US" baseline="0" dirty="0">
              <a:effectLst/>
            </a:endParaRPr>
          </a:p>
          <a:p>
            <a:r>
              <a:rPr lang="en-US" baseline="0" dirty="0">
                <a:effectLst/>
              </a:rPr>
              <a:t>The sample on the left uses the Lambda notation to specify in 1 request that it only wants all lists within the current web which are of type Document Library and only return the title of these.</a:t>
            </a:r>
          </a:p>
          <a:p>
            <a:endParaRPr lang="en-US" baseline="0" dirty="0">
              <a:effectLst/>
            </a:endParaRPr>
          </a:p>
          <a:p>
            <a:r>
              <a:rPr lang="en-US" baseline="0" dirty="0">
                <a:effectLst/>
              </a:rPr>
              <a:t>The sample in the middle uses the </a:t>
            </a:r>
            <a:r>
              <a:rPr lang="en-US" baseline="0" dirty="0" err="1">
                <a:effectLst/>
              </a:rPr>
              <a:t>Linq</a:t>
            </a:r>
            <a:r>
              <a:rPr lang="en-US" baseline="0" dirty="0">
                <a:effectLst/>
              </a:rPr>
              <a:t> query notation to retrieve only the lists from the current web that are of type Document Library. This syntax does not allow specifying only to retrieve specific fields.</a:t>
            </a:r>
          </a:p>
          <a:p>
            <a:endParaRPr lang="en-US" baseline="0" dirty="0">
              <a:effectLst/>
            </a:endParaRPr>
          </a:p>
          <a:p>
            <a:r>
              <a:rPr lang="en-US" baseline="0" dirty="0">
                <a:effectLst/>
              </a:rPr>
              <a:t>The sample on the right uses a CAML query to retrieve only the Title of each </a:t>
            </a:r>
            <a:r>
              <a:rPr lang="en-US" baseline="0" dirty="0" err="1">
                <a:effectLst/>
              </a:rPr>
              <a:t>listitem</a:t>
            </a:r>
            <a:r>
              <a:rPr lang="en-US" baseline="0" dirty="0">
                <a:effectLst/>
              </a:rPr>
              <a:t> in the Task list on the current web. It could further be expanded with a &lt;Query&gt;…&lt;/Query&gt; node to filter down the results based on specific conditions.</a:t>
            </a:r>
          </a:p>
          <a:p>
            <a:endParaRPr lang="en-US" baseline="0" dirty="0">
              <a:effectLst/>
            </a:endParaRPr>
          </a:p>
          <a:p>
            <a:r>
              <a:rPr lang="en-US" baseline="0" dirty="0">
                <a:effectLst/>
              </a:rPr>
              <a:t>The syntax on the left in the Lambda notation sample is the most used syntax.</a:t>
            </a:r>
          </a:p>
          <a:p>
            <a:endParaRPr lang="en-US" baseline="0" dirty="0">
              <a:effectLst/>
            </a:endParaRPr>
          </a:p>
          <a:p>
            <a:r>
              <a:rPr lang="en-US" baseline="0" dirty="0">
                <a:effectLst/>
              </a:rPr>
              <a:t>More information about these options:</a:t>
            </a:r>
          </a:p>
          <a:p>
            <a:r>
              <a:rPr lang="en-US" dirty="0">
                <a:hlinkClick r:id="rId3"/>
              </a:rPr>
              <a:t>https://docs.microsoft.com/en-us/previous-versions/office/developer/sharepoint-2010/ee539350(v%3Doffice.14)</a:t>
            </a:r>
            <a:endParaRPr lang="en-US" baseline="0" dirty="0">
              <a:effectLst/>
            </a:endParaRPr>
          </a:p>
          <a:p>
            <a:endParaRPr lang="en-US" baseline="0" dirty="0">
              <a:effectLst/>
            </a:endParaRPr>
          </a:p>
          <a:p>
            <a:r>
              <a:rPr lang="nl-NL" sz="1050" kern="1200" dirty="0">
                <a:solidFill>
                  <a:schemeClr val="tx1"/>
                </a:solidFill>
                <a:latin typeface="Segoe UI" pitchFamily="34" charset="0"/>
                <a:ea typeface="Segoe UI" pitchFamily="34" charset="0"/>
                <a:cs typeface="Segoe UI" pitchFamily="34" charset="0"/>
              </a:rPr>
              <a:t>//Complete Code</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System;</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Microsoft.SharePoint.Client</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System.Net</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System.Linq</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err="1">
                <a:solidFill>
                  <a:schemeClr val="tx1"/>
                </a:solidFill>
                <a:latin typeface="Segoe UI" pitchFamily="34" charset="0"/>
                <a:ea typeface="Segoe UI" pitchFamily="34" charset="0"/>
                <a:cs typeface="Segoe UI" pitchFamily="34" charset="0"/>
              </a:rPr>
              <a:t>namespace</a:t>
            </a:r>
            <a:r>
              <a:rPr lang="nl-NL" sz="1050" kern="1200" dirty="0">
                <a:solidFill>
                  <a:schemeClr val="tx1"/>
                </a:solidFill>
                <a:latin typeface="Segoe UI" pitchFamily="34" charset="0"/>
                <a:ea typeface="Segoe UI" pitchFamily="34" charset="0"/>
                <a:cs typeface="Segoe UI" pitchFamily="34" charset="0"/>
              </a:rPr>
              <a:t> Microsoft.Workshops.SharePointDev.SharePointApis.OptimizingSample</a:t>
            </a:r>
          </a:p>
          <a:p>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class Program</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static</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void</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Main</a:t>
            </a:r>
            <a:r>
              <a:rPr lang="nl-NL" sz="1050" kern="1200" dirty="0">
                <a:solidFill>
                  <a:schemeClr val="tx1"/>
                </a:solidFill>
                <a:latin typeface="Segoe UI" pitchFamily="34" charset="0"/>
                <a:ea typeface="Segoe UI" pitchFamily="34" charset="0"/>
                <a:cs typeface="Segoe UI" pitchFamily="34" charset="0"/>
              </a:rPr>
              <a:t>(string[] </a:t>
            </a:r>
            <a:r>
              <a:rPr lang="nl-NL" sz="1050" kern="1200" dirty="0" err="1">
                <a:solidFill>
                  <a:schemeClr val="tx1"/>
                </a:solidFill>
                <a:latin typeface="Segoe UI" pitchFamily="34" charset="0"/>
                <a:ea typeface="Segoe UI" pitchFamily="34" charset="0"/>
                <a:cs typeface="Segoe UI" pitchFamily="34" charset="0"/>
              </a:rPr>
              <a:t>args</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context = new </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("https://dev.contoso.local"))</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context.Credentials</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CredentialCache.DefaultNetworkCredentials</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Sample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Lambda</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Notation</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LinqExpressionSample</a:t>
            </a:r>
            <a:r>
              <a:rPr lang="nl-NL" sz="1050" kern="1200" dirty="0">
                <a:solidFill>
                  <a:schemeClr val="tx1"/>
                </a:solidFill>
                <a:latin typeface="Segoe UI" pitchFamily="34" charset="0"/>
                <a:ea typeface="Segoe UI" pitchFamily="34" charset="0"/>
                <a:cs typeface="Segoe UI" pitchFamily="34" charset="0"/>
              </a:rPr>
              <a:t>(context);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Sample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Linq</a:t>
            </a:r>
            <a:r>
              <a:rPr lang="nl-NL" sz="1050" kern="1200" dirty="0">
                <a:solidFill>
                  <a:schemeClr val="tx1"/>
                </a:solidFill>
                <a:latin typeface="Segoe UI" pitchFamily="34" charset="0"/>
                <a:ea typeface="Segoe UI" pitchFamily="34" charset="0"/>
                <a:cs typeface="Segoe UI" pitchFamily="34" charset="0"/>
              </a:rPr>
              <a:t> Query </a:t>
            </a:r>
            <a:r>
              <a:rPr lang="nl-NL" sz="1050" kern="1200" dirty="0" err="1">
                <a:solidFill>
                  <a:schemeClr val="tx1"/>
                </a:solidFill>
                <a:latin typeface="Segoe UI" pitchFamily="34" charset="0"/>
                <a:ea typeface="Segoe UI" pitchFamily="34" charset="0"/>
                <a:cs typeface="Segoe UI" pitchFamily="34" charset="0"/>
              </a:rPr>
              <a:t>Notation</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LinqQueryNotationSample</a:t>
            </a:r>
            <a:r>
              <a:rPr lang="nl-NL" sz="1050" kern="1200" dirty="0">
                <a:solidFill>
                  <a:schemeClr val="tx1"/>
                </a:solidFill>
                <a:latin typeface="Segoe UI" pitchFamily="34" charset="0"/>
                <a:ea typeface="Segoe UI" pitchFamily="34" charset="0"/>
                <a:cs typeface="Segoe UI" pitchFamily="34" charset="0"/>
              </a:rPr>
              <a:t>(context);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Sample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the</a:t>
            </a:r>
            <a:r>
              <a:rPr lang="nl-NL" sz="1050" kern="1200" dirty="0">
                <a:solidFill>
                  <a:schemeClr val="tx1"/>
                </a:solidFill>
                <a:latin typeface="Segoe UI" pitchFamily="34" charset="0"/>
                <a:ea typeface="Segoe UI" pitchFamily="34" charset="0"/>
                <a:cs typeface="Segoe UI" pitchFamily="34" charset="0"/>
              </a:rPr>
              <a:t> CAML Query </a:t>
            </a:r>
            <a:r>
              <a:rPr lang="nl-NL" sz="1050" kern="1200" dirty="0" err="1">
                <a:solidFill>
                  <a:schemeClr val="tx1"/>
                </a:solidFill>
                <a:latin typeface="Segoe UI" pitchFamily="34" charset="0"/>
                <a:ea typeface="Segoe UI" pitchFamily="34" charset="0"/>
                <a:cs typeface="Segoe UI" pitchFamily="34" charset="0"/>
              </a:rPr>
              <a:t>Notation</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CamlQueryNotationSample</a:t>
            </a:r>
            <a:r>
              <a:rPr lang="nl-NL" sz="1050" kern="1200" dirty="0">
                <a:solidFill>
                  <a:schemeClr val="tx1"/>
                </a:solidFill>
                <a:latin typeface="Segoe UI" pitchFamily="34" charset="0"/>
                <a:ea typeface="Segoe UI" pitchFamily="34" charset="0"/>
                <a:cs typeface="Segoe UI" pitchFamily="34" charset="0"/>
              </a:rPr>
              <a:t>(context);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Console.ReadLine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&lt;summary&gt;</a:t>
            </a:r>
          </a:p>
          <a:p>
            <a:r>
              <a:rPr lang="nl-NL" sz="1050" kern="1200" dirty="0">
                <a:solidFill>
                  <a:schemeClr val="tx1"/>
                </a:solidFill>
                <a:latin typeface="Segoe UI" pitchFamily="34" charset="0"/>
                <a:ea typeface="Segoe UI" pitchFamily="34" charset="0"/>
                <a:cs typeface="Segoe UI" pitchFamily="34" charset="0"/>
              </a:rPr>
              <a:t>        /// Sample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Lambda</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Notation</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&lt;/summary&gt;</a:t>
            </a:r>
          </a:p>
          <a:p>
            <a:r>
              <a:rPr lang="nl-NL" sz="1050" kern="1200" dirty="0">
                <a:solidFill>
                  <a:schemeClr val="tx1"/>
                </a:solidFill>
                <a:latin typeface="Segoe UI" pitchFamily="34" charset="0"/>
                <a:ea typeface="Segoe UI" pitchFamily="34" charset="0"/>
                <a:cs typeface="Segoe UI" pitchFamily="34" charset="0"/>
              </a:rPr>
              <a:t>        /// &lt;</a:t>
            </a:r>
            <a:r>
              <a:rPr lang="nl-NL" sz="1050" kern="1200" dirty="0" err="1">
                <a:solidFill>
                  <a:schemeClr val="tx1"/>
                </a:solidFill>
                <a:latin typeface="Segoe UI" pitchFamily="34" charset="0"/>
                <a:ea typeface="Segoe UI" pitchFamily="34" charset="0"/>
                <a:cs typeface="Segoe UI" pitchFamily="34" charset="0"/>
              </a:rPr>
              <a:t>param</a:t>
            </a:r>
            <a:r>
              <a:rPr lang="nl-NL" sz="1050" kern="1200" dirty="0">
                <a:solidFill>
                  <a:schemeClr val="tx1"/>
                </a:solidFill>
                <a:latin typeface="Segoe UI" pitchFamily="34" charset="0"/>
                <a:ea typeface="Segoe UI" pitchFamily="34" charset="0"/>
                <a:cs typeface="Segoe UI" pitchFamily="34" charset="0"/>
              </a:rPr>
              <a:t> name="context"&gt;</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to</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use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to</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communicate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with</a:t>
            </a:r>
            <a:r>
              <a:rPr lang="nl-NL" sz="1050" kern="1200" dirty="0">
                <a:solidFill>
                  <a:schemeClr val="tx1"/>
                </a:solidFill>
                <a:latin typeface="Segoe UI" pitchFamily="34" charset="0"/>
                <a:ea typeface="Segoe UI" pitchFamily="34" charset="0"/>
                <a:cs typeface="Segoe UI" pitchFamily="34" charset="0"/>
              </a:rPr>
              <a:t> SharePoint&lt;/</a:t>
            </a:r>
            <a:r>
              <a:rPr lang="nl-NL" sz="1050" kern="1200" dirty="0" err="1">
                <a:solidFill>
                  <a:schemeClr val="tx1"/>
                </a:solidFill>
                <a:latin typeface="Segoe UI" pitchFamily="34" charset="0"/>
                <a:ea typeface="Segoe UI" pitchFamily="34" charset="0"/>
                <a:cs typeface="Segoe UI" pitchFamily="34" charset="0"/>
              </a:rPr>
              <a:t>param</a:t>
            </a:r>
            <a:r>
              <a:rPr lang="nl-NL" sz="1050" kern="1200" dirty="0">
                <a:solidFill>
                  <a:schemeClr val="tx1"/>
                </a:solidFill>
                <a:latin typeface="Segoe UI" pitchFamily="34" charset="0"/>
                <a:ea typeface="Segoe UI" pitchFamily="34" charset="0"/>
                <a:cs typeface="Segoe UI" pitchFamily="34" charset="0"/>
              </a:rPr>
              <a:t>&gt;</a:t>
            </a:r>
          </a:p>
          <a:p>
            <a:r>
              <a:rPr lang="nl-NL" sz="1050" kern="1200" dirty="0">
                <a:solidFill>
                  <a:schemeClr val="tx1"/>
                </a:solidFill>
                <a:latin typeface="Segoe UI" pitchFamily="34" charset="0"/>
                <a:ea typeface="Segoe UI" pitchFamily="34" charset="0"/>
                <a:cs typeface="Segoe UI" pitchFamily="34" charset="0"/>
              </a:rPr>
              <a:t>        private </a:t>
            </a:r>
            <a:r>
              <a:rPr lang="nl-NL" sz="1050" kern="1200" dirty="0" err="1">
                <a:solidFill>
                  <a:schemeClr val="tx1"/>
                </a:solidFill>
                <a:latin typeface="Segoe UI" pitchFamily="34" charset="0"/>
                <a:ea typeface="Segoe UI" pitchFamily="34" charset="0"/>
                <a:cs typeface="Segoe UI" pitchFamily="34" charset="0"/>
              </a:rPr>
              <a:t>static</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void</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LinqExpressionSample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context)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context.Load</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context.Web</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web =&gt; </a:t>
            </a:r>
            <a:r>
              <a:rPr lang="nl-NL" sz="1050" kern="1200" dirty="0" err="1">
                <a:solidFill>
                  <a:schemeClr val="tx1"/>
                </a:solidFill>
                <a:latin typeface="Segoe UI" pitchFamily="34" charset="0"/>
                <a:ea typeface="Segoe UI" pitchFamily="34" charset="0"/>
                <a:cs typeface="Segoe UI" pitchFamily="34" charset="0"/>
              </a:rPr>
              <a:t>web.Lists</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Include</a:t>
            </a:r>
            <a:r>
              <a:rPr lang="nl-NL" sz="1050" kern="1200" dirty="0">
                <a:solidFill>
                  <a:schemeClr val="tx1"/>
                </a:solidFill>
                <a:latin typeface="Segoe UI" pitchFamily="34" charset="0"/>
                <a:ea typeface="Segoe UI" pitchFamily="34" charset="0"/>
                <a:cs typeface="Segoe UI" pitchFamily="34" charset="0"/>
              </a:rPr>
              <a:t>(list =&gt; </a:t>
            </a:r>
            <a:r>
              <a:rPr lang="nl-NL" sz="1050" kern="1200" dirty="0" err="1">
                <a:solidFill>
                  <a:schemeClr val="tx1"/>
                </a:solidFill>
                <a:latin typeface="Segoe UI" pitchFamily="34" charset="0"/>
                <a:ea typeface="Segoe UI" pitchFamily="34" charset="0"/>
                <a:cs typeface="Segoe UI" pitchFamily="34" charset="0"/>
              </a:rPr>
              <a:t>list.Title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Where</a:t>
            </a:r>
            <a:r>
              <a:rPr lang="nl-NL" sz="1050" kern="1200" dirty="0">
                <a:solidFill>
                  <a:schemeClr val="tx1"/>
                </a:solidFill>
                <a:latin typeface="Segoe UI" pitchFamily="34" charset="0"/>
                <a:ea typeface="Segoe UI" pitchFamily="34" charset="0"/>
                <a:cs typeface="Segoe UI" pitchFamily="34" charset="0"/>
              </a:rPr>
              <a:t>(list =&gt; </a:t>
            </a:r>
            <a:r>
              <a:rPr lang="nl-NL" sz="1050" kern="1200" dirty="0" err="1">
                <a:solidFill>
                  <a:schemeClr val="tx1"/>
                </a:solidFill>
                <a:latin typeface="Segoe UI" pitchFamily="34" charset="0"/>
                <a:ea typeface="Segoe UI" pitchFamily="34" charset="0"/>
                <a:cs typeface="Segoe UI" pitchFamily="34" charset="0"/>
              </a:rPr>
              <a:t>list.BaseType</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BaseType.DocumentLibrary</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context.ExecuteQuery</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Console.WriteLine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Lambda</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Notation</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foreach</a:t>
            </a:r>
            <a:r>
              <a:rPr lang="nl-NL" sz="1050" kern="1200" dirty="0">
                <a:solidFill>
                  <a:schemeClr val="tx1"/>
                </a:solidFill>
                <a:latin typeface="Segoe UI" pitchFamily="34" charset="0"/>
                <a:ea typeface="Segoe UI" pitchFamily="34" charset="0"/>
                <a:cs typeface="Segoe UI" pitchFamily="34" charset="0"/>
              </a:rPr>
              <a:t> (var list in </a:t>
            </a:r>
            <a:r>
              <a:rPr lang="nl-NL" sz="1050" kern="1200" dirty="0" err="1">
                <a:solidFill>
                  <a:schemeClr val="tx1"/>
                </a:solidFill>
                <a:latin typeface="Segoe UI" pitchFamily="34" charset="0"/>
                <a:ea typeface="Segoe UI" pitchFamily="34" charset="0"/>
                <a:cs typeface="Segoe UI" pitchFamily="34" charset="0"/>
              </a:rPr>
              <a:t>context.Web.Lists</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Console.WriteLine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list.Title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&lt;summary&gt;</a:t>
            </a:r>
          </a:p>
          <a:p>
            <a:r>
              <a:rPr lang="nl-NL" sz="1050" kern="1200" dirty="0">
                <a:solidFill>
                  <a:schemeClr val="tx1"/>
                </a:solidFill>
                <a:latin typeface="Segoe UI" pitchFamily="34" charset="0"/>
                <a:ea typeface="Segoe UI" pitchFamily="34" charset="0"/>
                <a:cs typeface="Segoe UI" pitchFamily="34" charset="0"/>
              </a:rPr>
              <a:t>        /// Sample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Linq</a:t>
            </a:r>
            <a:r>
              <a:rPr lang="nl-NL" sz="1050" kern="1200" dirty="0">
                <a:solidFill>
                  <a:schemeClr val="tx1"/>
                </a:solidFill>
                <a:latin typeface="Segoe UI" pitchFamily="34" charset="0"/>
                <a:ea typeface="Segoe UI" pitchFamily="34" charset="0"/>
                <a:cs typeface="Segoe UI" pitchFamily="34" charset="0"/>
              </a:rPr>
              <a:t> Query </a:t>
            </a:r>
            <a:r>
              <a:rPr lang="nl-NL" sz="1050" kern="1200" dirty="0" err="1">
                <a:solidFill>
                  <a:schemeClr val="tx1"/>
                </a:solidFill>
                <a:latin typeface="Segoe UI" pitchFamily="34" charset="0"/>
                <a:ea typeface="Segoe UI" pitchFamily="34" charset="0"/>
                <a:cs typeface="Segoe UI" pitchFamily="34" charset="0"/>
              </a:rPr>
              <a:t>Notation</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&lt;/summary&gt;</a:t>
            </a:r>
          </a:p>
          <a:p>
            <a:r>
              <a:rPr lang="nl-NL" sz="1050" kern="1200" dirty="0">
                <a:solidFill>
                  <a:schemeClr val="tx1"/>
                </a:solidFill>
                <a:latin typeface="Segoe UI" pitchFamily="34" charset="0"/>
                <a:ea typeface="Segoe UI" pitchFamily="34" charset="0"/>
                <a:cs typeface="Segoe UI" pitchFamily="34" charset="0"/>
              </a:rPr>
              <a:t>        /// &lt;</a:t>
            </a:r>
            <a:r>
              <a:rPr lang="nl-NL" sz="1050" kern="1200" dirty="0" err="1">
                <a:solidFill>
                  <a:schemeClr val="tx1"/>
                </a:solidFill>
                <a:latin typeface="Segoe UI" pitchFamily="34" charset="0"/>
                <a:ea typeface="Segoe UI" pitchFamily="34" charset="0"/>
                <a:cs typeface="Segoe UI" pitchFamily="34" charset="0"/>
              </a:rPr>
              <a:t>param</a:t>
            </a:r>
            <a:r>
              <a:rPr lang="nl-NL" sz="1050" kern="1200" dirty="0">
                <a:solidFill>
                  <a:schemeClr val="tx1"/>
                </a:solidFill>
                <a:latin typeface="Segoe UI" pitchFamily="34" charset="0"/>
                <a:ea typeface="Segoe UI" pitchFamily="34" charset="0"/>
                <a:cs typeface="Segoe UI" pitchFamily="34" charset="0"/>
              </a:rPr>
              <a:t> name="context"&gt;</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to</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use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to</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communicate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with</a:t>
            </a:r>
            <a:r>
              <a:rPr lang="nl-NL" sz="1050" kern="1200" dirty="0">
                <a:solidFill>
                  <a:schemeClr val="tx1"/>
                </a:solidFill>
                <a:latin typeface="Segoe UI" pitchFamily="34" charset="0"/>
                <a:ea typeface="Segoe UI" pitchFamily="34" charset="0"/>
                <a:cs typeface="Segoe UI" pitchFamily="34" charset="0"/>
              </a:rPr>
              <a:t> SharePoint&lt;/</a:t>
            </a:r>
            <a:r>
              <a:rPr lang="nl-NL" sz="1050" kern="1200" dirty="0" err="1">
                <a:solidFill>
                  <a:schemeClr val="tx1"/>
                </a:solidFill>
                <a:latin typeface="Segoe UI" pitchFamily="34" charset="0"/>
                <a:ea typeface="Segoe UI" pitchFamily="34" charset="0"/>
                <a:cs typeface="Segoe UI" pitchFamily="34" charset="0"/>
              </a:rPr>
              <a:t>param</a:t>
            </a:r>
            <a:r>
              <a:rPr lang="nl-NL" sz="1050" kern="1200" dirty="0">
                <a:solidFill>
                  <a:schemeClr val="tx1"/>
                </a:solidFill>
                <a:latin typeface="Segoe UI" pitchFamily="34" charset="0"/>
                <a:ea typeface="Segoe UI" pitchFamily="34" charset="0"/>
                <a:cs typeface="Segoe UI" pitchFamily="34" charset="0"/>
              </a:rPr>
              <a:t>&gt;</a:t>
            </a:r>
          </a:p>
          <a:p>
            <a:r>
              <a:rPr lang="nl-NL" sz="1050" kern="1200" dirty="0">
                <a:solidFill>
                  <a:schemeClr val="tx1"/>
                </a:solidFill>
                <a:latin typeface="Segoe UI" pitchFamily="34" charset="0"/>
                <a:ea typeface="Segoe UI" pitchFamily="34" charset="0"/>
                <a:cs typeface="Segoe UI" pitchFamily="34" charset="0"/>
              </a:rPr>
              <a:t>        private </a:t>
            </a:r>
            <a:r>
              <a:rPr lang="nl-NL" sz="1050" kern="1200" dirty="0" err="1">
                <a:solidFill>
                  <a:schemeClr val="tx1"/>
                </a:solidFill>
                <a:latin typeface="Segoe UI" pitchFamily="34" charset="0"/>
                <a:ea typeface="Segoe UI" pitchFamily="34" charset="0"/>
                <a:cs typeface="Segoe UI" pitchFamily="34" charset="0"/>
              </a:rPr>
              <a:t>static</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void</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LinqQueryNotationSample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context)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var query = </a:t>
            </a:r>
            <a:r>
              <a:rPr lang="nl-NL" sz="1050" kern="1200" dirty="0" err="1">
                <a:solidFill>
                  <a:schemeClr val="tx1"/>
                </a:solidFill>
                <a:latin typeface="Segoe UI" pitchFamily="34" charset="0"/>
                <a:ea typeface="Segoe UI" pitchFamily="34" charset="0"/>
                <a:cs typeface="Segoe UI" pitchFamily="34" charset="0"/>
              </a:rPr>
              <a:t>from</a:t>
            </a:r>
            <a:r>
              <a:rPr lang="nl-NL" sz="1050" kern="1200" dirty="0">
                <a:solidFill>
                  <a:schemeClr val="tx1"/>
                </a:solidFill>
                <a:latin typeface="Segoe UI" pitchFamily="34" charset="0"/>
                <a:ea typeface="Segoe UI" pitchFamily="34" charset="0"/>
                <a:cs typeface="Segoe UI" pitchFamily="34" charset="0"/>
              </a:rPr>
              <a:t> list</a:t>
            </a:r>
          </a:p>
          <a:p>
            <a:r>
              <a:rPr lang="nl-NL" sz="1050" kern="1200" dirty="0">
                <a:solidFill>
                  <a:schemeClr val="tx1"/>
                </a:solidFill>
                <a:latin typeface="Segoe UI" pitchFamily="34" charset="0"/>
                <a:ea typeface="Segoe UI" pitchFamily="34" charset="0"/>
                <a:cs typeface="Segoe UI" pitchFamily="34" charset="0"/>
              </a:rPr>
              <a:t>                        in </a:t>
            </a:r>
            <a:r>
              <a:rPr lang="nl-NL" sz="1050" kern="1200" dirty="0" err="1">
                <a:solidFill>
                  <a:schemeClr val="tx1"/>
                </a:solidFill>
                <a:latin typeface="Segoe UI" pitchFamily="34" charset="0"/>
                <a:ea typeface="Segoe UI" pitchFamily="34" charset="0"/>
                <a:cs typeface="Segoe UI" pitchFamily="34" charset="0"/>
              </a:rPr>
              <a:t>context.Web.Lists</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where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list.BaseType</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BaseType.DocumentLibrary</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select list;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var </a:t>
            </a:r>
            <a:r>
              <a:rPr lang="nl-NL" sz="1050" kern="1200" dirty="0" err="1">
                <a:solidFill>
                  <a:schemeClr val="tx1"/>
                </a:solidFill>
                <a:latin typeface="Segoe UI" pitchFamily="34" charset="0"/>
                <a:ea typeface="Segoe UI" pitchFamily="34" charset="0"/>
                <a:cs typeface="Segoe UI" pitchFamily="34" charset="0"/>
              </a:rPr>
              <a:t>lists</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context.LoadQuery</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query.Include</a:t>
            </a:r>
            <a:r>
              <a:rPr lang="nl-NL" sz="1050" kern="1200" dirty="0">
                <a:solidFill>
                  <a:schemeClr val="tx1"/>
                </a:solidFill>
                <a:latin typeface="Segoe UI" pitchFamily="34" charset="0"/>
                <a:ea typeface="Segoe UI" pitchFamily="34" charset="0"/>
                <a:cs typeface="Segoe UI" pitchFamily="34" charset="0"/>
              </a:rPr>
              <a:t>(l =&gt; </a:t>
            </a:r>
            <a:r>
              <a:rPr lang="nl-NL" sz="1050" kern="1200" dirty="0" err="1">
                <a:solidFill>
                  <a:schemeClr val="tx1"/>
                </a:solidFill>
                <a:latin typeface="Segoe UI" pitchFamily="34" charset="0"/>
                <a:ea typeface="Segoe UI" pitchFamily="34" charset="0"/>
                <a:cs typeface="Segoe UI" pitchFamily="34" charset="0"/>
              </a:rPr>
              <a:t>l.Title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context.ExecuteQuery</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Console.WriteLine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Linq</a:t>
            </a:r>
            <a:r>
              <a:rPr lang="nl-NL" sz="1050" kern="1200" dirty="0">
                <a:solidFill>
                  <a:schemeClr val="tx1"/>
                </a:solidFill>
                <a:latin typeface="Segoe UI" pitchFamily="34" charset="0"/>
                <a:ea typeface="Segoe UI" pitchFamily="34" charset="0"/>
                <a:cs typeface="Segoe UI" pitchFamily="34" charset="0"/>
              </a:rPr>
              <a:t> Query </a:t>
            </a:r>
            <a:r>
              <a:rPr lang="nl-NL" sz="1050" kern="1200" dirty="0" err="1">
                <a:solidFill>
                  <a:schemeClr val="tx1"/>
                </a:solidFill>
                <a:latin typeface="Segoe UI" pitchFamily="34" charset="0"/>
                <a:ea typeface="Segoe UI" pitchFamily="34" charset="0"/>
                <a:cs typeface="Segoe UI" pitchFamily="34" charset="0"/>
              </a:rPr>
              <a:t>Notation</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foreach</a:t>
            </a:r>
            <a:r>
              <a:rPr lang="nl-NL" sz="1050" kern="1200" dirty="0">
                <a:solidFill>
                  <a:schemeClr val="tx1"/>
                </a:solidFill>
                <a:latin typeface="Segoe UI" pitchFamily="34" charset="0"/>
                <a:ea typeface="Segoe UI" pitchFamily="34" charset="0"/>
                <a:cs typeface="Segoe UI" pitchFamily="34" charset="0"/>
              </a:rPr>
              <a:t> (var list in </a:t>
            </a:r>
            <a:r>
              <a:rPr lang="nl-NL" sz="1050" kern="1200" dirty="0" err="1">
                <a:solidFill>
                  <a:schemeClr val="tx1"/>
                </a:solidFill>
                <a:latin typeface="Segoe UI" pitchFamily="34" charset="0"/>
                <a:ea typeface="Segoe UI" pitchFamily="34" charset="0"/>
                <a:cs typeface="Segoe UI" pitchFamily="34" charset="0"/>
              </a:rPr>
              <a:t>lists</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Console.WriteLine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list.Title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&lt;summary&gt;</a:t>
            </a:r>
          </a:p>
          <a:p>
            <a:r>
              <a:rPr lang="nl-NL" sz="1050" kern="1200" dirty="0">
                <a:solidFill>
                  <a:schemeClr val="tx1"/>
                </a:solidFill>
                <a:latin typeface="Segoe UI" pitchFamily="34" charset="0"/>
                <a:ea typeface="Segoe UI" pitchFamily="34" charset="0"/>
                <a:cs typeface="Segoe UI" pitchFamily="34" charset="0"/>
              </a:rPr>
              <a:t>        /// Sample </a:t>
            </a:r>
            <a:r>
              <a:rPr lang="nl-NL" sz="1050" kern="1200" dirty="0" err="1">
                <a:solidFill>
                  <a:schemeClr val="tx1"/>
                </a:solidFill>
                <a:latin typeface="Segoe UI" pitchFamily="34" charset="0"/>
                <a:ea typeface="Segoe UI" pitchFamily="34" charset="0"/>
                <a:cs typeface="Segoe UI" pitchFamily="34" charset="0"/>
              </a:rPr>
              <a:t>using</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the</a:t>
            </a:r>
            <a:r>
              <a:rPr lang="nl-NL" sz="1050" kern="1200" dirty="0">
                <a:solidFill>
                  <a:schemeClr val="tx1"/>
                </a:solidFill>
                <a:latin typeface="Segoe UI" pitchFamily="34" charset="0"/>
                <a:ea typeface="Segoe UI" pitchFamily="34" charset="0"/>
                <a:cs typeface="Segoe UI" pitchFamily="34" charset="0"/>
              </a:rPr>
              <a:t> CAML Query </a:t>
            </a:r>
            <a:r>
              <a:rPr lang="nl-NL" sz="1050" kern="1200" dirty="0" err="1">
                <a:solidFill>
                  <a:schemeClr val="tx1"/>
                </a:solidFill>
                <a:latin typeface="Segoe UI" pitchFamily="34" charset="0"/>
                <a:ea typeface="Segoe UI" pitchFamily="34" charset="0"/>
                <a:cs typeface="Segoe UI" pitchFamily="34" charset="0"/>
              </a:rPr>
              <a:t>Notation</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 &lt;/summary&gt;</a:t>
            </a:r>
          </a:p>
          <a:p>
            <a:r>
              <a:rPr lang="nl-NL" sz="1050" kern="1200" dirty="0">
                <a:solidFill>
                  <a:schemeClr val="tx1"/>
                </a:solidFill>
                <a:latin typeface="Segoe UI" pitchFamily="34" charset="0"/>
                <a:ea typeface="Segoe UI" pitchFamily="34" charset="0"/>
                <a:cs typeface="Segoe UI" pitchFamily="34" charset="0"/>
              </a:rPr>
              <a:t>        /// &lt;</a:t>
            </a:r>
            <a:r>
              <a:rPr lang="nl-NL" sz="1050" kern="1200" dirty="0" err="1">
                <a:solidFill>
                  <a:schemeClr val="tx1"/>
                </a:solidFill>
                <a:latin typeface="Segoe UI" pitchFamily="34" charset="0"/>
                <a:ea typeface="Segoe UI" pitchFamily="34" charset="0"/>
                <a:cs typeface="Segoe UI" pitchFamily="34" charset="0"/>
              </a:rPr>
              <a:t>param</a:t>
            </a:r>
            <a:r>
              <a:rPr lang="nl-NL" sz="1050" kern="1200" dirty="0">
                <a:solidFill>
                  <a:schemeClr val="tx1"/>
                </a:solidFill>
                <a:latin typeface="Segoe UI" pitchFamily="34" charset="0"/>
                <a:ea typeface="Segoe UI" pitchFamily="34" charset="0"/>
                <a:cs typeface="Segoe UI" pitchFamily="34" charset="0"/>
              </a:rPr>
              <a:t> name="context"&gt;</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to</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use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to</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communicate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with</a:t>
            </a:r>
            <a:r>
              <a:rPr lang="nl-NL" sz="1050" kern="1200" dirty="0">
                <a:solidFill>
                  <a:schemeClr val="tx1"/>
                </a:solidFill>
                <a:latin typeface="Segoe UI" pitchFamily="34" charset="0"/>
                <a:ea typeface="Segoe UI" pitchFamily="34" charset="0"/>
                <a:cs typeface="Segoe UI" pitchFamily="34" charset="0"/>
              </a:rPr>
              <a:t> SharePoint&lt;/</a:t>
            </a:r>
            <a:r>
              <a:rPr lang="nl-NL" sz="1050" kern="1200" dirty="0" err="1">
                <a:solidFill>
                  <a:schemeClr val="tx1"/>
                </a:solidFill>
                <a:latin typeface="Segoe UI" pitchFamily="34" charset="0"/>
                <a:ea typeface="Segoe UI" pitchFamily="34" charset="0"/>
                <a:cs typeface="Segoe UI" pitchFamily="34" charset="0"/>
              </a:rPr>
              <a:t>param</a:t>
            </a:r>
            <a:r>
              <a:rPr lang="nl-NL" sz="1050" kern="1200" dirty="0">
                <a:solidFill>
                  <a:schemeClr val="tx1"/>
                </a:solidFill>
                <a:latin typeface="Segoe UI" pitchFamily="34" charset="0"/>
                <a:ea typeface="Segoe UI" pitchFamily="34" charset="0"/>
                <a:cs typeface="Segoe UI" pitchFamily="34" charset="0"/>
              </a:rPr>
              <a:t>&gt;</a:t>
            </a:r>
          </a:p>
          <a:p>
            <a:r>
              <a:rPr lang="nl-NL" sz="1050" kern="1200" dirty="0">
                <a:solidFill>
                  <a:schemeClr val="tx1"/>
                </a:solidFill>
                <a:latin typeface="Segoe UI" pitchFamily="34" charset="0"/>
                <a:ea typeface="Segoe UI" pitchFamily="34" charset="0"/>
                <a:cs typeface="Segoe UI" pitchFamily="34" charset="0"/>
              </a:rPr>
              <a:t>        private </a:t>
            </a:r>
            <a:r>
              <a:rPr lang="nl-NL" sz="1050" kern="1200" dirty="0" err="1">
                <a:solidFill>
                  <a:schemeClr val="tx1"/>
                </a:solidFill>
                <a:latin typeface="Segoe UI" pitchFamily="34" charset="0"/>
                <a:ea typeface="Segoe UI" pitchFamily="34" charset="0"/>
                <a:cs typeface="Segoe UI" pitchFamily="34" charset="0"/>
              </a:rPr>
              <a:t>static</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void</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CamlQueryNotationSample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ClientContext</a:t>
            </a:r>
            <a:r>
              <a:rPr lang="nl-NL" sz="1050" kern="1200" dirty="0">
                <a:solidFill>
                  <a:schemeClr val="tx1"/>
                </a:solidFill>
                <a:latin typeface="Segoe UI" pitchFamily="34" charset="0"/>
                <a:ea typeface="Segoe UI" pitchFamily="34" charset="0"/>
                <a:cs typeface="Segoe UI" pitchFamily="34" charset="0"/>
              </a:rPr>
              <a:t> context)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var query = new </a:t>
            </a:r>
            <a:r>
              <a:rPr lang="nl-NL" sz="1050" kern="1200" dirty="0" err="1">
                <a:solidFill>
                  <a:schemeClr val="tx1"/>
                </a:solidFill>
                <a:latin typeface="Segoe UI" pitchFamily="34" charset="0"/>
                <a:ea typeface="Segoe UI" pitchFamily="34" charset="0"/>
                <a:cs typeface="Segoe UI" pitchFamily="34" charset="0"/>
              </a:rPr>
              <a:t>CamlQuery</a:t>
            </a:r>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ViewXml</a:t>
            </a:r>
            <a:r>
              <a:rPr lang="nl-NL" sz="1050" kern="1200" dirty="0">
                <a:solidFill>
                  <a:schemeClr val="tx1"/>
                </a:solidFill>
                <a:latin typeface="Segoe UI" pitchFamily="34" charset="0"/>
                <a:ea typeface="Segoe UI" pitchFamily="34" charset="0"/>
                <a:cs typeface="Segoe UI" pitchFamily="34" charset="0"/>
              </a:rPr>
              <a:t> = "&lt;View&gt;" +</a:t>
            </a:r>
          </a:p>
          <a:p>
            <a:r>
              <a:rPr lang="nl-NL" sz="1050" kern="1200" dirty="0">
                <a:solidFill>
                  <a:schemeClr val="tx1"/>
                </a:solidFill>
                <a:latin typeface="Segoe UI" pitchFamily="34" charset="0"/>
                <a:ea typeface="Segoe UI" pitchFamily="34" charset="0"/>
                <a:cs typeface="Segoe UI" pitchFamily="34" charset="0"/>
              </a:rPr>
              <a:t>                            "&lt;</a:t>
            </a:r>
            <a:r>
              <a:rPr lang="nl-NL" sz="1050" kern="1200" dirty="0" err="1">
                <a:solidFill>
                  <a:schemeClr val="tx1"/>
                </a:solidFill>
                <a:latin typeface="Segoe UI" pitchFamily="34" charset="0"/>
                <a:ea typeface="Segoe UI" pitchFamily="34" charset="0"/>
                <a:cs typeface="Segoe UI" pitchFamily="34" charset="0"/>
              </a:rPr>
              <a:t>ViewFields</a:t>
            </a:r>
            <a:r>
              <a:rPr lang="nl-NL" sz="1050" kern="1200" dirty="0">
                <a:solidFill>
                  <a:schemeClr val="tx1"/>
                </a:solidFill>
                <a:latin typeface="Segoe UI" pitchFamily="34" charset="0"/>
                <a:ea typeface="Segoe UI" pitchFamily="34" charset="0"/>
                <a:cs typeface="Segoe UI" pitchFamily="34" charset="0"/>
              </a:rPr>
              <a:t>&gt;" +</a:t>
            </a:r>
          </a:p>
          <a:p>
            <a:r>
              <a:rPr lang="nl-NL" sz="1050" kern="1200" dirty="0">
                <a:solidFill>
                  <a:schemeClr val="tx1"/>
                </a:solidFill>
                <a:latin typeface="Segoe UI" pitchFamily="34" charset="0"/>
                <a:ea typeface="Segoe UI" pitchFamily="34" charset="0"/>
                <a:cs typeface="Segoe UI" pitchFamily="34" charset="0"/>
              </a:rPr>
              <a:t>                                "&lt;</a:t>
            </a:r>
            <a:r>
              <a:rPr lang="nl-NL" sz="1050" kern="1200" dirty="0" err="1">
                <a:solidFill>
                  <a:schemeClr val="tx1"/>
                </a:solidFill>
                <a:latin typeface="Segoe UI" pitchFamily="34" charset="0"/>
                <a:ea typeface="Segoe UI" pitchFamily="34" charset="0"/>
                <a:cs typeface="Segoe UI" pitchFamily="34" charset="0"/>
              </a:rPr>
              <a:t>FieldRef</a:t>
            </a:r>
            <a:r>
              <a:rPr lang="nl-NL" sz="1050" kern="1200" dirty="0">
                <a:solidFill>
                  <a:schemeClr val="tx1"/>
                </a:solidFill>
                <a:latin typeface="Segoe UI" pitchFamily="34" charset="0"/>
                <a:ea typeface="Segoe UI" pitchFamily="34" charset="0"/>
                <a:cs typeface="Segoe UI" pitchFamily="34" charset="0"/>
              </a:rPr>
              <a:t> Name='</a:t>
            </a:r>
            <a:r>
              <a:rPr lang="nl-NL" sz="1050" kern="1200" dirty="0" err="1">
                <a:solidFill>
                  <a:schemeClr val="tx1"/>
                </a:solidFill>
                <a:latin typeface="Segoe UI" pitchFamily="34" charset="0"/>
                <a:ea typeface="Segoe UI" pitchFamily="34" charset="0"/>
                <a:cs typeface="Segoe UI" pitchFamily="34" charset="0"/>
              </a:rPr>
              <a:t>Title</a:t>
            </a:r>
            <a:r>
              <a:rPr lang="nl-NL" sz="1050" kern="1200" dirty="0">
                <a:solidFill>
                  <a:schemeClr val="tx1"/>
                </a:solidFill>
                <a:latin typeface="Segoe UI" pitchFamily="34" charset="0"/>
                <a:ea typeface="Segoe UI" pitchFamily="34" charset="0"/>
                <a:cs typeface="Segoe UI" pitchFamily="34" charset="0"/>
              </a:rPr>
              <a:t>' /&gt;" +</a:t>
            </a:r>
          </a:p>
          <a:p>
            <a:r>
              <a:rPr lang="nl-NL" sz="1050" kern="1200" dirty="0">
                <a:solidFill>
                  <a:schemeClr val="tx1"/>
                </a:solidFill>
                <a:latin typeface="Segoe UI" pitchFamily="34" charset="0"/>
                <a:ea typeface="Segoe UI" pitchFamily="34" charset="0"/>
                <a:cs typeface="Segoe UI" pitchFamily="34" charset="0"/>
              </a:rPr>
              <a:t>                            "&lt;/</a:t>
            </a:r>
            <a:r>
              <a:rPr lang="nl-NL" sz="1050" kern="1200" dirty="0" err="1">
                <a:solidFill>
                  <a:schemeClr val="tx1"/>
                </a:solidFill>
                <a:latin typeface="Segoe UI" pitchFamily="34" charset="0"/>
                <a:ea typeface="Segoe UI" pitchFamily="34" charset="0"/>
                <a:cs typeface="Segoe UI" pitchFamily="34" charset="0"/>
              </a:rPr>
              <a:t>ViewFields</a:t>
            </a:r>
            <a:r>
              <a:rPr lang="nl-NL" sz="1050" kern="1200" dirty="0">
                <a:solidFill>
                  <a:schemeClr val="tx1"/>
                </a:solidFill>
                <a:latin typeface="Segoe UI" pitchFamily="34" charset="0"/>
                <a:ea typeface="Segoe UI" pitchFamily="34" charset="0"/>
                <a:cs typeface="Segoe UI" pitchFamily="34" charset="0"/>
              </a:rPr>
              <a:t>&gt;" +</a:t>
            </a:r>
          </a:p>
          <a:p>
            <a:r>
              <a:rPr lang="nl-NL" sz="1050" kern="1200" dirty="0">
                <a:solidFill>
                  <a:schemeClr val="tx1"/>
                </a:solidFill>
                <a:latin typeface="Segoe UI" pitchFamily="34" charset="0"/>
                <a:ea typeface="Segoe UI" pitchFamily="34" charset="0"/>
                <a:cs typeface="Segoe UI" pitchFamily="34" charset="0"/>
              </a:rPr>
              <a:t>                          "&lt;/View&gt;"</a:t>
            </a:r>
          </a:p>
          <a:p>
            <a:r>
              <a:rPr lang="nl-NL" sz="1050" kern="1200" dirty="0">
                <a:solidFill>
                  <a:schemeClr val="tx1"/>
                </a:solidFill>
                <a:latin typeface="Segoe UI" pitchFamily="34" charset="0"/>
                <a:ea typeface="Segoe UI" pitchFamily="34" charset="0"/>
                <a:cs typeface="Segoe UI" pitchFamily="34" charset="0"/>
              </a:rPr>
              <a:t>            };</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var </a:t>
            </a:r>
            <a:r>
              <a:rPr lang="nl-NL" sz="1050" kern="1200" dirty="0" err="1">
                <a:solidFill>
                  <a:schemeClr val="tx1"/>
                </a:solidFill>
                <a:latin typeface="Segoe UI" pitchFamily="34" charset="0"/>
                <a:ea typeface="Segoe UI" pitchFamily="34" charset="0"/>
                <a:cs typeface="Segoe UI" pitchFamily="34" charset="0"/>
              </a:rPr>
              <a:t>listItems</a:t>
            </a:r>
            <a:r>
              <a:rPr lang="nl-NL" sz="1050" kern="1200" dirty="0">
                <a:solidFill>
                  <a:schemeClr val="tx1"/>
                </a:solidFill>
                <a:latin typeface="Segoe UI" pitchFamily="34" charset="0"/>
                <a:ea typeface="Segoe UI" pitchFamily="34" charset="0"/>
                <a:cs typeface="Segoe UI" pitchFamily="34" charset="0"/>
              </a:rPr>
              <a:t> = </a:t>
            </a:r>
            <a:r>
              <a:rPr lang="nl-NL" sz="1050" kern="1200" dirty="0" err="1">
                <a:solidFill>
                  <a:schemeClr val="tx1"/>
                </a:solidFill>
                <a:latin typeface="Segoe UI" pitchFamily="34" charset="0"/>
                <a:ea typeface="Segoe UI" pitchFamily="34" charset="0"/>
                <a:cs typeface="Segoe UI" pitchFamily="34" charset="0"/>
              </a:rPr>
              <a:t>context.Web.Lists.GetByTitle</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Tasks</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GetItems</a:t>
            </a:r>
            <a:r>
              <a:rPr lang="nl-NL" sz="1050" kern="1200" dirty="0">
                <a:solidFill>
                  <a:schemeClr val="tx1"/>
                </a:solidFill>
                <a:latin typeface="Segoe UI" pitchFamily="34" charset="0"/>
                <a:ea typeface="Segoe UI" pitchFamily="34" charset="0"/>
                <a:cs typeface="Segoe UI" pitchFamily="34" charset="0"/>
              </a:rPr>
              <a:t>(query);</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context.Load</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listItems</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context.ExecuteQuery</a:t>
            </a:r>
            <a:r>
              <a:rPr lang="nl-NL" sz="1050" kern="1200" dirty="0">
                <a:solidFill>
                  <a:schemeClr val="tx1"/>
                </a:solidFill>
                <a:latin typeface="Segoe UI" pitchFamily="34" charset="0"/>
                <a:ea typeface="Segoe UI" pitchFamily="34" charset="0"/>
                <a:cs typeface="Segoe UI" pitchFamily="34" charset="0"/>
              </a:rPr>
              <a:t>();</a:t>
            </a:r>
          </a:p>
          <a:p>
            <a:endParaRPr lang="nl-NL" sz="1050" kern="1200" dirty="0">
              <a:solidFill>
                <a:schemeClr val="tx1"/>
              </a:solidFill>
              <a:latin typeface="Segoe UI" pitchFamily="34" charset="0"/>
              <a:ea typeface="Segoe UI" pitchFamily="34" charset="0"/>
              <a:cs typeface="Segoe UI" pitchFamily="34" charset="0"/>
            </a:endParaRP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Console.WriteLine</a:t>
            </a:r>
            <a:r>
              <a:rPr lang="nl-NL" sz="1050" kern="1200" dirty="0">
                <a:solidFill>
                  <a:schemeClr val="tx1"/>
                </a:solidFill>
                <a:latin typeface="Segoe UI" pitchFamily="34" charset="0"/>
                <a:ea typeface="Segoe UI" pitchFamily="34" charset="0"/>
                <a:cs typeface="Segoe UI" pitchFamily="34" charset="0"/>
              </a:rPr>
              <a:t>("CAML Query </a:t>
            </a:r>
            <a:r>
              <a:rPr lang="nl-NL" sz="1050" kern="1200" dirty="0" err="1">
                <a:solidFill>
                  <a:schemeClr val="tx1"/>
                </a:solidFill>
                <a:latin typeface="Segoe UI" pitchFamily="34" charset="0"/>
                <a:ea typeface="Segoe UI" pitchFamily="34" charset="0"/>
                <a:cs typeface="Segoe UI" pitchFamily="34" charset="0"/>
              </a:rPr>
              <a:t>Notation</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foreach</a:t>
            </a:r>
            <a:r>
              <a:rPr lang="nl-NL" sz="1050" kern="1200" dirty="0">
                <a:solidFill>
                  <a:schemeClr val="tx1"/>
                </a:solidFill>
                <a:latin typeface="Segoe UI" pitchFamily="34" charset="0"/>
                <a:ea typeface="Segoe UI" pitchFamily="34" charset="0"/>
                <a:cs typeface="Segoe UI" pitchFamily="34" charset="0"/>
              </a:rPr>
              <a:t> (var </a:t>
            </a:r>
            <a:r>
              <a:rPr lang="nl-NL" sz="1050" kern="1200" dirty="0" err="1">
                <a:solidFill>
                  <a:schemeClr val="tx1"/>
                </a:solidFill>
                <a:latin typeface="Segoe UI" pitchFamily="34" charset="0"/>
                <a:ea typeface="Segoe UI" pitchFamily="34" charset="0"/>
                <a:cs typeface="Segoe UI" pitchFamily="34" charset="0"/>
              </a:rPr>
              <a:t>listItem</a:t>
            </a:r>
            <a:r>
              <a:rPr lang="nl-NL" sz="1050" kern="1200" dirty="0">
                <a:solidFill>
                  <a:schemeClr val="tx1"/>
                </a:solidFill>
                <a:latin typeface="Segoe UI" pitchFamily="34" charset="0"/>
                <a:ea typeface="Segoe UI" pitchFamily="34" charset="0"/>
                <a:cs typeface="Segoe UI" pitchFamily="34" charset="0"/>
              </a:rPr>
              <a:t> in </a:t>
            </a:r>
            <a:r>
              <a:rPr lang="nl-NL" sz="1050" kern="1200" dirty="0" err="1">
                <a:solidFill>
                  <a:schemeClr val="tx1"/>
                </a:solidFill>
                <a:latin typeface="Segoe UI" pitchFamily="34" charset="0"/>
                <a:ea typeface="Segoe UI" pitchFamily="34" charset="0"/>
                <a:cs typeface="Segoe UI" pitchFamily="34" charset="0"/>
              </a:rPr>
              <a:t>listItems</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Console.WriteLine</a:t>
            </a:r>
            <a:r>
              <a:rPr lang="nl-NL" sz="1050" kern="1200" dirty="0">
                <a:solidFill>
                  <a:schemeClr val="tx1"/>
                </a:solidFill>
                <a:latin typeface="Segoe UI" pitchFamily="34" charset="0"/>
                <a:ea typeface="Segoe UI" pitchFamily="34" charset="0"/>
                <a:cs typeface="Segoe UI" pitchFamily="34" charset="0"/>
              </a:rPr>
              <a:t>($"- {</a:t>
            </a:r>
            <a:r>
              <a:rPr lang="nl-NL" sz="1050" kern="1200" dirty="0" err="1">
                <a:solidFill>
                  <a:schemeClr val="tx1"/>
                </a:solidFill>
                <a:latin typeface="Segoe UI" pitchFamily="34" charset="0"/>
                <a:ea typeface="Segoe UI" pitchFamily="34" charset="0"/>
                <a:cs typeface="Segoe UI" pitchFamily="34" charset="0"/>
              </a:rPr>
              <a:t>listItem</a:t>
            </a:r>
            <a:r>
              <a:rPr lang="nl-NL" sz="1050" kern="1200" dirty="0">
                <a:solidFill>
                  <a:schemeClr val="tx1"/>
                </a:solidFill>
                <a:latin typeface="Segoe UI" pitchFamily="34" charset="0"/>
                <a:ea typeface="Segoe UI" pitchFamily="34" charset="0"/>
                <a:cs typeface="Segoe UI" pitchFamily="34" charset="0"/>
              </a:rPr>
              <a:t>["</a:t>
            </a:r>
            <a:r>
              <a:rPr lang="nl-NL" sz="1050" kern="1200" dirty="0" err="1">
                <a:solidFill>
                  <a:schemeClr val="tx1"/>
                </a:solidFill>
                <a:latin typeface="Segoe UI" pitchFamily="34" charset="0"/>
                <a:ea typeface="Segoe UI" pitchFamily="34" charset="0"/>
                <a:cs typeface="Segoe UI" pitchFamily="34" charset="0"/>
              </a:rPr>
              <a:t>Title</a:t>
            </a:r>
            <a:r>
              <a:rPr lang="nl-NL" sz="1050" kern="1200" dirty="0">
                <a:solidFill>
                  <a:schemeClr val="tx1"/>
                </a:solidFill>
                <a:latin typeface="Segoe UI" pitchFamily="34" charset="0"/>
                <a:ea typeface="Segoe UI" pitchFamily="34" charset="0"/>
                <a:cs typeface="Segoe UI" pitchFamily="34" charset="0"/>
              </a:rPr>
              <a:t>"]}");</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    }</a:t>
            </a:r>
          </a:p>
          <a:p>
            <a:r>
              <a:rPr lang="nl-NL" sz="1050" kern="1200" dirty="0">
                <a:solidFill>
                  <a:schemeClr val="tx1"/>
                </a:solidFill>
                <a:latin typeface="Segoe UI" pitchFamily="34" charset="0"/>
                <a:ea typeface="Segoe UI" pitchFamily="34" charset="0"/>
                <a:cs typeface="Segoe UI" pitchFamily="34" charset="0"/>
              </a:rPr>
              <a:t>}</a:t>
            </a:r>
            <a:endParaRPr lang="en-US" dirty="0">
              <a:effectLst/>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3663153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3367753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277673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a:p>
        </p:txBody>
      </p:sp>
    </p:spTree>
    <p:extLst>
      <p:ext uri="{BB962C8B-B14F-4D97-AF65-F5344CB8AC3E}">
        <p14:creationId xmlns:p14="http://schemas.microsoft.com/office/powerpoint/2010/main" val="425377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Have the students choose either this lab or the one on the next slide, whichever they find more interesting. Note that this lab is way shorter in duration than the next one, so ensure your entire class with this lab or the other lab, but don’t mix it or one part of your class will be done way sooner than the other.</a:t>
            </a:r>
          </a:p>
          <a:p>
            <a:endParaRPr lang="en-US" dirty="0"/>
          </a:p>
          <a:p>
            <a:r>
              <a:rPr lang="en-US" dirty="0"/>
              <a:t>Lab content can be found under “Lab - Working with CSOM”</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a:p>
        </p:txBody>
      </p:sp>
    </p:spTree>
    <p:extLst>
      <p:ext uri="{BB962C8B-B14F-4D97-AF65-F5344CB8AC3E}">
        <p14:creationId xmlns:p14="http://schemas.microsoft.com/office/powerpoint/2010/main" val="17686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t>Have the students choose either this lab or the one on the previous slide, whichever they find more interesting. Note that this lab is way longer in duration than the previous one, so ensure your entire class goes with this lab or the other lab, but don’t mix it or one part of your class will be done way sooner than the other.</a:t>
            </a:r>
          </a:p>
          <a:p>
            <a:endParaRPr lang="en-US" dirty="0"/>
          </a:p>
          <a:p>
            <a:r>
              <a:rPr lang="en-US" dirty="0"/>
              <a:t>Lab content can be found under “Lab - Site provisioning using CSOM”</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a:p>
        </p:txBody>
      </p:sp>
    </p:spTree>
    <p:extLst>
      <p:ext uri="{BB962C8B-B14F-4D97-AF65-F5344CB8AC3E}">
        <p14:creationId xmlns:p14="http://schemas.microsoft.com/office/powerpoint/2010/main" val="853602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a:p>
        </p:txBody>
      </p:sp>
    </p:spTree>
    <p:extLst>
      <p:ext uri="{BB962C8B-B14F-4D97-AF65-F5344CB8AC3E}">
        <p14:creationId xmlns:p14="http://schemas.microsoft.com/office/powerpoint/2010/main" val="4239193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a:p>
        </p:txBody>
      </p:sp>
    </p:spTree>
    <p:extLst>
      <p:ext uri="{BB962C8B-B14F-4D97-AF65-F5344CB8AC3E}">
        <p14:creationId xmlns:p14="http://schemas.microsoft.com/office/powerpoint/2010/main" val="154573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a:p>
        </p:txBody>
      </p:sp>
    </p:spTree>
    <p:extLst>
      <p:ext uri="{BB962C8B-B14F-4D97-AF65-F5344CB8AC3E}">
        <p14:creationId xmlns:p14="http://schemas.microsoft.com/office/powerpoint/2010/main" val="1282761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241729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274831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6890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The Patterns and Practices Core CSOM Library is an extension to the native </a:t>
            </a:r>
            <a:r>
              <a:rPr lang="en-US" sz="1050" b="0" i="0" kern="1200" dirty="0" err="1">
                <a:solidFill>
                  <a:schemeClr val="tx1"/>
                </a:solidFill>
                <a:effectLst/>
                <a:latin typeface="Segoe UI" pitchFamily="34" charset="0"/>
                <a:ea typeface="Segoe UI" pitchFamily="34" charset="0"/>
                <a:cs typeface="Segoe UI" pitchFamily="34" charset="0"/>
              </a:rPr>
              <a:t>SharePont</a:t>
            </a:r>
            <a:r>
              <a:rPr lang="en-US" sz="1050" b="0" i="0" kern="1200" dirty="0">
                <a:solidFill>
                  <a:schemeClr val="tx1"/>
                </a:solidFill>
                <a:effectLst/>
                <a:latin typeface="Segoe UI" pitchFamily="34" charset="0"/>
                <a:ea typeface="Segoe UI" pitchFamily="34" charset="0"/>
                <a:cs typeface="Segoe UI" pitchFamily="34" charset="0"/>
              </a:rPr>
              <a:t> Client Side Object Model libraries.</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Licensed under MIT means it can freely be used for any purpose, both commercial as well as private without having to pay any fees as long as the original disclaimer is copied along in the code.</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It uses the native CSOM library to communicate with SharePoint.</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It extends native CSOM in many ways and eases working with SharePoint remotely from managed code. It is therefore recommended to be used over the native CSOM libraries.</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The PnP Core CSOM library is also referred to as the PnP Sites Core. To elaborate this is an extension to CSOM and should be used in scenarios where you normally would use native CSOM, we call it PnP Core CSOM in this module.</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154202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If you’re developing from managed code like C#, VB.NET, F# or one of the other .NET Framework languages and you wish to communicate with a SharePoint 2013, 2016 or SharePoint Online environment, PnP Core CSOM can be particularly useful due to its ease of use.</a:t>
            </a:r>
          </a:p>
          <a:p>
            <a:endParaRPr lang="en-US" noProof="0" dirty="0"/>
          </a:p>
          <a:p>
            <a:r>
              <a:rPr lang="en-US" noProof="0" dirty="0"/>
              <a:t>Scenarios where using PnP Core CSOM would be good is when you want to have access and (potentially) use the full range of options available to communicate with SharePoint. </a:t>
            </a:r>
          </a:p>
          <a:p>
            <a:endParaRPr lang="en-US" noProof="0" dirty="0"/>
          </a:p>
          <a:p>
            <a:r>
              <a:rPr lang="en-US" noProof="0" dirty="0"/>
              <a:t>The PnP Core CSOM library is backed by a large open source community with many active participants. The owners of the code repository are also accepting Pull Requests. That means any developer, including you, can influence the direction and functionality exposed in this library. By simple proposing a fix or addition to PnP Core CSOM in a Pull Request on GitHub, the repository owners will judge if they find it an useful contribution and if so, your code will likely be part of the release one month later.</a:t>
            </a:r>
          </a:p>
          <a:p>
            <a:endParaRPr lang="en-US" noProof="0" dirty="0"/>
          </a:p>
          <a:p>
            <a:r>
              <a:rPr lang="en-US" noProof="0" dirty="0"/>
              <a:t>If you’re not so certain about your developer skills that you want to actively participate in writing code for it, you also have the ability on GitHub to submit an issue. Again the community behind this open source will be able to respond and help you out. Do be aware though that it’s an open source project which is not directly supported by Microsoft. So for help you can’t submit a ticket to Microsoft Support and are depending on the willingness of others to spend their spare time on helping you out.</a:t>
            </a:r>
          </a:p>
          <a:p>
            <a:endParaRPr lang="en-US" noProof="0" dirty="0"/>
          </a:p>
          <a:p>
            <a:r>
              <a:rPr lang="en-US" noProof="0" dirty="0"/>
              <a:t>If you’re using client side code like JavaScript, you’re likely going to run into challenges when trying to make requests across two domains. When using managed code, you don’t face this problem.</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2922463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There are also scenarios in which it is not advised to use PnP Core CSOM but instead refrain to use the native SharePoint CSOM. Some of these scenarios would be if you only need basic operations against SharePoint like reading from a list or getting properties of a web. Adding the PnP Core CSOM NuGet Package adds 58 DLL files to your application and therefore has a potential big impact on the footprint and size of your application. If that would be the case, consider just using the native SharePoint CSOM library instead.</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1485845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To show how much easier PnP Core CSOM can make you coding, consider this sample where a new content type is being created. You can see that quite a few lines are required to perform a relatively simple operation.</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1784042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598022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879503"/>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443193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3994715"/>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3616503"/>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4015672775"/>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73052114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707699"/>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1869735"/>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8129384"/>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450133"/>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7414210"/>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375505"/>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8161963"/>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43581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arePoint/PnP-Sites-Cor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31BF79-7B9E-4935-B69F-997816F14BB6}"/>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E1D543BC-0139-4C4B-861E-CD7DFAB9E039}"/>
              </a:ext>
            </a:extLst>
          </p:cNvPr>
          <p:cNvSpPr>
            <a:spLocks noGrp="1"/>
          </p:cNvSpPr>
          <p:nvPr>
            <p:ph type="body" sz="quarter" idx="15"/>
          </p:nvPr>
        </p:nvSpPr>
        <p:spPr/>
        <p:txBody>
          <a:bodyPr/>
          <a:lstStyle/>
          <a:p>
            <a:r>
              <a:rPr lang="en-US" dirty="0"/>
              <a:t>PnP Core CSOM</a:t>
            </a:r>
          </a:p>
        </p:txBody>
      </p:sp>
      <p:sp>
        <p:nvSpPr>
          <p:cNvPr id="9" name="Text Placeholder 8">
            <a:extLst>
              <a:ext uri="{FF2B5EF4-FFF2-40B4-BE49-F238E27FC236}">
                <a16:creationId xmlns:a16="http://schemas.microsoft.com/office/drawing/2014/main" id="{6EDC3200-B5A6-4365-80E2-C44626E8B990}"/>
              </a:ext>
            </a:extLst>
          </p:cNvPr>
          <p:cNvSpPr>
            <a:spLocks noGrp="1"/>
          </p:cNvSpPr>
          <p:nvPr>
            <p:ph type="body" sz="quarter" idx="16"/>
          </p:nvPr>
        </p:nvSpPr>
        <p:spPr/>
        <p:txBody>
          <a:bodyPr/>
          <a:lstStyle/>
          <a:p>
            <a:r>
              <a:rPr lang="en-US" dirty="0"/>
              <a:t>SharePoint APIs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8E46580-E9B5-4C53-99C0-E1099F100DB4}"/>
              </a:ext>
            </a:extLst>
          </p:cNvPr>
          <p:cNvSpPr>
            <a:spLocks noGrp="1"/>
          </p:cNvSpPr>
          <p:nvPr>
            <p:ph type="body" sz="quarter" idx="10"/>
          </p:nvPr>
        </p:nvSpPr>
        <p:spPr/>
        <p:txBody>
          <a:bodyPr/>
          <a:lstStyle/>
          <a:p>
            <a:pPr marL="0" indent="0">
              <a:buNone/>
            </a:pPr>
            <a:r>
              <a:rPr lang="en-US" sz="2800" dirty="0"/>
              <a:t>Creating a new Content Type using PnP Core CSOM</a:t>
            </a:r>
            <a:endParaRPr lang="nl-NL" sz="2800" dirty="0"/>
          </a:p>
          <a:p>
            <a:endParaRPr lang="nl-NL" dirty="0"/>
          </a:p>
        </p:txBody>
      </p:sp>
      <p:sp>
        <p:nvSpPr>
          <p:cNvPr id="2" name="Title 1"/>
          <p:cNvSpPr>
            <a:spLocks noGrp="1"/>
          </p:cNvSpPr>
          <p:nvPr>
            <p:ph type="title"/>
          </p:nvPr>
        </p:nvSpPr>
        <p:spPr/>
        <p:txBody>
          <a:bodyPr/>
          <a:lstStyle/>
          <a:p>
            <a:r>
              <a:rPr lang="en-US"/>
              <a:t>PnP Core CSOM vs native CSOM</a:t>
            </a:r>
            <a:endParaRPr lang="nl-NL" dirty="0"/>
          </a:p>
        </p:txBody>
      </p:sp>
      <p:sp>
        <p:nvSpPr>
          <p:cNvPr id="4" name="TextBox 3">
            <a:extLst>
              <a:ext uri="{FF2B5EF4-FFF2-40B4-BE49-F238E27FC236}">
                <a16:creationId xmlns:a16="http://schemas.microsoft.com/office/drawing/2014/main" id="{D3DF83C0-1BD5-4E1B-AEA8-BF308EEA871F}"/>
              </a:ext>
            </a:extLst>
          </p:cNvPr>
          <p:cNvSpPr txBox="1"/>
          <p:nvPr/>
        </p:nvSpPr>
        <p:spPr>
          <a:xfrm>
            <a:off x="200190" y="1402182"/>
            <a:ext cx="8943810" cy="1280351"/>
          </a:xfrm>
          <a:prstGeom prst="rect">
            <a:avLst/>
          </a:prstGeom>
          <a:noFill/>
        </p:spPr>
        <p:txBody>
          <a:bodyPr wrap="square" lIns="182880" tIns="146304" rIns="182880" bIns="146304" rtlCol="0">
            <a:spAutoFit/>
          </a:bodyPr>
          <a:lstStyle/>
          <a:p>
            <a:r>
              <a:rPr lang="en-US" sz="1600" dirty="0" err="1">
                <a:latin typeface="Consolas" panose="020B0609020204030204" pitchFamily="49" charset="0"/>
              </a:rPr>
              <a:t>clientContext.Web.CreateContentType</a:t>
            </a:r>
            <a:r>
              <a:rPr lang="en-US" sz="1600" dirty="0">
                <a:latin typeface="Consolas" panose="020B0609020204030204" pitchFamily="49" charset="0"/>
              </a:rPr>
              <a:t>(</a:t>
            </a:r>
          </a:p>
          <a:p>
            <a:r>
              <a:rPr lang="en-US" sz="1600" dirty="0">
                <a:latin typeface="Consolas" panose="020B0609020204030204" pitchFamily="49" charset="0"/>
              </a:rPr>
              <a:t>	"My CT",</a:t>
            </a:r>
          </a:p>
          <a:p>
            <a:r>
              <a:rPr lang="en-US" sz="1600" dirty="0">
                <a:latin typeface="Consolas" panose="020B0609020204030204" pitchFamily="49" charset="0"/>
              </a:rPr>
              <a:t>	"0x0101009189AB5D3D2647B580F011DA2F356FB2",</a:t>
            </a:r>
          </a:p>
          <a:p>
            <a:r>
              <a:rPr lang="en-US" sz="1600" dirty="0">
                <a:latin typeface="Consolas" panose="020B0609020204030204" pitchFamily="49" charset="0"/>
              </a:rPr>
              <a:t>	"My custom content types group");</a:t>
            </a:r>
          </a:p>
        </p:txBody>
      </p:sp>
    </p:spTree>
    <p:extLst>
      <p:ext uri="{BB962C8B-B14F-4D97-AF65-F5344CB8AC3E}">
        <p14:creationId xmlns:p14="http://schemas.microsoft.com/office/powerpoint/2010/main" val="40112936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1814215"/>
          </a:xfrm>
        </p:spPr>
        <p:txBody>
          <a:bodyPr/>
          <a:lstStyle/>
          <a:p>
            <a:pPr marL="0" indent="0">
              <a:buNone/>
            </a:pPr>
            <a:r>
              <a:rPr lang="en-US" dirty="0"/>
              <a:t>NuGet</a:t>
            </a:r>
          </a:p>
          <a:p>
            <a:pPr marL="514350" indent="-514350">
              <a:buFont typeface="+mj-lt"/>
              <a:buAutoNum type="arabicPeriod"/>
            </a:pPr>
            <a:r>
              <a:rPr lang="en-US" dirty="0"/>
              <a:t>Add the </a:t>
            </a:r>
            <a:br>
              <a:rPr lang="en-US" dirty="0"/>
            </a:br>
            <a:r>
              <a:rPr lang="en-US" dirty="0"/>
              <a:t>NuGet package</a:t>
            </a:r>
          </a:p>
          <a:p>
            <a:pPr marL="514350" indent="-514350">
              <a:buFont typeface="+mj-lt"/>
              <a:buAutoNum type="arabicPeriod"/>
            </a:pPr>
            <a:r>
              <a:rPr lang="en-US" dirty="0"/>
              <a:t>Start coding</a:t>
            </a:r>
          </a:p>
        </p:txBody>
      </p:sp>
      <p:sp>
        <p:nvSpPr>
          <p:cNvPr id="2" name="Title 1"/>
          <p:cNvSpPr>
            <a:spLocks noGrp="1"/>
          </p:cNvSpPr>
          <p:nvPr>
            <p:ph type="title"/>
          </p:nvPr>
        </p:nvSpPr>
        <p:spPr/>
        <p:txBody>
          <a:bodyPr/>
          <a:lstStyle/>
          <a:p>
            <a:r>
              <a:rPr lang="en-US"/>
              <a:t>How to use PnP Core CSOM</a:t>
            </a:r>
            <a:endParaRPr lang="nl-NL" dirty="0"/>
          </a:p>
        </p:txBody>
      </p:sp>
      <p:pic>
        <p:nvPicPr>
          <p:cNvPr id="6" name="Picture 5">
            <a:extLst>
              <a:ext uri="{FF2B5EF4-FFF2-40B4-BE49-F238E27FC236}">
                <a16:creationId xmlns:a16="http://schemas.microsoft.com/office/drawing/2014/main" id="{C08E4236-C8E5-4534-A6F3-3DD64C8D7B86}"/>
              </a:ext>
            </a:extLst>
          </p:cNvPr>
          <p:cNvPicPr>
            <a:picLocks noChangeAspect="1"/>
          </p:cNvPicPr>
          <p:nvPr/>
        </p:nvPicPr>
        <p:blipFill>
          <a:blip r:embed="rId3"/>
          <a:stretch>
            <a:fillRect/>
          </a:stretch>
        </p:blipFill>
        <p:spPr>
          <a:xfrm>
            <a:off x="3444175" y="957982"/>
            <a:ext cx="5152290" cy="3227536"/>
          </a:xfrm>
          <a:prstGeom prst="rect">
            <a:avLst/>
          </a:prstGeom>
        </p:spPr>
      </p:pic>
    </p:spTree>
    <p:extLst>
      <p:ext uri="{BB962C8B-B14F-4D97-AF65-F5344CB8AC3E}">
        <p14:creationId xmlns:p14="http://schemas.microsoft.com/office/powerpoint/2010/main" val="305331644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1814215"/>
          </a:xfrm>
        </p:spPr>
        <p:txBody>
          <a:bodyPr/>
          <a:lstStyle/>
          <a:p>
            <a:pPr marL="0" indent="0">
              <a:buNone/>
            </a:pPr>
            <a:r>
              <a:rPr lang="en-US" dirty="0"/>
              <a:t>NuGet</a:t>
            </a:r>
          </a:p>
          <a:p>
            <a:pPr marL="514350" indent="-514350">
              <a:buFont typeface="+mj-lt"/>
              <a:buAutoNum type="arabicPeriod"/>
            </a:pPr>
            <a:r>
              <a:rPr lang="en-US" dirty="0"/>
              <a:t>Add the NuGet</a:t>
            </a:r>
            <a:br>
              <a:rPr lang="en-US" dirty="0"/>
            </a:br>
            <a:r>
              <a:rPr lang="en-US" dirty="0"/>
              <a:t>package</a:t>
            </a:r>
          </a:p>
          <a:p>
            <a:pPr marL="514350" indent="-514350">
              <a:buFont typeface="+mj-lt"/>
              <a:buAutoNum type="arabicPeriod"/>
            </a:pPr>
            <a:r>
              <a:rPr lang="en-US" dirty="0"/>
              <a:t>Start coding</a:t>
            </a:r>
          </a:p>
        </p:txBody>
      </p:sp>
      <p:sp>
        <p:nvSpPr>
          <p:cNvPr id="2" name="Title 1"/>
          <p:cNvSpPr>
            <a:spLocks noGrp="1"/>
          </p:cNvSpPr>
          <p:nvPr>
            <p:ph type="title"/>
          </p:nvPr>
        </p:nvSpPr>
        <p:spPr/>
        <p:txBody>
          <a:bodyPr/>
          <a:lstStyle/>
          <a:p>
            <a:r>
              <a:rPr lang="en-US" dirty="0"/>
              <a:t>How to Install Native CSOM</a:t>
            </a:r>
            <a:endParaRPr lang="nl-NL" dirty="0"/>
          </a:p>
        </p:txBody>
      </p:sp>
      <p:pic>
        <p:nvPicPr>
          <p:cNvPr id="4" name="Picture 3">
            <a:extLst>
              <a:ext uri="{FF2B5EF4-FFF2-40B4-BE49-F238E27FC236}">
                <a16:creationId xmlns:a16="http://schemas.microsoft.com/office/drawing/2014/main" id="{D8D6CFA7-DFDA-49B9-AF0D-972C65130A29}"/>
              </a:ext>
            </a:extLst>
          </p:cNvPr>
          <p:cNvPicPr>
            <a:picLocks noChangeAspect="1"/>
          </p:cNvPicPr>
          <p:nvPr/>
        </p:nvPicPr>
        <p:blipFill>
          <a:blip r:embed="rId3"/>
          <a:stretch>
            <a:fillRect/>
          </a:stretch>
        </p:blipFill>
        <p:spPr>
          <a:xfrm>
            <a:off x="3330218" y="891882"/>
            <a:ext cx="5611852" cy="3952009"/>
          </a:xfrm>
          <a:prstGeom prst="rect">
            <a:avLst/>
          </a:prstGeom>
        </p:spPr>
      </p:pic>
    </p:spTree>
    <p:extLst>
      <p:ext uri="{BB962C8B-B14F-4D97-AF65-F5344CB8AC3E}">
        <p14:creationId xmlns:p14="http://schemas.microsoft.com/office/powerpoint/2010/main" val="33382069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dirty="0"/>
              <a:t>15/16-Hive</a:t>
            </a:r>
          </a:p>
          <a:p>
            <a:pPr marL="514350" indent="-514350">
              <a:buFont typeface="+mj-lt"/>
              <a:buAutoNum type="arabicPeriod"/>
            </a:pPr>
            <a:r>
              <a:rPr lang="en-US" dirty="0"/>
              <a:t>Copy out and reference the Microsoft.SharePoint.Client.*.dll libraries</a:t>
            </a:r>
          </a:p>
          <a:p>
            <a:pPr marL="514350" indent="-514350">
              <a:buFont typeface="+mj-lt"/>
              <a:buAutoNum type="arabicPeriod"/>
            </a:pPr>
            <a:r>
              <a:rPr lang="en-US" dirty="0"/>
              <a:t>Start coding</a:t>
            </a:r>
          </a:p>
        </p:txBody>
      </p:sp>
      <p:sp>
        <p:nvSpPr>
          <p:cNvPr id="2" name="Title 1"/>
          <p:cNvSpPr>
            <a:spLocks noGrp="1"/>
          </p:cNvSpPr>
          <p:nvPr>
            <p:ph type="title"/>
          </p:nvPr>
        </p:nvSpPr>
        <p:spPr/>
        <p:txBody>
          <a:bodyPr/>
          <a:lstStyle/>
          <a:p>
            <a:r>
              <a:rPr lang="en-US" dirty="0"/>
              <a:t>How to use native CSOM</a:t>
            </a:r>
            <a:endParaRPr lang="nl-NL" dirty="0"/>
          </a:p>
        </p:txBody>
      </p:sp>
      <p:pic>
        <p:nvPicPr>
          <p:cNvPr id="3" name="Picture 2">
            <a:extLst>
              <a:ext uri="{FF2B5EF4-FFF2-40B4-BE49-F238E27FC236}">
                <a16:creationId xmlns:a16="http://schemas.microsoft.com/office/drawing/2014/main" id="{AF9A9A2B-E071-416B-81F2-AEA339FB27F8}"/>
              </a:ext>
            </a:extLst>
          </p:cNvPr>
          <p:cNvPicPr>
            <a:picLocks noChangeAspect="1"/>
          </p:cNvPicPr>
          <p:nvPr/>
        </p:nvPicPr>
        <p:blipFill>
          <a:blip r:embed="rId3"/>
          <a:stretch>
            <a:fillRect/>
          </a:stretch>
        </p:blipFill>
        <p:spPr>
          <a:xfrm>
            <a:off x="4507345" y="2166128"/>
            <a:ext cx="4471671" cy="2765590"/>
          </a:xfrm>
          <a:prstGeom prst="rect">
            <a:avLst/>
          </a:prstGeom>
          <a:ln>
            <a:solidFill>
              <a:schemeClr val="tx1">
                <a:lumMod val="50000"/>
              </a:schemeClr>
            </a:solidFill>
          </a:ln>
        </p:spPr>
      </p:pic>
    </p:spTree>
    <p:extLst>
      <p:ext uri="{BB962C8B-B14F-4D97-AF65-F5344CB8AC3E}">
        <p14:creationId xmlns:p14="http://schemas.microsoft.com/office/powerpoint/2010/main" val="32105099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23212213"/>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8427149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84107861"/>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356574311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314459650"/>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pPr lvl="0"/>
            <a:r>
              <a:rPr lang="en-US" dirty="0"/>
              <a:t>Typical CSOM flow</a:t>
            </a:r>
          </a:p>
        </p:txBody>
      </p:sp>
    </p:spTree>
    <p:extLst>
      <p:ext uri="{BB962C8B-B14F-4D97-AF65-F5344CB8AC3E}">
        <p14:creationId xmlns:p14="http://schemas.microsoft.com/office/powerpoint/2010/main" val="145676319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Sample – Reading data</a:t>
            </a:r>
          </a:p>
        </p:txBody>
      </p:sp>
      <p:sp>
        <p:nvSpPr>
          <p:cNvPr id="5" name="Content Placeholder 2"/>
          <p:cNvSpPr txBox="1">
            <a:spLocks/>
          </p:cNvSpPr>
          <p:nvPr/>
        </p:nvSpPr>
        <p:spPr>
          <a:xfrm>
            <a:off x="1363569" y="1158163"/>
            <a:ext cx="6670087" cy="3514820"/>
          </a:xfrm>
          <a:prstGeom prst="rect">
            <a:avLst/>
          </a:prstGeom>
          <a:solidFill>
            <a:schemeClr val="bg1"/>
          </a:solidFill>
          <a:ln>
            <a:solidFill>
              <a:schemeClr val="tx1"/>
            </a:solidFill>
          </a:ln>
        </p:spPr>
        <p:txBody>
          <a:bodyPr>
            <a:no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US" sz="1100" dirty="0">
                <a:solidFill>
                  <a:srgbClr val="00B050"/>
                </a:solidFill>
                <a:latin typeface="Consolas" panose="020B0609020204030204" pitchFamily="49" charset="0"/>
                <a:cs typeface="Consolas" panose="020B0609020204030204" pitchFamily="49" charset="0"/>
              </a:rPr>
              <a:t>// Create a new client context (this needs to be disposed)</a:t>
            </a:r>
          </a:p>
          <a:p>
            <a:pPr marL="0" indent="0">
              <a:buNone/>
            </a:pPr>
            <a:r>
              <a:rPr lang="en-US" sz="1100" dirty="0" err="1">
                <a:latin typeface="Consolas" panose="020B0609020204030204" pitchFamily="49" charset="0"/>
                <a:cs typeface="Consolas" panose="020B0609020204030204" pitchFamily="49" charset="0"/>
              </a:rPr>
              <a:t>ClientContext</a:t>
            </a:r>
            <a:r>
              <a:rPr lang="en-US" sz="1100" dirty="0">
                <a:latin typeface="Consolas" panose="020B0609020204030204" pitchFamily="49" charset="0"/>
                <a:cs typeface="Consolas" panose="020B0609020204030204" pitchFamily="49" charset="0"/>
              </a:rPr>
              <a:t> context = new </a:t>
            </a:r>
            <a:r>
              <a:rPr lang="en-US" sz="1100" dirty="0" err="1">
                <a:latin typeface="Consolas" panose="020B0609020204030204" pitchFamily="49" charset="0"/>
                <a:cs typeface="Consolas" panose="020B0609020204030204" pitchFamily="49" charset="0"/>
              </a:rPr>
              <a:t>ClientContext</a:t>
            </a:r>
            <a:r>
              <a:rPr lang="en-US" sz="1100" dirty="0">
                <a:latin typeface="Consolas" panose="020B0609020204030204" pitchFamily="49" charset="0"/>
                <a:cs typeface="Consolas" panose="020B0609020204030204" pitchFamily="49" charset="0"/>
              </a:rPr>
              <a:t>("https://dev.contoso.local");</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Set Credentials to be the current user context</a:t>
            </a:r>
          </a:p>
          <a:p>
            <a:pPr marL="0" indent="0">
              <a:buNone/>
            </a:pPr>
            <a:r>
              <a:rPr lang="en-US" sz="1100" dirty="0" err="1">
                <a:latin typeface="Consolas" panose="020B0609020204030204" pitchFamily="49" charset="0"/>
                <a:cs typeface="Consolas" panose="020B0609020204030204" pitchFamily="49" charset="0"/>
              </a:rPr>
              <a:t>context.Credentials</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CredentialCache.DefaultNetworkCredentials</a:t>
            </a:r>
            <a:r>
              <a:rPr lang="en-US" sz="1100" dirty="0">
                <a:latin typeface="Consolas" panose="020B0609020204030204" pitchFamily="49" charset="0"/>
                <a:cs typeface="Consolas" panose="020B0609020204030204" pitchFamily="49" charset="0"/>
              </a:rPr>
              <a:t>;</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Define that we want to use the Web object</a:t>
            </a:r>
          </a:p>
          <a:p>
            <a:pPr marL="0" indent="0">
              <a:buNone/>
            </a:pPr>
            <a:r>
              <a:rPr lang="en-US" sz="1100" dirty="0">
                <a:latin typeface="Consolas" panose="020B0609020204030204" pitchFamily="49" charset="0"/>
                <a:cs typeface="Consolas" panose="020B0609020204030204" pitchFamily="49" charset="0"/>
              </a:rPr>
              <a:t>Web </a:t>
            </a:r>
            <a:r>
              <a:rPr lang="en-US" sz="1100" dirty="0" err="1">
                <a:latin typeface="Consolas" panose="020B0609020204030204" pitchFamily="49" charset="0"/>
                <a:cs typeface="Consolas" panose="020B0609020204030204" pitchFamily="49" charset="0"/>
              </a:rPr>
              <a:t>web</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context.Web</a:t>
            </a:r>
            <a:r>
              <a:rPr lang="en-US" sz="1100" dirty="0">
                <a:latin typeface="Consolas" panose="020B0609020204030204" pitchFamily="49" charset="0"/>
                <a:cs typeface="Consolas" panose="020B0609020204030204" pitchFamily="49" charset="0"/>
              </a:rPr>
              <a:t>;</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Specify that we only need the Title and Description from the Web object</a:t>
            </a:r>
          </a:p>
          <a:p>
            <a:pPr marL="0" indent="0">
              <a:buNone/>
            </a:pPr>
            <a:r>
              <a:rPr lang="en-US" sz="1100" dirty="0" err="1">
                <a:latin typeface="Consolas" panose="020B0609020204030204" pitchFamily="49" charset="0"/>
                <a:cs typeface="Consolas" panose="020B0609020204030204" pitchFamily="49" charset="0"/>
              </a:rPr>
              <a:t>context.Load</a:t>
            </a:r>
            <a:r>
              <a:rPr lang="en-US" sz="1100" dirty="0">
                <a:latin typeface="Consolas" panose="020B0609020204030204" pitchFamily="49" charset="0"/>
                <a:cs typeface="Consolas" panose="020B0609020204030204" pitchFamily="49" charset="0"/>
              </a:rPr>
              <a:t>(web, w =&gt; </a:t>
            </a:r>
            <a:r>
              <a:rPr lang="en-US" sz="1100" dirty="0" err="1">
                <a:latin typeface="Consolas" panose="020B0609020204030204" pitchFamily="49" charset="0"/>
                <a:cs typeface="Consolas" panose="020B0609020204030204" pitchFamily="49" charset="0"/>
              </a:rPr>
              <a:t>w.Title</a:t>
            </a:r>
            <a:r>
              <a:rPr lang="en-US" sz="1100" dirty="0">
                <a:latin typeface="Consolas" panose="020B0609020204030204" pitchFamily="49" charset="0"/>
                <a:cs typeface="Consolas" panose="020B0609020204030204" pitchFamily="49" charset="0"/>
              </a:rPr>
              <a:t>, w =&gt; </a:t>
            </a:r>
            <a:r>
              <a:rPr lang="en-US" sz="1100" dirty="0" err="1">
                <a:latin typeface="Consolas" panose="020B0609020204030204" pitchFamily="49" charset="0"/>
                <a:cs typeface="Consolas" panose="020B0609020204030204" pitchFamily="49" charset="0"/>
              </a:rPr>
              <a:t>w.Description</a:t>
            </a:r>
            <a:r>
              <a:rPr lang="en-US" sz="1100" dirty="0">
                <a:latin typeface="Consolas" panose="020B0609020204030204" pitchFamily="49" charset="0"/>
                <a:cs typeface="Consolas" panose="020B0609020204030204" pitchFamily="49" charset="0"/>
              </a:rPr>
              <a:t>);</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Execute the query to the server to retrieve the requested data</a:t>
            </a:r>
          </a:p>
          <a:p>
            <a:pPr marL="0" indent="0">
              <a:buNone/>
            </a:pPr>
            <a:r>
              <a:rPr lang="en-US" sz="1100" dirty="0" err="1">
                <a:latin typeface="Consolas" panose="020B0609020204030204" pitchFamily="49" charset="0"/>
                <a:cs typeface="Consolas" panose="020B0609020204030204" pitchFamily="49" charset="0"/>
              </a:rPr>
              <a:t>context.ExecuteQuery</a:t>
            </a:r>
            <a:r>
              <a:rPr lang="en-US" sz="1100" dirty="0">
                <a:latin typeface="Consolas" panose="020B0609020204030204" pitchFamily="49" charset="0"/>
                <a:cs typeface="Consolas" panose="020B0609020204030204" pitchFamily="49" charset="0"/>
              </a:rPr>
              <a:t>();</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Use the properties that are now available</a:t>
            </a:r>
          </a:p>
          <a:p>
            <a:pPr marL="0" indent="0">
              <a:buNone/>
            </a:pPr>
            <a:r>
              <a:rPr lang="en-US" sz="1100" dirty="0" err="1">
                <a:latin typeface="Consolas" panose="020B0609020204030204" pitchFamily="49" charset="0"/>
                <a:cs typeface="Consolas" panose="020B0609020204030204" pitchFamily="49" charset="0"/>
              </a:rPr>
              <a:t>Console.WriteLine</a:t>
            </a:r>
            <a:r>
              <a:rPr lang="en-US" sz="1100" dirty="0">
                <a:latin typeface="Consolas" panose="020B0609020204030204" pitchFamily="49" charset="0"/>
                <a:cs typeface="Consolas" panose="020B0609020204030204" pitchFamily="49" charset="0"/>
              </a:rPr>
              <a:t>("Title: " + </a:t>
            </a:r>
            <a:r>
              <a:rPr lang="en-US" sz="1100" dirty="0" err="1">
                <a:latin typeface="Consolas" panose="020B0609020204030204" pitchFamily="49" charset="0"/>
                <a:cs typeface="Consolas" panose="020B0609020204030204" pitchFamily="49" charset="0"/>
              </a:rPr>
              <a:t>web.Title</a:t>
            </a:r>
            <a:r>
              <a:rPr lang="en-US" sz="1100" dirty="0">
                <a:latin typeface="Consolas" panose="020B0609020204030204" pitchFamily="49" charset="0"/>
                <a:cs typeface="Consolas" panose="020B0609020204030204" pitchFamily="49" charset="0"/>
              </a:rPr>
              <a:t> + "; Description: " + </a:t>
            </a:r>
            <a:r>
              <a:rPr lang="en-US" sz="1100" dirty="0" err="1">
                <a:latin typeface="Consolas" panose="020B0609020204030204" pitchFamily="49" charset="0"/>
                <a:cs typeface="Consolas" panose="020B0609020204030204" pitchFamily="49" charset="0"/>
              </a:rPr>
              <a:t>web.Description</a:t>
            </a:r>
            <a:r>
              <a:rPr lang="en-US" sz="11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2451978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Defining Properties to retrieve</a:t>
            </a:r>
          </a:p>
        </p:txBody>
      </p:sp>
      <p:sp>
        <p:nvSpPr>
          <p:cNvPr id="6" name="Rectangle 5"/>
          <p:cNvSpPr/>
          <p:nvPr/>
        </p:nvSpPr>
        <p:spPr>
          <a:xfrm>
            <a:off x="1168032" y="2939031"/>
            <a:ext cx="3403968" cy="553998"/>
          </a:xfrm>
          <a:prstGeom prst="rect">
            <a:avLst/>
          </a:prstGeom>
        </p:spPr>
        <p:txBody>
          <a:bodyPr wrap="square">
            <a:spAutoFit/>
          </a:bodyPr>
          <a:lstStyle/>
          <a:p>
            <a:pPr algn="ctr"/>
            <a:r>
              <a:rPr lang="en-US" sz="1500"/>
              <a:t>Trying to use properties that have not been loaded will throw an exception</a:t>
            </a:r>
          </a:p>
        </p:txBody>
      </p:sp>
      <p:sp>
        <p:nvSpPr>
          <p:cNvPr id="7" name="Rectangle 6"/>
          <p:cNvSpPr/>
          <p:nvPr/>
        </p:nvSpPr>
        <p:spPr>
          <a:xfrm>
            <a:off x="1168032" y="936914"/>
            <a:ext cx="6985368" cy="1569660"/>
          </a:xfrm>
          <a:prstGeom prst="rect">
            <a:avLst/>
          </a:prstGeom>
          <a:solidFill>
            <a:schemeClr val="bg1"/>
          </a:solidFill>
          <a:ln>
            <a:solidFill>
              <a:schemeClr val="tx1"/>
            </a:solidFill>
          </a:ln>
        </p:spPr>
        <p:txBody>
          <a:bodyPr wrap="square">
            <a:spAutoFit/>
          </a:bodyPr>
          <a:lstStyle/>
          <a:p>
            <a:r>
              <a:rPr lang="en-US" sz="1200" dirty="0">
                <a:solidFill>
                  <a:srgbClr val="00B050"/>
                </a:solidFill>
                <a:latin typeface="Consolas" panose="020B0609020204030204" pitchFamily="49" charset="0"/>
                <a:cs typeface="Consolas" panose="020B0609020204030204" pitchFamily="49" charset="0"/>
              </a:rPr>
              <a:t>// Load specific context items, but omit the </a:t>
            </a:r>
            <a:r>
              <a:rPr lang="en-US" sz="1200" dirty="0" err="1">
                <a:solidFill>
                  <a:srgbClr val="00B050"/>
                </a:solidFill>
                <a:latin typeface="Consolas" panose="020B0609020204030204" pitchFamily="49" charset="0"/>
                <a:cs typeface="Consolas" panose="020B0609020204030204" pitchFamily="49" charset="0"/>
              </a:rPr>
              <a:t>Url</a:t>
            </a:r>
            <a:r>
              <a:rPr lang="en-US" sz="1200" dirty="0">
                <a:solidFill>
                  <a:srgbClr val="00B050"/>
                </a:solidFill>
                <a:latin typeface="Consolas" panose="020B0609020204030204" pitchFamily="49" charset="0"/>
                <a:cs typeface="Consolas" panose="020B0609020204030204" pitchFamily="49" charset="0"/>
              </a:rPr>
              <a:t> property for this sample</a:t>
            </a:r>
          </a:p>
          <a:p>
            <a:r>
              <a:rPr lang="en-US" sz="1200" dirty="0" err="1">
                <a:latin typeface="Consolas" panose="020B0609020204030204" pitchFamily="49" charset="0"/>
                <a:cs typeface="Consolas" panose="020B0609020204030204" pitchFamily="49" charset="0"/>
              </a:rPr>
              <a:t>context.Load</a:t>
            </a:r>
            <a:r>
              <a:rPr lang="en-US" sz="1200" dirty="0">
                <a:latin typeface="Consolas" panose="020B0609020204030204" pitchFamily="49" charset="0"/>
                <a:cs typeface="Consolas" panose="020B0609020204030204" pitchFamily="49" charset="0"/>
              </a:rPr>
              <a:t>(</a:t>
            </a:r>
            <a:r>
              <a:rPr lang="en-US" sz="1200" dirty="0">
                <a:highlight>
                  <a:srgbClr val="FFFF00"/>
                </a:highlight>
                <a:latin typeface="Consolas" panose="020B0609020204030204" pitchFamily="49" charset="0"/>
                <a:cs typeface="Consolas" panose="020B0609020204030204" pitchFamily="49" charset="0"/>
              </a:rPr>
              <a:t>web, w =&gt; </a:t>
            </a:r>
            <a:r>
              <a:rPr lang="en-US" sz="1200" dirty="0" err="1">
                <a:highlight>
                  <a:srgbClr val="FFFF00"/>
                </a:highlight>
                <a:latin typeface="Consolas" panose="020B0609020204030204" pitchFamily="49" charset="0"/>
                <a:cs typeface="Consolas" panose="020B0609020204030204" pitchFamily="49" charset="0"/>
              </a:rPr>
              <a:t>w.Title</a:t>
            </a:r>
            <a:r>
              <a:rPr lang="en-US" sz="1200" dirty="0">
                <a:highlight>
                  <a:srgbClr val="FFFF00"/>
                </a:highlight>
                <a:latin typeface="Consolas" panose="020B0609020204030204" pitchFamily="49" charset="0"/>
                <a:cs typeface="Consolas" panose="020B0609020204030204" pitchFamily="49" charset="0"/>
              </a:rPr>
              <a:t>, w =&gt; </a:t>
            </a:r>
            <a:r>
              <a:rPr lang="en-US" sz="1200" dirty="0" err="1">
                <a:highlight>
                  <a:srgbClr val="FFFF00"/>
                </a:highlight>
                <a:latin typeface="Consolas" panose="020B0609020204030204" pitchFamily="49" charset="0"/>
                <a:cs typeface="Consolas" panose="020B0609020204030204" pitchFamily="49" charset="0"/>
              </a:rPr>
              <a:t>w.Description</a:t>
            </a:r>
            <a:r>
              <a:rPr lang="en-US" sz="1200" dirty="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Retrieve data from SharePoint</a:t>
            </a:r>
          </a:p>
          <a:p>
            <a:r>
              <a:rPr lang="en-US" sz="1200" dirty="0" err="1">
                <a:latin typeface="Consolas" panose="020B0609020204030204" pitchFamily="49" charset="0"/>
                <a:cs typeface="Consolas" panose="020B0609020204030204" pitchFamily="49" charset="0"/>
              </a:rPr>
              <a:t>context.ExecuteQuery</a:t>
            </a:r>
            <a:r>
              <a:rPr lang="en-US" sz="1200" dirty="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dirty="0">
                <a:solidFill>
                  <a:srgbClr val="00B050"/>
                </a:solidFill>
                <a:latin typeface="Consolas" panose="020B0609020204030204" pitchFamily="49" charset="0"/>
                <a:cs typeface="Consolas" panose="020B0609020204030204" pitchFamily="49" charset="0"/>
              </a:rPr>
              <a:t>// The following line will throw an exception because </a:t>
            </a:r>
            <a:r>
              <a:rPr lang="en-US" sz="1200" dirty="0" err="1">
                <a:solidFill>
                  <a:srgbClr val="00B050"/>
                </a:solidFill>
                <a:latin typeface="Consolas" panose="020B0609020204030204" pitchFamily="49" charset="0"/>
                <a:cs typeface="Consolas" panose="020B0609020204030204" pitchFamily="49" charset="0"/>
              </a:rPr>
              <a:t>Url</a:t>
            </a:r>
            <a:r>
              <a:rPr lang="en-US" sz="1200" dirty="0">
                <a:solidFill>
                  <a:srgbClr val="00B050"/>
                </a:solidFill>
                <a:latin typeface="Consolas" panose="020B0609020204030204" pitchFamily="49" charset="0"/>
                <a:cs typeface="Consolas" panose="020B0609020204030204" pitchFamily="49" charset="0"/>
              </a:rPr>
              <a:t> has not been loaded</a:t>
            </a:r>
          </a:p>
          <a:p>
            <a:r>
              <a:rPr lang="en-US" sz="1200" dirty="0" err="1">
                <a:latin typeface="Consolas" panose="020B0609020204030204" pitchFamily="49" charset="0"/>
                <a:cs typeface="Consolas" panose="020B0609020204030204" pitchFamily="49" charset="0"/>
              </a:rPr>
              <a:t>Console.WriteLine</a:t>
            </a:r>
            <a:r>
              <a:rPr lang="en-US" sz="1200" dirty="0">
                <a:latin typeface="Consolas" panose="020B0609020204030204" pitchFamily="49" charset="0"/>
                <a:cs typeface="Consolas" panose="020B0609020204030204" pitchFamily="49" charset="0"/>
              </a:rPr>
              <a:t>("Url: " + </a:t>
            </a:r>
            <a:r>
              <a:rPr lang="en-US" sz="1200" dirty="0" err="1">
                <a:highlight>
                  <a:srgbClr val="FF0000"/>
                </a:highlight>
                <a:latin typeface="Consolas" panose="020B0609020204030204" pitchFamily="49" charset="0"/>
                <a:cs typeface="Consolas" panose="020B0609020204030204" pitchFamily="49" charset="0"/>
              </a:rPr>
              <a:t>web.Url</a:t>
            </a:r>
            <a:r>
              <a:rPr lang="en-US" sz="1200" dirty="0">
                <a:latin typeface="Consolas" panose="020B0609020204030204" pitchFamily="49" charset="0"/>
                <a:cs typeface="Consolas" panose="020B0609020204030204" pitchFamily="49" charset="0"/>
              </a:rPr>
              <a:t>);</a:t>
            </a:r>
          </a:p>
        </p:txBody>
      </p:sp>
      <p:pic>
        <p:nvPicPr>
          <p:cNvPr id="8" name="Picture 7"/>
          <p:cNvPicPr>
            <a:picLocks noChangeAspect="1"/>
          </p:cNvPicPr>
          <p:nvPr/>
        </p:nvPicPr>
        <p:blipFill>
          <a:blip r:embed="rId3"/>
          <a:stretch>
            <a:fillRect/>
          </a:stretch>
        </p:blipFill>
        <p:spPr>
          <a:xfrm>
            <a:off x="4648200" y="2495550"/>
            <a:ext cx="2969676" cy="2257463"/>
          </a:xfrm>
          <a:prstGeom prst="rect">
            <a:avLst/>
          </a:prstGeom>
        </p:spPr>
      </p:pic>
    </p:spTree>
    <p:extLst>
      <p:ext uri="{BB962C8B-B14F-4D97-AF65-F5344CB8AC3E}">
        <p14:creationId xmlns:p14="http://schemas.microsoft.com/office/powerpoint/2010/main" val="31472580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Sample – Writing data</a:t>
            </a:r>
          </a:p>
        </p:txBody>
      </p:sp>
      <p:sp>
        <p:nvSpPr>
          <p:cNvPr id="5" name="Content Placeholder 2"/>
          <p:cNvSpPr txBox="1">
            <a:spLocks/>
          </p:cNvSpPr>
          <p:nvPr/>
        </p:nvSpPr>
        <p:spPr>
          <a:xfrm>
            <a:off x="1363569" y="1158163"/>
            <a:ext cx="6670087" cy="3768204"/>
          </a:xfrm>
          <a:prstGeom prst="rect">
            <a:avLst/>
          </a:prstGeom>
          <a:solidFill>
            <a:schemeClr val="bg1"/>
          </a:solidFill>
          <a:ln>
            <a:solidFill>
              <a:schemeClr val="tx1"/>
            </a:solidFill>
          </a:ln>
        </p:spPr>
        <p:txBody>
          <a:bodyPr>
            <a:no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US" sz="1100" dirty="0">
                <a:solidFill>
                  <a:srgbClr val="00B050"/>
                </a:solidFill>
                <a:latin typeface="Consolas" panose="020B0609020204030204" pitchFamily="49" charset="0"/>
                <a:cs typeface="Consolas" panose="020B0609020204030204" pitchFamily="49" charset="0"/>
              </a:rPr>
              <a:t>// Create a new client context (this needs to be disposed)</a:t>
            </a:r>
          </a:p>
          <a:p>
            <a:pPr marL="0" indent="0">
              <a:buNone/>
            </a:pPr>
            <a:r>
              <a:rPr lang="en-US" sz="1100" dirty="0" err="1">
                <a:latin typeface="Consolas" panose="020B0609020204030204" pitchFamily="49" charset="0"/>
                <a:cs typeface="Consolas" panose="020B0609020204030204" pitchFamily="49" charset="0"/>
              </a:rPr>
              <a:t>ClientContext</a:t>
            </a:r>
            <a:r>
              <a:rPr lang="en-US" sz="1100" dirty="0">
                <a:latin typeface="Consolas" panose="020B0609020204030204" pitchFamily="49" charset="0"/>
                <a:cs typeface="Consolas" panose="020B0609020204030204" pitchFamily="49" charset="0"/>
              </a:rPr>
              <a:t> context = new </a:t>
            </a:r>
            <a:r>
              <a:rPr lang="en-US" sz="1100" dirty="0" err="1">
                <a:latin typeface="Consolas" panose="020B0609020204030204" pitchFamily="49" charset="0"/>
                <a:cs typeface="Consolas" panose="020B0609020204030204" pitchFamily="49" charset="0"/>
              </a:rPr>
              <a:t>ClientContext</a:t>
            </a:r>
            <a:r>
              <a:rPr lang="en-US" sz="1100" dirty="0">
                <a:latin typeface="Consolas" panose="020B0609020204030204" pitchFamily="49" charset="0"/>
                <a:cs typeface="Consolas" panose="020B0609020204030204" pitchFamily="49" charset="0"/>
              </a:rPr>
              <a:t>("https://dev.contoso.local");</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Set Credentials to be the current user context</a:t>
            </a:r>
          </a:p>
          <a:p>
            <a:pPr marL="0" indent="0">
              <a:buNone/>
            </a:pPr>
            <a:r>
              <a:rPr lang="en-US" sz="1100" dirty="0" err="1">
                <a:latin typeface="Consolas" panose="020B0609020204030204" pitchFamily="49" charset="0"/>
                <a:cs typeface="Consolas" panose="020B0609020204030204" pitchFamily="49" charset="0"/>
              </a:rPr>
              <a:t>context.Credentials</a:t>
            </a:r>
            <a:r>
              <a:rPr lang="en-US" sz="1100" dirty="0">
                <a:latin typeface="Consolas" panose="020B0609020204030204" pitchFamily="49" charset="0"/>
                <a:cs typeface="Consolas" panose="020B0609020204030204" pitchFamily="49" charset="0"/>
              </a:rPr>
              <a:t> = </a:t>
            </a:r>
            <a:r>
              <a:rPr lang="en-US" sz="1100" dirty="0" err="1">
                <a:latin typeface="Consolas" panose="020B0609020204030204" pitchFamily="49" charset="0"/>
                <a:cs typeface="Consolas" panose="020B0609020204030204" pitchFamily="49" charset="0"/>
              </a:rPr>
              <a:t>CredentialCache.DefaultNetworkCredentials</a:t>
            </a:r>
            <a:r>
              <a:rPr lang="en-US" sz="1100" dirty="0">
                <a:latin typeface="Consolas" panose="020B0609020204030204" pitchFamily="49" charset="0"/>
                <a:cs typeface="Consolas" panose="020B0609020204030204" pitchFamily="49" charset="0"/>
              </a:rPr>
              <a:t>;</a:t>
            </a:r>
          </a:p>
          <a:p>
            <a:pPr marL="0" indent="0">
              <a:buNone/>
            </a:pPr>
            <a:endParaRPr lang="en-US" sz="1100" dirty="0">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Reference the list where to add a new item in</a:t>
            </a:r>
          </a:p>
          <a:p>
            <a:pPr marL="0" indent="0">
              <a:buNone/>
            </a:pPr>
            <a:r>
              <a:rPr lang="en-US" sz="1100" dirty="0" err="1">
                <a:latin typeface="Consolas" panose="020B0609020204030204" pitchFamily="49" charset="0"/>
              </a:rPr>
              <a:t>var</a:t>
            </a:r>
            <a:r>
              <a:rPr lang="en-US" sz="1100" dirty="0">
                <a:latin typeface="Consolas" panose="020B0609020204030204" pitchFamily="49" charset="0"/>
              </a:rPr>
              <a:t> list = </a:t>
            </a:r>
            <a:r>
              <a:rPr lang="en-US" sz="1100" dirty="0" err="1">
                <a:latin typeface="Consolas" panose="020B0609020204030204" pitchFamily="49" charset="0"/>
              </a:rPr>
              <a:t>context.Web.Lists.GetByTitle</a:t>
            </a:r>
            <a:r>
              <a:rPr lang="en-US" sz="1100" dirty="0">
                <a:latin typeface="Consolas" panose="020B0609020204030204" pitchFamily="49" charset="0"/>
              </a:rPr>
              <a:t>("Tasks");</a:t>
            </a:r>
          </a:p>
          <a:p>
            <a:pPr marL="0" indent="0">
              <a:buNone/>
            </a:pPr>
            <a:endParaRPr lang="en-US" sz="1100" dirty="0">
              <a:solidFill>
                <a:srgbClr val="00B050"/>
              </a:solidFill>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Create a new item in the list</a:t>
            </a:r>
          </a:p>
          <a:p>
            <a:pPr marL="0" indent="0">
              <a:buNone/>
            </a:pPr>
            <a:r>
              <a:rPr lang="en-US" sz="1100" dirty="0" err="1">
                <a:latin typeface="Consolas" panose="020B0609020204030204" pitchFamily="49" charset="0"/>
              </a:rPr>
              <a:t>var</a:t>
            </a:r>
            <a:r>
              <a:rPr lang="en-US" sz="1100" dirty="0">
                <a:latin typeface="Consolas" panose="020B0609020204030204" pitchFamily="49" charset="0"/>
              </a:rPr>
              <a:t> item = </a:t>
            </a:r>
            <a:r>
              <a:rPr lang="en-US" sz="1100" dirty="0" err="1">
                <a:latin typeface="Consolas" panose="020B0609020204030204" pitchFamily="49" charset="0"/>
              </a:rPr>
              <a:t>list.AddItem</a:t>
            </a:r>
            <a:r>
              <a:rPr lang="en-US" sz="1100" dirty="0">
                <a:latin typeface="Consolas" panose="020B0609020204030204" pitchFamily="49" charset="0"/>
              </a:rPr>
              <a:t>(new </a:t>
            </a:r>
            <a:r>
              <a:rPr lang="en-US" sz="1100" dirty="0" err="1">
                <a:latin typeface="Consolas" panose="020B0609020204030204" pitchFamily="49" charset="0"/>
              </a:rPr>
              <a:t>ListItemCreationInformation</a:t>
            </a:r>
            <a:r>
              <a:rPr lang="en-US" sz="1100" dirty="0">
                <a:latin typeface="Consolas" panose="020B0609020204030204" pitchFamily="49" charset="0"/>
              </a:rPr>
              <a:t>());</a:t>
            </a:r>
          </a:p>
          <a:p>
            <a:pPr marL="0" indent="0">
              <a:buNone/>
            </a:pPr>
            <a:endParaRPr lang="en-US" sz="1100" dirty="0">
              <a:solidFill>
                <a:srgbClr val="00B050"/>
              </a:solidFill>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Set the properties of the new list item</a:t>
            </a:r>
          </a:p>
          <a:p>
            <a:pPr marL="0" indent="0">
              <a:buNone/>
            </a:pPr>
            <a:r>
              <a:rPr lang="en-US" sz="1100" dirty="0">
                <a:latin typeface="Consolas" panose="020B0609020204030204" pitchFamily="49" charset="0"/>
              </a:rPr>
              <a:t>item["Title"] = "Your new title";</a:t>
            </a:r>
          </a:p>
          <a:p>
            <a:pPr marL="0" indent="0">
              <a:buNone/>
            </a:pPr>
            <a:endParaRPr lang="en-US" sz="1100" dirty="0">
              <a:solidFill>
                <a:srgbClr val="00B050"/>
              </a:solidFill>
              <a:latin typeface="Consolas" panose="020B0609020204030204" pitchFamily="49" charset="0"/>
              <a:cs typeface="Consolas" panose="020B0609020204030204" pitchFamily="49" charset="0"/>
            </a:endParaRPr>
          </a:p>
          <a:p>
            <a:pPr marL="0" indent="0">
              <a:buNone/>
            </a:pPr>
            <a:r>
              <a:rPr lang="en-US" sz="1100" dirty="0">
                <a:solidFill>
                  <a:srgbClr val="00B050"/>
                </a:solidFill>
                <a:latin typeface="Consolas" panose="020B0609020204030204" pitchFamily="49" charset="0"/>
                <a:cs typeface="Consolas" panose="020B0609020204030204" pitchFamily="49" charset="0"/>
              </a:rPr>
              <a:t>// Send the request to create the new </a:t>
            </a:r>
            <a:r>
              <a:rPr lang="en-US" sz="1100" dirty="0" err="1">
                <a:solidFill>
                  <a:srgbClr val="00B050"/>
                </a:solidFill>
                <a:latin typeface="Consolas" panose="020B0609020204030204" pitchFamily="49" charset="0"/>
                <a:cs typeface="Consolas" panose="020B0609020204030204" pitchFamily="49" charset="0"/>
              </a:rPr>
              <a:t>listitem</a:t>
            </a:r>
            <a:r>
              <a:rPr lang="en-US" sz="1100" dirty="0">
                <a:solidFill>
                  <a:srgbClr val="00B050"/>
                </a:solidFill>
                <a:latin typeface="Consolas" panose="020B0609020204030204" pitchFamily="49" charset="0"/>
                <a:cs typeface="Consolas" panose="020B0609020204030204" pitchFamily="49" charset="0"/>
              </a:rPr>
              <a:t> to SharePoint</a:t>
            </a:r>
          </a:p>
          <a:p>
            <a:pPr marL="0" indent="0">
              <a:buNone/>
            </a:pPr>
            <a:r>
              <a:rPr lang="en-US" sz="1100" dirty="0" err="1">
                <a:latin typeface="Consolas" panose="020B0609020204030204" pitchFamily="49" charset="0"/>
              </a:rPr>
              <a:t>item.Update</a:t>
            </a:r>
            <a:r>
              <a:rPr lang="en-US" sz="1100" dirty="0">
                <a:latin typeface="Consolas" panose="020B0609020204030204" pitchFamily="49" charset="0"/>
              </a:rPr>
              <a:t>();</a:t>
            </a:r>
          </a:p>
          <a:p>
            <a:pPr marL="0" indent="0">
              <a:buNone/>
            </a:pPr>
            <a:r>
              <a:rPr lang="en-US" sz="1100" dirty="0" err="1">
                <a:latin typeface="Consolas" panose="020B0609020204030204" pitchFamily="49" charset="0"/>
              </a:rPr>
              <a:t>context.ExecuteQuery</a:t>
            </a:r>
            <a:r>
              <a:rPr lang="en-US" sz="1100" dirty="0">
                <a:latin typeface="Consolas" panose="020B0609020204030204" pitchFamily="49" charset="0"/>
              </a:rPr>
              <a:t>();</a:t>
            </a:r>
          </a:p>
        </p:txBody>
      </p:sp>
    </p:spTree>
    <p:extLst>
      <p:ext uri="{BB962C8B-B14F-4D97-AF65-F5344CB8AC3E}">
        <p14:creationId xmlns:p14="http://schemas.microsoft.com/office/powerpoint/2010/main" val="1544424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078529"/>
          </a:xfrm>
        </p:spPr>
        <p:txBody>
          <a:bodyPr/>
          <a:lstStyle/>
          <a:p>
            <a:r>
              <a:rPr lang="en-US" dirty="0"/>
              <a:t>Always limit your request to only the fields that you need</a:t>
            </a:r>
          </a:p>
          <a:p>
            <a:r>
              <a:rPr lang="en-US" dirty="0"/>
              <a:t>Possible using either Lambda, </a:t>
            </a:r>
            <a:r>
              <a:rPr lang="en-US" dirty="0" err="1"/>
              <a:t>Linq</a:t>
            </a:r>
            <a:r>
              <a:rPr lang="en-US" dirty="0"/>
              <a:t> or CAML</a:t>
            </a:r>
            <a:endParaRPr lang="nl-NL" dirty="0"/>
          </a:p>
        </p:txBody>
      </p:sp>
      <p:sp>
        <p:nvSpPr>
          <p:cNvPr id="2" name="Title 1"/>
          <p:cNvSpPr>
            <a:spLocks noGrp="1"/>
          </p:cNvSpPr>
          <p:nvPr>
            <p:ph type="title"/>
          </p:nvPr>
        </p:nvSpPr>
        <p:spPr/>
        <p:txBody>
          <a:bodyPr/>
          <a:lstStyle/>
          <a:p>
            <a:r>
              <a:rPr lang="en-US" dirty="0"/>
              <a:t>Optimizing CSOM</a:t>
            </a:r>
          </a:p>
        </p:txBody>
      </p:sp>
      <p:sp>
        <p:nvSpPr>
          <p:cNvPr id="8" name="TextBox 7"/>
          <p:cNvSpPr txBox="1"/>
          <p:nvPr/>
        </p:nvSpPr>
        <p:spPr>
          <a:xfrm>
            <a:off x="101249" y="2491438"/>
            <a:ext cx="2759286" cy="1328023"/>
          </a:xfrm>
          <a:prstGeom prst="roundRect">
            <a:avLst/>
          </a:prstGeom>
          <a:solidFill>
            <a:schemeClr val="accent1"/>
          </a:solidFill>
        </p:spPr>
        <p:txBody>
          <a:bodyPr wrap="square" rtlCol="0">
            <a:spAutoFit/>
          </a:bodyPr>
          <a:lstStyle/>
          <a:p>
            <a:r>
              <a:rPr lang="en-US" sz="1200" noProof="1">
                <a:solidFill>
                  <a:schemeClr val="bg1"/>
                </a:solidFill>
              </a:rPr>
              <a:t>context.Load(context.Web, </a:t>
            </a:r>
          </a:p>
          <a:p>
            <a:r>
              <a:rPr lang="en-US" sz="1200" noProof="1">
                <a:solidFill>
                  <a:schemeClr val="bg1"/>
                </a:solidFill>
              </a:rPr>
              <a:t>        web =&gt; web.Lists</a:t>
            </a:r>
          </a:p>
          <a:p>
            <a:r>
              <a:rPr lang="en-US" sz="1200" noProof="1">
                <a:solidFill>
                  <a:schemeClr val="bg1"/>
                </a:solidFill>
              </a:rPr>
              <a:t>              .Include(list =&gt; list.Title)</a:t>
            </a:r>
          </a:p>
          <a:p>
            <a:r>
              <a:rPr lang="en-US" sz="1200" noProof="1">
                <a:solidFill>
                  <a:schemeClr val="bg1"/>
                </a:solidFill>
              </a:rPr>
              <a:t>              .Where(list =&gt; list.BaseType	                    ==            	BaseType.DocumentLibrary));</a:t>
            </a:r>
          </a:p>
        </p:txBody>
      </p:sp>
      <p:sp>
        <p:nvSpPr>
          <p:cNvPr id="9" name="TextBox 8">
            <a:extLst>
              <a:ext uri="{FF2B5EF4-FFF2-40B4-BE49-F238E27FC236}">
                <a16:creationId xmlns:a16="http://schemas.microsoft.com/office/drawing/2014/main" id="{472AC676-40AB-427A-9F67-9CCCCC79D57D}"/>
              </a:ext>
            </a:extLst>
          </p:cNvPr>
          <p:cNvSpPr txBox="1"/>
          <p:nvPr/>
        </p:nvSpPr>
        <p:spPr>
          <a:xfrm>
            <a:off x="165421" y="2085622"/>
            <a:ext cx="2695114" cy="340519"/>
          </a:xfrm>
          <a:prstGeom prst="roundRect">
            <a:avLst/>
          </a:prstGeom>
          <a:solidFill>
            <a:schemeClr val="accent1"/>
          </a:solidFill>
        </p:spPr>
        <p:txBody>
          <a:bodyPr wrap="square" rtlCol="0">
            <a:spAutoFit/>
          </a:bodyPr>
          <a:lstStyle/>
          <a:p>
            <a:pPr algn="ctr"/>
            <a:r>
              <a:rPr lang="en-US" sz="1400" dirty="0">
                <a:solidFill>
                  <a:schemeClr val="bg1"/>
                </a:solidFill>
              </a:rPr>
              <a:t>Lambda notation sample</a:t>
            </a:r>
          </a:p>
        </p:txBody>
      </p:sp>
      <p:sp>
        <p:nvSpPr>
          <p:cNvPr id="11" name="TextBox 10">
            <a:extLst>
              <a:ext uri="{FF2B5EF4-FFF2-40B4-BE49-F238E27FC236}">
                <a16:creationId xmlns:a16="http://schemas.microsoft.com/office/drawing/2014/main" id="{DFE2B696-546D-4DB5-8200-EB9FFEF8034A}"/>
              </a:ext>
            </a:extLst>
          </p:cNvPr>
          <p:cNvSpPr txBox="1"/>
          <p:nvPr/>
        </p:nvSpPr>
        <p:spPr>
          <a:xfrm>
            <a:off x="2955570" y="2080533"/>
            <a:ext cx="3022466" cy="340519"/>
          </a:xfrm>
          <a:prstGeom prst="roundRect">
            <a:avLst/>
          </a:prstGeom>
          <a:solidFill>
            <a:schemeClr val="accent1"/>
          </a:solidFill>
        </p:spPr>
        <p:txBody>
          <a:bodyPr wrap="square" rtlCol="0">
            <a:spAutoFit/>
          </a:bodyPr>
          <a:lstStyle/>
          <a:p>
            <a:pPr algn="ctr"/>
            <a:r>
              <a:rPr lang="en-US" sz="1400" dirty="0" err="1">
                <a:solidFill>
                  <a:schemeClr val="bg1"/>
                </a:solidFill>
              </a:rPr>
              <a:t>Linq</a:t>
            </a:r>
            <a:r>
              <a:rPr lang="en-US" sz="1400" dirty="0">
                <a:solidFill>
                  <a:schemeClr val="bg1"/>
                </a:solidFill>
              </a:rPr>
              <a:t> query notation sample</a:t>
            </a:r>
          </a:p>
        </p:txBody>
      </p:sp>
      <p:sp>
        <p:nvSpPr>
          <p:cNvPr id="12" name="TextBox 11">
            <a:extLst>
              <a:ext uri="{FF2B5EF4-FFF2-40B4-BE49-F238E27FC236}">
                <a16:creationId xmlns:a16="http://schemas.microsoft.com/office/drawing/2014/main" id="{56147EE3-E791-408B-AD69-18F87BACB88C}"/>
              </a:ext>
            </a:extLst>
          </p:cNvPr>
          <p:cNvSpPr txBox="1"/>
          <p:nvPr/>
        </p:nvSpPr>
        <p:spPr>
          <a:xfrm>
            <a:off x="2923202" y="2491438"/>
            <a:ext cx="3022466" cy="1736646"/>
          </a:xfrm>
          <a:prstGeom prst="roundRect">
            <a:avLst/>
          </a:prstGeom>
          <a:solidFill>
            <a:schemeClr val="accent1"/>
          </a:solidFill>
        </p:spPr>
        <p:txBody>
          <a:bodyPr wrap="square" rtlCol="0">
            <a:spAutoFit/>
          </a:bodyPr>
          <a:lstStyle/>
          <a:p>
            <a:r>
              <a:rPr lang="en-US" sz="1200" noProof="1">
                <a:solidFill>
                  <a:schemeClr val="bg1"/>
                </a:solidFill>
              </a:rPr>
              <a:t>var query = from list</a:t>
            </a:r>
          </a:p>
          <a:p>
            <a:r>
              <a:rPr lang="en-US" sz="1200" noProof="1">
                <a:solidFill>
                  <a:schemeClr val="bg1"/>
                </a:solidFill>
              </a:rPr>
              <a:t>                    in context.Web.Lists</a:t>
            </a:r>
          </a:p>
          <a:p>
            <a:r>
              <a:rPr lang="en-US" sz="1200" noProof="1">
                <a:solidFill>
                  <a:schemeClr val="bg1"/>
                </a:solidFill>
              </a:rPr>
              <a:t>                    where list.BaseType =	         	         BaseType.DocumentLibrary                   	         select list;</a:t>
            </a:r>
          </a:p>
          <a:p>
            <a:r>
              <a:rPr lang="en-US" sz="1200" noProof="1">
                <a:solidFill>
                  <a:schemeClr val="bg1"/>
                </a:solidFill>
              </a:rPr>
              <a:t>var lists = context.LoadQuery(query.Include(</a:t>
            </a:r>
            <a:br>
              <a:rPr lang="en-US" sz="1200" noProof="1">
                <a:solidFill>
                  <a:schemeClr val="bg1"/>
                </a:solidFill>
              </a:rPr>
            </a:br>
            <a:r>
              <a:rPr lang="en-US" sz="1200" noProof="1">
                <a:solidFill>
                  <a:schemeClr val="bg1"/>
                </a:solidFill>
              </a:rPr>
              <a:t> l =&gt; l.Title));</a:t>
            </a:r>
          </a:p>
        </p:txBody>
      </p:sp>
      <p:sp>
        <p:nvSpPr>
          <p:cNvPr id="14" name="TextBox 13">
            <a:extLst>
              <a:ext uri="{FF2B5EF4-FFF2-40B4-BE49-F238E27FC236}">
                <a16:creationId xmlns:a16="http://schemas.microsoft.com/office/drawing/2014/main" id="{CF49467F-D7D3-4C5E-BB5A-CCE9937A8BE8}"/>
              </a:ext>
            </a:extLst>
          </p:cNvPr>
          <p:cNvSpPr txBox="1"/>
          <p:nvPr/>
        </p:nvSpPr>
        <p:spPr>
          <a:xfrm>
            <a:off x="6048795" y="2080532"/>
            <a:ext cx="3022466" cy="340519"/>
          </a:xfrm>
          <a:prstGeom prst="roundRect">
            <a:avLst/>
          </a:prstGeom>
          <a:solidFill>
            <a:schemeClr val="accent1"/>
          </a:solidFill>
        </p:spPr>
        <p:txBody>
          <a:bodyPr wrap="square" rtlCol="0">
            <a:spAutoFit/>
          </a:bodyPr>
          <a:lstStyle/>
          <a:p>
            <a:pPr algn="ctr"/>
            <a:r>
              <a:rPr lang="en-US" sz="1400" dirty="0">
                <a:solidFill>
                  <a:schemeClr val="bg1"/>
                </a:solidFill>
              </a:rPr>
              <a:t>CAML notation sample</a:t>
            </a:r>
          </a:p>
        </p:txBody>
      </p:sp>
      <p:sp>
        <p:nvSpPr>
          <p:cNvPr id="15" name="TextBox 14">
            <a:extLst>
              <a:ext uri="{FF2B5EF4-FFF2-40B4-BE49-F238E27FC236}">
                <a16:creationId xmlns:a16="http://schemas.microsoft.com/office/drawing/2014/main" id="{921B330B-F181-4C84-86CF-D49FBCA877BC}"/>
              </a:ext>
            </a:extLst>
          </p:cNvPr>
          <p:cNvSpPr txBox="1"/>
          <p:nvPr/>
        </p:nvSpPr>
        <p:spPr>
          <a:xfrm>
            <a:off x="6048795" y="2491438"/>
            <a:ext cx="3022466" cy="2349579"/>
          </a:xfrm>
          <a:prstGeom prst="roundRect">
            <a:avLst/>
          </a:prstGeom>
          <a:solidFill>
            <a:schemeClr val="accent1"/>
          </a:solidFill>
        </p:spPr>
        <p:txBody>
          <a:bodyPr wrap="square" rtlCol="0">
            <a:spAutoFit/>
          </a:bodyPr>
          <a:lstStyle/>
          <a:p>
            <a:r>
              <a:rPr lang="en-US" sz="1200" noProof="1">
                <a:solidFill>
                  <a:schemeClr val="bg1"/>
                </a:solidFill>
              </a:rPr>
              <a:t>var query = new CamlQuery {</a:t>
            </a:r>
          </a:p>
          <a:p>
            <a:r>
              <a:rPr lang="en-US" sz="1200" noProof="1">
                <a:solidFill>
                  <a:schemeClr val="bg1"/>
                </a:solidFill>
              </a:rPr>
              <a:t>   ViewXml = "&lt;View&gt;" +</a:t>
            </a:r>
          </a:p>
          <a:p>
            <a:r>
              <a:rPr lang="en-US" sz="1200" noProof="1">
                <a:solidFill>
                  <a:schemeClr val="bg1"/>
                </a:solidFill>
              </a:rPr>
              <a:t>                      "&lt;ViewFields&gt;" +</a:t>
            </a:r>
          </a:p>
          <a:p>
            <a:r>
              <a:rPr lang="en-US" sz="1200" noProof="1">
                <a:solidFill>
                  <a:schemeClr val="bg1"/>
                </a:solidFill>
              </a:rPr>
              <a:t>                      “&lt;FieldRef              			    Name='Title' /&gt;" +</a:t>
            </a:r>
          </a:p>
          <a:p>
            <a:r>
              <a:rPr lang="en-US" sz="1200" noProof="1">
                <a:solidFill>
                  <a:schemeClr val="bg1"/>
                </a:solidFill>
              </a:rPr>
              <a:t>                      "&lt;/ViewFields&gt;" +</a:t>
            </a:r>
          </a:p>
          <a:p>
            <a:r>
              <a:rPr lang="en-US" sz="1200" noProof="1">
                <a:solidFill>
                  <a:schemeClr val="bg1"/>
                </a:solidFill>
              </a:rPr>
              <a:t>                      "&lt;/View&gt;" };</a:t>
            </a:r>
          </a:p>
          <a:p>
            <a:r>
              <a:rPr lang="en-US" sz="1200" noProof="1">
                <a:solidFill>
                  <a:schemeClr val="bg1"/>
                </a:solidFill>
              </a:rPr>
              <a:t>var listItems = context.Web.Lists</a:t>
            </a:r>
          </a:p>
          <a:p>
            <a:r>
              <a:rPr lang="en-US" sz="1200" noProof="1">
                <a:solidFill>
                  <a:schemeClr val="bg1"/>
                </a:solidFill>
              </a:rPr>
              <a:t>	                    .GetByTitle("Tasks")</a:t>
            </a:r>
          </a:p>
          <a:p>
            <a:r>
              <a:rPr lang="en-US" sz="1200" noProof="1">
                <a:solidFill>
                  <a:schemeClr val="bg1"/>
                </a:solidFill>
              </a:rPr>
              <a:t>	                    .GetItems(query);</a:t>
            </a:r>
          </a:p>
          <a:p>
            <a:r>
              <a:rPr lang="en-US" sz="1200" noProof="1">
                <a:solidFill>
                  <a:schemeClr val="bg1"/>
                </a:solidFill>
              </a:rPr>
              <a:t>context.Load(listItems);</a:t>
            </a:r>
          </a:p>
        </p:txBody>
      </p:sp>
    </p:spTree>
    <p:extLst>
      <p:ext uri="{BB962C8B-B14F-4D97-AF65-F5344CB8AC3E}">
        <p14:creationId xmlns:p14="http://schemas.microsoft.com/office/powerpoint/2010/main" val="28887875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455701306"/>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6470561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graphicEl>
                                              <a:dgm id="{9209B674-4702-4807-B0BE-EBA6E99BEB7D}"/>
                                            </p:graphicEl>
                                          </p:spTgt>
                                        </p:tgtEl>
                                        <p:attrNameLst>
                                          <p:attrName>style.visibility</p:attrName>
                                        </p:attrNameLst>
                                      </p:cBhvr>
                                      <p:to>
                                        <p:strVal val="visible"/>
                                      </p:to>
                                    </p:set>
                                    <p:anim calcmode="lin" valueType="num">
                                      <p:cBhvr additive="base">
                                        <p:cTn id="7" dur="500" fill="hold"/>
                                        <p:tgtEl>
                                          <p:spTgt spid="5">
                                            <p:graphicEl>
                                              <a:dgm id="{9209B674-4702-4807-B0BE-EBA6E99BEB7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graphicEl>
                                              <a:dgm id="{9209B674-4702-4807-B0BE-EBA6E99BEB7D}"/>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graphicEl>
                                              <a:dgm id="{C4A6DCD2-C317-44F2-B8E2-42257E4A658D}"/>
                                            </p:graphicEl>
                                          </p:spTgt>
                                        </p:tgtEl>
                                        <p:attrNameLst>
                                          <p:attrName>style.visibility</p:attrName>
                                        </p:attrNameLst>
                                      </p:cBhvr>
                                      <p:to>
                                        <p:strVal val="visible"/>
                                      </p:to>
                                    </p:set>
                                    <p:anim calcmode="lin" valueType="num">
                                      <p:cBhvr additive="base">
                                        <p:cTn id="13" dur="500" fill="hold"/>
                                        <p:tgtEl>
                                          <p:spTgt spid="5">
                                            <p:graphicEl>
                                              <a:dgm id="{C4A6DCD2-C317-44F2-B8E2-42257E4A658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graphicEl>
                                              <a:dgm id="{C4A6DCD2-C317-44F2-B8E2-42257E4A658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graphicEl>
                                              <a:dgm id="{0A900138-EFF7-49A7-B273-3D9F4AB28F9A}"/>
                                            </p:graphicEl>
                                          </p:spTgt>
                                        </p:tgtEl>
                                        <p:attrNameLst>
                                          <p:attrName>style.visibility</p:attrName>
                                        </p:attrNameLst>
                                      </p:cBhvr>
                                      <p:to>
                                        <p:strVal val="visible"/>
                                      </p:to>
                                    </p:set>
                                    <p:anim calcmode="lin" valueType="num">
                                      <p:cBhvr additive="base">
                                        <p:cTn id="19" dur="500" fill="hold"/>
                                        <p:tgtEl>
                                          <p:spTgt spid="5">
                                            <p:graphicEl>
                                              <a:dgm id="{0A900138-EFF7-49A7-B273-3D9F4AB28F9A}"/>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graphicEl>
                                              <a:dgm id="{0A900138-EFF7-49A7-B273-3D9F4AB28F9A}"/>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graphicEl>
                                              <a:dgm id="{8973525A-C8AC-4C9C-A303-84301CD4C580}"/>
                                            </p:graphicEl>
                                          </p:spTgt>
                                        </p:tgtEl>
                                        <p:attrNameLst>
                                          <p:attrName>style.visibility</p:attrName>
                                        </p:attrNameLst>
                                      </p:cBhvr>
                                      <p:to>
                                        <p:strVal val="visible"/>
                                      </p:to>
                                    </p:set>
                                    <p:anim calcmode="lin" valueType="num">
                                      <p:cBhvr additive="base">
                                        <p:cTn id="25" dur="500" fill="hold"/>
                                        <p:tgtEl>
                                          <p:spTgt spid="5">
                                            <p:graphicEl>
                                              <a:dgm id="{8973525A-C8AC-4C9C-A303-84301CD4C580}"/>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graphicEl>
                                              <a:dgm id="{8973525A-C8AC-4C9C-A303-84301CD4C580}"/>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graphicEl>
                                              <a:dgm id="{E7876F98-55E1-4BBF-987C-DF4EF03FAB74}"/>
                                            </p:graphicEl>
                                          </p:spTgt>
                                        </p:tgtEl>
                                        <p:attrNameLst>
                                          <p:attrName>style.visibility</p:attrName>
                                        </p:attrNameLst>
                                      </p:cBhvr>
                                      <p:to>
                                        <p:strVal val="visible"/>
                                      </p:to>
                                    </p:set>
                                    <p:anim calcmode="lin" valueType="num">
                                      <p:cBhvr additive="base">
                                        <p:cTn id="31" dur="500" fill="hold"/>
                                        <p:tgtEl>
                                          <p:spTgt spid="5">
                                            <p:graphicEl>
                                              <a:dgm id="{E7876F98-55E1-4BBF-987C-DF4EF03FAB74}"/>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graphicEl>
                                              <a:dgm id="{E7876F98-55E1-4BBF-987C-DF4EF03FAB74}"/>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graphicEl>
                                              <a:dgm id="{C999ADF5-3FB7-42E5-963B-29D7C06FBCE7}"/>
                                            </p:graphicEl>
                                          </p:spTgt>
                                        </p:tgtEl>
                                        <p:attrNameLst>
                                          <p:attrName>style.visibility</p:attrName>
                                        </p:attrNameLst>
                                      </p:cBhvr>
                                      <p:to>
                                        <p:strVal val="visible"/>
                                      </p:to>
                                    </p:set>
                                    <p:anim calcmode="lin" valueType="num">
                                      <p:cBhvr additive="base">
                                        <p:cTn id="37" dur="500" fill="hold"/>
                                        <p:tgtEl>
                                          <p:spTgt spid="5">
                                            <p:graphicEl>
                                              <a:dgm id="{C999ADF5-3FB7-42E5-963B-29D7C06FBCE7}"/>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graphicEl>
                                              <a:dgm id="{C999ADF5-3FB7-42E5-963B-29D7C06FBCE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929" y="891882"/>
            <a:ext cx="8740142" cy="1754326"/>
          </a:xfrm>
        </p:spPr>
        <p:txBody>
          <a:bodyPr/>
          <a:lstStyle/>
          <a:p>
            <a:r>
              <a:rPr lang="en-US" sz="2000" dirty="0"/>
              <a:t>CSOM stands for Client Side Object Model</a:t>
            </a:r>
          </a:p>
          <a:p>
            <a:r>
              <a:rPr lang="en-US" sz="2000" dirty="0"/>
              <a:t>CSOM can be used to retrieve data from and write data to SharePoint remotely</a:t>
            </a:r>
          </a:p>
          <a:p>
            <a:r>
              <a:rPr lang="en-US" sz="2000" dirty="0"/>
              <a:t>Requests through CSOM are only executed when calling </a:t>
            </a:r>
            <a:r>
              <a:rPr lang="en-US" sz="2000" dirty="0" err="1"/>
              <a:t>ExecuteQuery</a:t>
            </a:r>
            <a:endParaRPr lang="en-US" sz="2000" dirty="0"/>
          </a:p>
          <a:p>
            <a:r>
              <a:rPr lang="en-US" sz="2000" dirty="0"/>
              <a:t>PnP Core CSOM extends native CSOM allowing easier syntax</a:t>
            </a:r>
          </a:p>
        </p:txBody>
      </p:sp>
      <p:sp>
        <p:nvSpPr>
          <p:cNvPr id="3" name="Title 2"/>
          <p:cNvSpPr>
            <a:spLocks noGrp="1"/>
          </p:cNvSpPr>
          <p:nvPr>
            <p:ph type="title"/>
          </p:nvPr>
        </p:nvSpPr>
        <p:spPr/>
        <p:txBody>
          <a:bodyPr/>
          <a:lstStyle/>
          <a:p>
            <a:r>
              <a:rPr lang="en-GB"/>
              <a:t>Lesson Summary</a:t>
            </a:r>
            <a:endParaRPr lang="en-US"/>
          </a:p>
        </p:txBody>
      </p:sp>
    </p:spTree>
    <p:extLst>
      <p:ext uri="{BB962C8B-B14F-4D97-AF65-F5344CB8AC3E}">
        <p14:creationId xmlns:p14="http://schemas.microsoft.com/office/powerpoint/2010/main" val="28285856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30966438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Lab: Working with CSOM</a:t>
            </a:r>
            <a:endParaRPr lang="en-US" sz="3600" dirty="0"/>
          </a:p>
        </p:txBody>
      </p:sp>
      <p:sp>
        <p:nvSpPr>
          <p:cNvPr id="3" name="Text Placeholder 2"/>
          <p:cNvSpPr>
            <a:spLocks noGrp="1"/>
          </p:cNvSpPr>
          <p:nvPr>
            <p:ph type="body" sz="quarter" idx="12"/>
          </p:nvPr>
        </p:nvSpPr>
        <p:spPr/>
        <p:txBody>
          <a:bodyPr/>
          <a:lstStyle/>
          <a:p>
            <a:r>
              <a:rPr lang="en-US" sz="1600"/>
              <a:t>In this lab, you will create a Windows Console application that leverages the PnP Core CSOM libraries to retrieve all tasks from a Task list that are past due and display them on the screen</a:t>
            </a:r>
          </a:p>
          <a:p>
            <a:endParaRPr lang="en-US" sz="1600"/>
          </a:p>
          <a:p>
            <a:endParaRPr lang="en-US" sz="1600"/>
          </a:p>
          <a:p>
            <a:r>
              <a:rPr lang="en-US" sz="2400"/>
              <a:t>Time estimation: 30 minutes</a:t>
            </a:r>
          </a:p>
          <a:p>
            <a:endParaRPr lang="en-US" sz="1600"/>
          </a:p>
          <a:p>
            <a:endParaRPr lang="en-US" sz="1600" dirty="0"/>
          </a:p>
        </p:txBody>
      </p:sp>
    </p:spTree>
    <p:extLst>
      <p:ext uri="{BB962C8B-B14F-4D97-AF65-F5344CB8AC3E}">
        <p14:creationId xmlns:p14="http://schemas.microsoft.com/office/powerpoint/2010/main" val="32531681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Site provisioning using CSOM</a:t>
            </a:r>
          </a:p>
        </p:txBody>
      </p:sp>
      <p:sp>
        <p:nvSpPr>
          <p:cNvPr id="3" name="Text Placeholder 2"/>
          <p:cNvSpPr>
            <a:spLocks noGrp="1"/>
          </p:cNvSpPr>
          <p:nvPr>
            <p:ph type="body" sz="quarter" idx="12"/>
          </p:nvPr>
        </p:nvSpPr>
        <p:spPr/>
        <p:txBody>
          <a:bodyPr/>
          <a:lstStyle/>
          <a:p>
            <a:r>
              <a:rPr lang="en-US" sz="1600" dirty="0"/>
              <a:t>In this lab, you will learn how to create a simple site collection provisioning engine from a SharePoint list using Visual Studio 2019</a:t>
            </a:r>
          </a:p>
          <a:p>
            <a:endParaRPr lang="en-US" sz="1600" dirty="0"/>
          </a:p>
          <a:p>
            <a:r>
              <a:rPr lang="en-US" sz="2400" dirty="0"/>
              <a:t>Time estimation: 60 minutes</a:t>
            </a:r>
          </a:p>
          <a:p>
            <a:endParaRPr lang="en-US" sz="1600" dirty="0"/>
          </a:p>
          <a:p>
            <a:endParaRPr lang="en-US" sz="1600" dirty="0"/>
          </a:p>
        </p:txBody>
      </p:sp>
    </p:spTree>
    <p:extLst>
      <p:ext uri="{BB962C8B-B14F-4D97-AF65-F5344CB8AC3E}">
        <p14:creationId xmlns:p14="http://schemas.microsoft.com/office/powerpoint/2010/main" val="766568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2600712"/>
          </a:xfrm>
        </p:spPr>
        <p:txBody>
          <a:bodyPr/>
          <a:lstStyle/>
          <a:p>
            <a:pPr marL="0" indent="0">
              <a:buNone/>
            </a:pPr>
            <a:r>
              <a:rPr lang="en-US" sz="1800" dirty="0"/>
              <a:t>Search CSOM</a:t>
            </a:r>
          </a:p>
          <a:p>
            <a:pPr marL="0" indent="0">
              <a:buNone/>
            </a:pPr>
            <a:endParaRPr lang="en-US" sz="1800" dirty="0"/>
          </a:p>
          <a:p>
            <a:pPr marL="0" indent="0">
              <a:buNone/>
            </a:pPr>
            <a:r>
              <a:rPr lang="en-US" sz="1100" dirty="0">
                <a:solidFill>
                  <a:schemeClr val="tx1"/>
                </a:solidFill>
                <a:latin typeface="Consolas" panose="020B0609020204030204" pitchFamily="49" charset="0"/>
              </a:rPr>
              <a:t>using (</a:t>
            </a:r>
            <a:r>
              <a:rPr lang="en-US" sz="1100" dirty="0" err="1">
                <a:solidFill>
                  <a:schemeClr val="tx1"/>
                </a:solidFill>
                <a:latin typeface="Consolas" panose="020B0609020204030204" pitchFamily="49" charset="0"/>
              </a:rPr>
              <a:t>ClientContext</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clientContext</a:t>
            </a:r>
            <a:r>
              <a:rPr lang="en-US" sz="1100" dirty="0">
                <a:solidFill>
                  <a:schemeClr val="tx1"/>
                </a:solidFill>
                <a:latin typeface="Consolas" panose="020B0609020204030204" pitchFamily="49" charset="0"/>
              </a:rPr>
              <a:t> = new </a:t>
            </a:r>
            <a:r>
              <a:rPr lang="en-US" sz="1100" dirty="0" err="1">
                <a:solidFill>
                  <a:schemeClr val="tx1"/>
                </a:solidFill>
                <a:latin typeface="Consolas" panose="020B0609020204030204" pitchFamily="49" charset="0"/>
              </a:rPr>
              <a:t>ClientContext</a:t>
            </a:r>
            <a:r>
              <a:rPr lang="en-US" sz="1100" dirty="0">
                <a:solidFill>
                  <a:schemeClr val="tx1"/>
                </a:solidFill>
                <a:latin typeface="Consolas" panose="020B0609020204030204" pitchFamily="49" charset="0"/>
              </a:rPr>
              <a:t>(“https://dev.contoso.local”))</a:t>
            </a:r>
          </a:p>
          <a:p>
            <a:pPr marL="0" indent="0">
              <a:buNone/>
            </a:pPr>
            <a:r>
              <a:rPr lang="en-US" sz="1100" dirty="0">
                <a:solidFill>
                  <a:schemeClr val="tx1"/>
                </a:solidFill>
                <a:latin typeface="Consolas" panose="020B0609020204030204" pitchFamily="49" charset="0"/>
              </a:rPr>
              <a:t>{</a:t>
            </a:r>
          </a:p>
          <a:p>
            <a:pPr marL="0" indent="0">
              <a:buNone/>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KeywordQuery</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keywordQuery</a:t>
            </a:r>
            <a:r>
              <a:rPr lang="en-US" sz="1100" dirty="0">
                <a:solidFill>
                  <a:schemeClr val="tx1"/>
                </a:solidFill>
                <a:latin typeface="Consolas" panose="020B0609020204030204" pitchFamily="49" charset="0"/>
              </a:rPr>
              <a:t> = new </a:t>
            </a:r>
            <a:r>
              <a:rPr lang="en-US" sz="1100" dirty="0" err="1">
                <a:solidFill>
                  <a:schemeClr val="tx1"/>
                </a:solidFill>
                <a:latin typeface="Consolas" panose="020B0609020204030204" pitchFamily="49" charset="0"/>
              </a:rPr>
              <a:t>KeywordQuery</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clientContext</a:t>
            </a:r>
            <a:r>
              <a:rPr lang="en-US" sz="1100" dirty="0">
                <a:solidFill>
                  <a:schemeClr val="tx1"/>
                </a:solidFill>
                <a:latin typeface="Consolas" panose="020B0609020204030204" pitchFamily="49" charset="0"/>
              </a:rPr>
              <a:t>);</a:t>
            </a:r>
          </a:p>
          <a:p>
            <a:pPr marL="0" indent="0">
              <a:buNone/>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keywordQuery.QueryText</a:t>
            </a:r>
            <a:r>
              <a:rPr lang="en-US" sz="1100" dirty="0">
                <a:solidFill>
                  <a:schemeClr val="tx1"/>
                </a:solidFill>
                <a:latin typeface="Consolas" panose="020B0609020204030204" pitchFamily="49" charset="0"/>
              </a:rPr>
              <a:t> = “Microsoft”;</a:t>
            </a:r>
          </a:p>
          <a:p>
            <a:pPr marL="0" indent="0">
              <a:buNone/>
            </a:pPr>
            <a:endParaRPr lang="en-US" sz="1100" dirty="0">
              <a:solidFill>
                <a:schemeClr val="tx1"/>
              </a:solidFill>
              <a:latin typeface="Consolas" panose="020B0609020204030204" pitchFamily="49" charset="0"/>
            </a:endParaRPr>
          </a:p>
          <a:p>
            <a:pPr marL="0" indent="0">
              <a:buNone/>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SearchExecutor</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searchExecutor</a:t>
            </a:r>
            <a:r>
              <a:rPr lang="en-US" sz="1100" dirty="0">
                <a:solidFill>
                  <a:schemeClr val="tx1"/>
                </a:solidFill>
                <a:latin typeface="Consolas" panose="020B0609020204030204" pitchFamily="49" charset="0"/>
              </a:rPr>
              <a:t> = new </a:t>
            </a:r>
            <a:r>
              <a:rPr lang="en-US" sz="1100" dirty="0" err="1">
                <a:solidFill>
                  <a:schemeClr val="tx1"/>
                </a:solidFill>
                <a:latin typeface="Consolas" panose="020B0609020204030204" pitchFamily="49" charset="0"/>
              </a:rPr>
              <a:t>SearchExecutor</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clientContext</a:t>
            </a:r>
            <a:r>
              <a:rPr lang="en-US" sz="1100" dirty="0">
                <a:solidFill>
                  <a:schemeClr val="tx1"/>
                </a:solidFill>
                <a:latin typeface="Consolas" panose="020B0609020204030204" pitchFamily="49" charset="0"/>
              </a:rPr>
              <a:t>);</a:t>
            </a:r>
          </a:p>
          <a:p>
            <a:pPr marL="0" indent="0">
              <a:buNone/>
            </a:pPr>
            <a:endParaRPr lang="en-US" sz="1100" dirty="0">
              <a:solidFill>
                <a:schemeClr val="tx1"/>
              </a:solidFill>
              <a:latin typeface="Consolas" panose="020B0609020204030204" pitchFamily="49" charset="0"/>
            </a:endParaRPr>
          </a:p>
          <a:p>
            <a:pPr marL="0" indent="0">
              <a:buNone/>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ClientResult</a:t>
            </a:r>
            <a:r>
              <a:rPr lang="en-US" sz="1100" dirty="0">
                <a:solidFill>
                  <a:schemeClr val="tx1"/>
                </a:solidFill>
                <a:latin typeface="Consolas" panose="020B0609020204030204" pitchFamily="49" charset="0"/>
              </a:rPr>
              <a:t>&lt;</a:t>
            </a:r>
            <a:r>
              <a:rPr lang="en-US" sz="1100" dirty="0" err="1">
                <a:solidFill>
                  <a:schemeClr val="tx1"/>
                </a:solidFill>
                <a:latin typeface="Consolas" panose="020B0609020204030204" pitchFamily="49" charset="0"/>
              </a:rPr>
              <a:t>ResultTableCollection</a:t>
            </a:r>
            <a:r>
              <a:rPr lang="en-US" sz="1100" dirty="0">
                <a:solidFill>
                  <a:schemeClr val="tx1"/>
                </a:solidFill>
                <a:latin typeface="Consolas" panose="020B0609020204030204" pitchFamily="49" charset="0"/>
              </a:rPr>
              <a:t>&gt; results = </a:t>
            </a:r>
            <a:r>
              <a:rPr lang="en-US" sz="1100" dirty="0" err="1">
                <a:solidFill>
                  <a:schemeClr val="tx1"/>
                </a:solidFill>
                <a:latin typeface="Consolas" panose="020B0609020204030204" pitchFamily="49" charset="0"/>
              </a:rPr>
              <a:t>searchExecutor.ExecuteQuery</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keywordQuery</a:t>
            </a:r>
            <a:r>
              <a:rPr lang="en-US" sz="1100" dirty="0">
                <a:solidFill>
                  <a:schemeClr val="tx1"/>
                </a:solidFill>
                <a:latin typeface="Consolas" panose="020B0609020204030204" pitchFamily="49" charset="0"/>
              </a:rPr>
              <a:t>);</a:t>
            </a:r>
          </a:p>
          <a:p>
            <a:pPr marL="0" indent="0">
              <a:buNone/>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clientContext.ExecuteQuery</a:t>
            </a:r>
            <a:r>
              <a:rPr lang="en-US" sz="1100" dirty="0">
                <a:solidFill>
                  <a:schemeClr val="tx1"/>
                </a:solidFill>
                <a:latin typeface="Consolas" panose="020B0609020204030204" pitchFamily="49" charset="0"/>
              </a:rPr>
              <a:t>();</a:t>
            </a:r>
          </a:p>
          <a:p>
            <a:pPr marL="0" indent="0">
              <a:buNone/>
            </a:pPr>
            <a:r>
              <a:rPr lang="en-US" sz="1100" dirty="0">
                <a:solidFill>
                  <a:schemeClr val="tx1"/>
                </a:solidFill>
                <a:latin typeface="Consolas" panose="020B0609020204030204" pitchFamily="49" charset="0"/>
              </a:rPr>
              <a:t>}</a:t>
            </a:r>
          </a:p>
        </p:txBody>
      </p:sp>
      <p:sp>
        <p:nvSpPr>
          <p:cNvPr id="2" name="Title 1"/>
          <p:cNvSpPr>
            <a:spLocks noGrp="1"/>
          </p:cNvSpPr>
          <p:nvPr>
            <p:ph type="title"/>
          </p:nvPr>
        </p:nvSpPr>
        <p:spPr/>
        <p:txBody>
          <a:bodyPr/>
          <a:lstStyle/>
          <a:p>
            <a:r>
              <a:rPr lang="en-US"/>
              <a:t>Provider and Endpoint Examples</a:t>
            </a:r>
          </a:p>
        </p:txBody>
      </p:sp>
    </p:spTree>
    <p:extLst>
      <p:ext uri="{BB962C8B-B14F-4D97-AF65-F5344CB8AC3E}">
        <p14:creationId xmlns:p14="http://schemas.microsoft.com/office/powerpoint/2010/main" val="99803919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120318242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0388028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07794606"/>
              </p:ext>
            </p:extLst>
          </p:nvPr>
        </p:nvGraphicFramePr>
        <p:xfrm>
          <a:off x="201932" y="891881"/>
          <a:ext cx="7551808" cy="2523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33132070"/>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AA0296-C452-4AAF-ACBD-8FD1AA631B27}"/>
              </a:ext>
            </a:extLst>
          </p:cNvPr>
          <p:cNvSpPr>
            <a:spLocks noGrp="1"/>
          </p:cNvSpPr>
          <p:nvPr>
            <p:ph type="body" sz="quarter" idx="10"/>
          </p:nvPr>
        </p:nvSpPr>
        <p:spPr/>
        <p:txBody>
          <a:bodyPr/>
          <a:lstStyle/>
          <a:p>
            <a:r>
              <a:rPr lang="en-US" dirty="0"/>
              <a:t>Extension to native SharePoint Client Side Object Model libraries</a:t>
            </a:r>
          </a:p>
          <a:p>
            <a:r>
              <a:rPr lang="en-US" dirty="0"/>
              <a:t>Developed under The Patterns and Practices initiative</a:t>
            </a:r>
          </a:p>
          <a:p>
            <a:r>
              <a:rPr lang="en-US" dirty="0"/>
              <a:t>Open Source under MIT license</a:t>
            </a:r>
          </a:p>
          <a:p>
            <a:r>
              <a:rPr lang="en-US" dirty="0"/>
              <a:t>Retrieves data through the SharePoint CSOM libraries</a:t>
            </a:r>
          </a:p>
          <a:p>
            <a:r>
              <a:rPr lang="en-US" dirty="0"/>
              <a:t>Eases operations against SharePoint from managed code</a:t>
            </a:r>
          </a:p>
          <a:p>
            <a:r>
              <a:rPr lang="en-US" dirty="0"/>
              <a:t>Also called PnP Sites Core</a:t>
            </a:r>
          </a:p>
          <a:p>
            <a:pPr marL="0" indent="0">
              <a:buNone/>
            </a:pPr>
            <a:endParaRPr lang="en-US" dirty="0">
              <a:hlinkClick r:id="rId3"/>
            </a:endParaRPr>
          </a:p>
          <a:p>
            <a:pPr marL="0" indent="0" algn="ctr">
              <a:buNone/>
            </a:pPr>
            <a:r>
              <a:rPr lang="nl-NL" dirty="0">
                <a:hlinkClick r:id="rId3"/>
              </a:rPr>
              <a:t>https://github.com/SharePoint/PnP-Sites-Core</a:t>
            </a:r>
            <a:r>
              <a:rPr lang="nl-NL" dirty="0"/>
              <a:t> </a:t>
            </a:r>
          </a:p>
          <a:p>
            <a:endParaRPr lang="nl-NL" dirty="0"/>
          </a:p>
        </p:txBody>
      </p:sp>
      <p:sp>
        <p:nvSpPr>
          <p:cNvPr id="2" name="Title 1"/>
          <p:cNvSpPr>
            <a:spLocks noGrp="1"/>
          </p:cNvSpPr>
          <p:nvPr>
            <p:ph type="title"/>
          </p:nvPr>
        </p:nvSpPr>
        <p:spPr/>
        <p:txBody>
          <a:bodyPr/>
          <a:lstStyle/>
          <a:p>
            <a:r>
              <a:rPr lang="en-US"/>
              <a:t>What is PnP Core CSOM</a:t>
            </a:r>
            <a:endParaRPr lang="nl-NL" dirty="0"/>
          </a:p>
        </p:txBody>
      </p:sp>
      <p:pic>
        <p:nvPicPr>
          <p:cNvPr id="1026" name="Picture 2" descr="SharePoint Patterns and Practices">
            <a:extLst>
              <a:ext uri="{FF2B5EF4-FFF2-40B4-BE49-F238E27FC236}">
                <a16:creationId xmlns:a16="http://schemas.microsoft.com/office/drawing/2014/main" id="{3C593EA5-418A-452B-BCED-5D89B2582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820" y="217133"/>
            <a:ext cx="23812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2650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F04807-98FB-4495-8EE8-8E26FB2BF837}"/>
              </a:ext>
            </a:extLst>
          </p:cNvPr>
          <p:cNvSpPr>
            <a:spLocks noGrp="1"/>
          </p:cNvSpPr>
          <p:nvPr>
            <p:ph type="body" sz="quarter" idx="10"/>
          </p:nvPr>
        </p:nvSpPr>
        <p:spPr/>
        <p:txBody>
          <a:bodyPr/>
          <a:lstStyle/>
          <a:p>
            <a:r>
              <a:rPr lang="en-US" dirty="0"/>
              <a:t>Developing from managed code (i.e. C#)</a:t>
            </a:r>
          </a:p>
          <a:p>
            <a:pPr lvl="1"/>
            <a:r>
              <a:rPr lang="en-US" dirty="0"/>
              <a:t>I.e. console application, Windows Service, Windows Forms application</a:t>
            </a:r>
          </a:p>
          <a:p>
            <a:r>
              <a:rPr lang="en-US" dirty="0"/>
              <a:t>Want easy access to all the possibilities SharePoint offers remotely</a:t>
            </a:r>
          </a:p>
          <a:p>
            <a:r>
              <a:rPr lang="en-US" dirty="0"/>
              <a:t>Backed by a large open source community which allows Pull Requests and issuing tickets</a:t>
            </a:r>
          </a:p>
          <a:p>
            <a:r>
              <a:rPr lang="en-US" dirty="0"/>
              <a:t>Want to avoid Cross Domain Request challenges</a:t>
            </a:r>
            <a:endParaRPr lang="nl-NL" dirty="0"/>
          </a:p>
          <a:p>
            <a:endParaRPr lang="nl-NL" dirty="0"/>
          </a:p>
        </p:txBody>
      </p:sp>
      <p:sp>
        <p:nvSpPr>
          <p:cNvPr id="2" name="Title 1"/>
          <p:cNvSpPr>
            <a:spLocks noGrp="1"/>
          </p:cNvSpPr>
          <p:nvPr>
            <p:ph type="title"/>
          </p:nvPr>
        </p:nvSpPr>
        <p:spPr/>
        <p:txBody>
          <a:bodyPr/>
          <a:lstStyle/>
          <a:p>
            <a:r>
              <a:rPr lang="en-US"/>
              <a:t>When to use PnP Core CSOM</a:t>
            </a:r>
            <a:endParaRPr lang="nl-NL" dirty="0"/>
          </a:p>
        </p:txBody>
      </p:sp>
    </p:spTree>
    <p:extLst>
      <p:ext uri="{BB962C8B-B14F-4D97-AF65-F5344CB8AC3E}">
        <p14:creationId xmlns:p14="http://schemas.microsoft.com/office/powerpoint/2010/main" val="31056913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B154E6-C836-460A-97C0-0C30435D8408}"/>
              </a:ext>
            </a:extLst>
          </p:cNvPr>
          <p:cNvSpPr>
            <a:spLocks noGrp="1"/>
          </p:cNvSpPr>
          <p:nvPr>
            <p:ph type="body" sz="quarter" idx="10"/>
          </p:nvPr>
        </p:nvSpPr>
        <p:spPr/>
        <p:txBody>
          <a:bodyPr/>
          <a:lstStyle/>
          <a:p>
            <a:r>
              <a:rPr lang="en-US"/>
              <a:t>Only in need of basic operations against SharePoint</a:t>
            </a:r>
          </a:p>
          <a:p>
            <a:r>
              <a:rPr lang="en-US"/>
              <a:t>Want to keep the application footprint small</a:t>
            </a:r>
          </a:p>
          <a:p>
            <a:pPr lvl="1"/>
            <a:r>
              <a:rPr lang="en-US"/>
              <a:t>Adding PnP Core adds 58 DLLs to your project</a:t>
            </a:r>
            <a:endParaRPr lang="nl-NL"/>
          </a:p>
          <a:p>
            <a:endParaRPr lang="nl-NL" dirty="0"/>
          </a:p>
        </p:txBody>
      </p:sp>
      <p:sp>
        <p:nvSpPr>
          <p:cNvPr id="2" name="Title 1"/>
          <p:cNvSpPr>
            <a:spLocks noGrp="1"/>
          </p:cNvSpPr>
          <p:nvPr>
            <p:ph type="title"/>
          </p:nvPr>
        </p:nvSpPr>
        <p:spPr/>
        <p:txBody>
          <a:bodyPr/>
          <a:lstStyle/>
          <a:p>
            <a:r>
              <a:rPr lang="en-US"/>
              <a:t>When not to use PnP Core CSOM</a:t>
            </a:r>
            <a:endParaRPr lang="nl-NL" dirty="0"/>
          </a:p>
        </p:txBody>
      </p:sp>
    </p:spTree>
    <p:extLst>
      <p:ext uri="{BB962C8B-B14F-4D97-AF65-F5344CB8AC3E}">
        <p14:creationId xmlns:p14="http://schemas.microsoft.com/office/powerpoint/2010/main" val="31694706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A26F931-938E-4887-9178-A1D859077AC4}"/>
              </a:ext>
            </a:extLst>
          </p:cNvPr>
          <p:cNvSpPr>
            <a:spLocks noGrp="1"/>
          </p:cNvSpPr>
          <p:nvPr>
            <p:ph type="body" sz="quarter" idx="10"/>
          </p:nvPr>
        </p:nvSpPr>
        <p:spPr/>
        <p:txBody>
          <a:bodyPr/>
          <a:lstStyle/>
          <a:p>
            <a:pPr marL="0" indent="0">
              <a:buNone/>
            </a:pPr>
            <a:r>
              <a:rPr lang="en-US" sz="2800" dirty="0"/>
              <a:t>Creating a new Content Type using native CSOM</a:t>
            </a:r>
            <a:endParaRPr lang="nl-NL" sz="2800" dirty="0"/>
          </a:p>
          <a:p>
            <a:endParaRPr lang="nl-NL" dirty="0"/>
          </a:p>
        </p:txBody>
      </p:sp>
      <p:sp>
        <p:nvSpPr>
          <p:cNvPr id="2" name="Title 1"/>
          <p:cNvSpPr>
            <a:spLocks noGrp="1"/>
          </p:cNvSpPr>
          <p:nvPr>
            <p:ph type="title"/>
          </p:nvPr>
        </p:nvSpPr>
        <p:spPr/>
        <p:txBody>
          <a:bodyPr/>
          <a:lstStyle/>
          <a:p>
            <a:r>
              <a:rPr lang="en-US" dirty="0"/>
              <a:t>PnP Core CSOM vs native CSOM</a:t>
            </a:r>
            <a:endParaRPr lang="nl-NL" dirty="0"/>
          </a:p>
        </p:txBody>
      </p:sp>
      <p:sp>
        <p:nvSpPr>
          <p:cNvPr id="4" name="TextBox 3">
            <a:extLst>
              <a:ext uri="{FF2B5EF4-FFF2-40B4-BE49-F238E27FC236}">
                <a16:creationId xmlns:a16="http://schemas.microsoft.com/office/drawing/2014/main" id="{D3DF83C0-1BD5-4E1B-AEA8-BF308EEA871F}"/>
              </a:ext>
            </a:extLst>
          </p:cNvPr>
          <p:cNvSpPr txBox="1"/>
          <p:nvPr/>
        </p:nvSpPr>
        <p:spPr>
          <a:xfrm>
            <a:off x="201929" y="1402182"/>
            <a:ext cx="8943810" cy="3250121"/>
          </a:xfrm>
          <a:prstGeom prst="rect">
            <a:avLst/>
          </a:prstGeom>
          <a:noFill/>
        </p:spPr>
        <p:txBody>
          <a:bodyPr wrap="square" lIns="182880" tIns="146304" rIns="182880" bIns="146304" rtlCol="0">
            <a:spAutoFit/>
          </a:bodyPr>
          <a:lstStyle/>
          <a:p>
            <a:r>
              <a:rPr lang="en-US" sz="1600" dirty="0">
                <a:latin typeface="Consolas" panose="020B0609020204030204" pitchFamily="49" charset="0"/>
              </a:rPr>
              <a:t>// Load the current collection of content types</a:t>
            </a:r>
          </a:p>
          <a:p>
            <a:r>
              <a:rPr lang="en-US" sz="1600" dirty="0" err="1">
                <a:latin typeface="Consolas" panose="020B0609020204030204" pitchFamily="49" charset="0"/>
              </a:rPr>
              <a:t>ContentTypeCollection</a:t>
            </a:r>
            <a:r>
              <a:rPr lang="en-US" sz="1600" dirty="0">
                <a:latin typeface="Consolas" panose="020B0609020204030204" pitchFamily="49" charset="0"/>
              </a:rPr>
              <a:t> </a:t>
            </a:r>
            <a:r>
              <a:rPr lang="en-US" sz="1600" dirty="0" err="1">
                <a:latin typeface="Consolas" panose="020B0609020204030204" pitchFamily="49" charset="0"/>
              </a:rPr>
              <a:t>contentTypes</a:t>
            </a:r>
            <a:r>
              <a:rPr lang="en-US" sz="1600" dirty="0">
                <a:latin typeface="Consolas" panose="020B0609020204030204" pitchFamily="49" charset="0"/>
              </a:rPr>
              <a:t> = </a:t>
            </a:r>
            <a:r>
              <a:rPr lang="en-US" sz="1600" dirty="0" err="1">
                <a:latin typeface="Consolas" panose="020B0609020204030204" pitchFamily="49" charset="0"/>
              </a:rPr>
              <a:t>web.ContentTypes</a:t>
            </a:r>
            <a:r>
              <a:rPr lang="en-US" sz="1600" dirty="0">
                <a:latin typeface="Consolas" panose="020B0609020204030204" pitchFamily="49" charset="0"/>
              </a:rPr>
              <a:t>;</a:t>
            </a:r>
          </a:p>
          <a:p>
            <a:r>
              <a:rPr lang="en-US" sz="1600" dirty="0" err="1">
                <a:latin typeface="Consolas" panose="020B0609020204030204" pitchFamily="49" charset="0"/>
              </a:rPr>
              <a:t>web.Context.Load</a:t>
            </a:r>
            <a:r>
              <a:rPr lang="en-US" sz="1600" dirty="0">
                <a:latin typeface="Consolas" panose="020B0609020204030204" pitchFamily="49" charset="0"/>
              </a:rPr>
              <a:t>(</a:t>
            </a:r>
            <a:r>
              <a:rPr lang="en-US" sz="1600" dirty="0" err="1">
                <a:latin typeface="Consolas" panose="020B0609020204030204" pitchFamily="49" charset="0"/>
              </a:rPr>
              <a:t>contentTypes</a:t>
            </a:r>
            <a:r>
              <a:rPr lang="en-US" sz="1600" dirty="0">
                <a:latin typeface="Consolas" panose="020B0609020204030204" pitchFamily="49" charset="0"/>
              </a:rPr>
              <a:t>);</a:t>
            </a:r>
          </a:p>
          <a:p>
            <a:r>
              <a:rPr lang="en-US" sz="1600" dirty="0" err="1">
                <a:latin typeface="Consolas" panose="020B0609020204030204" pitchFamily="49" charset="0"/>
              </a:rPr>
              <a:t>web.Context.ExecuteQuery</a:t>
            </a:r>
            <a:r>
              <a:rPr lang="en-US" sz="1600" dirty="0">
                <a:latin typeface="Consolas" panose="020B0609020204030204" pitchFamily="49" charset="0"/>
              </a:rPr>
              <a:t>();</a:t>
            </a:r>
          </a:p>
          <a:p>
            <a:r>
              <a:rPr lang="en-US" sz="1600" dirty="0" err="1">
                <a:latin typeface="Consolas" panose="020B0609020204030204" pitchFamily="49" charset="0"/>
              </a:rPr>
              <a:t>ContentTypeCreationInformation</a:t>
            </a:r>
            <a:r>
              <a:rPr lang="en-US" sz="1600" dirty="0">
                <a:latin typeface="Consolas" panose="020B0609020204030204" pitchFamily="49" charset="0"/>
              </a:rPr>
              <a:t> </a:t>
            </a:r>
            <a:r>
              <a:rPr lang="en-US" sz="1600" dirty="0" err="1">
                <a:latin typeface="Consolas" panose="020B0609020204030204" pitchFamily="49" charset="0"/>
              </a:rPr>
              <a:t>newCt</a:t>
            </a:r>
            <a:r>
              <a:rPr lang="en-US" sz="1600" dirty="0">
                <a:latin typeface="Consolas" panose="020B0609020204030204" pitchFamily="49" charset="0"/>
              </a:rPr>
              <a:t> = new </a:t>
            </a:r>
            <a:r>
              <a:rPr lang="en-US" sz="1600" dirty="0" err="1">
                <a:latin typeface="Consolas" panose="020B0609020204030204" pitchFamily="49" charset="0"/>
              </a:rPr>
              <a:t>ContentTypeCreationInformation</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Set the properties for the content type</a:t>
            </a:r>
          </a:p>
          <a:p>
            <a:r>
              <a:rPr lang="en-US" sz="1600" dirty="0" err="1">
                <a:latin typeface="Consolas" panose="020B0609020204030204" pitchFamily="49" charset="0"/>
              </a:rPr>
              <a:t>newCt.Name</a:t>
            </a:r>
            <a:r>
              <a:rPr lang="en-US" sz="1600" dirty="0">
                <a:latin typeface="Consolas" panose="020B0609020204030204" pitchFamily="49" charset="0"/>
              </a:rPr>
              <a:t> = “My CT”;</a:t>
            </a:r>
          </a:p>
          <a:p>
            <a:r>
              <a:rPr lang="en-US" sz="1600" dirty="0" err="1">
                <a:latin typeface="Consolas" panose="020B0609020204030204" pitchFamily="49" charset="0"/>
              </a:rPr>
              <a:t>newCt.Id</a:t>
            </a:r>
            <a:r>
              <a:rPr lang="en-US" sz="1600" dirty="0">
                <a:latin typeface="Consolas" panose="020B0609020204030204" pitchFamily="49" charset="0"/>
              </a:rPr>
              <a:t> = “0x0101009189AB5D3D2647B580F011DA2F356FB2”;</a:t>
            </a:r>
          </a:p>
          <a:p>
            <a:r>
              <a:rPr lang="en-US" sz="1600" dirty="0" err="1">
                <a:latin typeface="Consolas" panose="020B0609020204030204" pitchFamily="49" charset="0"/>
              </a:rPr>
              <a:t>newCt.Group</a:t>
            </a:r>
            <a:r>
              <a:rPr lang="en-US" sz="1600" dirty="0">
                <a:latin typeface="Consolas" panose="020B0609020204030204" pitchFamily="49" charset="0"/>
              </a:rPr>
              <a:t> = “My custom content types group”;</a:t>
            </a:r>
          </a:p>
          <a:p>
            <a:r>
              <a:rPr lang="en-US" sz="1600" dirty="0" err="1">
                <a:latin typeface="Consolas" panose="020B0609020204030204" pitchFamily="49" charset="0"/>
              </a:rPr>
              <a:t>ContentType</a:t>
            </a:r>
            <a:r>
              <a:rPr lang="en-US" sz="1600" dirty="0">
                <a:latin typeface="Consolas" panose="020B0609020204030204" pitchFamily="49" charset="0"/>
              </a:rPr>
              <a:t> </a:t>
            </a:r>
            <a:r>
              <a:rPr lang="en-US" sz="1600" dirty="0" err="1">
                <a:latin typeface="Consolas" panose="020B0609020204030204" pitchFamily="49" charset="0"/>
              </a:rPr>
              <a:t>myContentType</a:t>
            </a:r>
            <a:r>
              <a:rPr lang="en-US" sz="1600" dirty="0">
                <a:latin typeface="Consolas" panose="020B0609020204030204" pitchFamily="49" charset="0"/>
              </a:rPr>
              <a:t> = </a:t>
            </a:r>
            <a:r>
              <a:rPr lang="en-US" sz="1600" dirty="0" err="1">
                <a:latin typeface="Consolas" panose="020B0609020204030204" pitchFamily="49" charset="0"/>
              </a:rPr>
              <a:t>contentTypes.Add</a:t>
            </a:r>
            <a:r>
              <a:rPr lang="en-US" sz="1600" dirty="0">
                <a:latin typeface="Consolas" panose="020B0609020204030204" pitchFamily="49" charset="0"/>
              </a:rPr>
              <a:t>(</a:t>
            </a:r>
            <a:r>
              <a:rPr lang="en-US" sz="1600" dirty="0" err="1">
                <a:latin typeface="Consolas" panose="020B0609020204030204" pitchFamily="49" charset="0"/>
              </a:rPr>
              <a:t>newCt</a:t>
            </a:r>
            <a:r>
              <a:rPr lang="en-US" sz="1600" dirty="0">
                <a:latin typeface="Consolas" panose="020B0609020204030204" pitchFamily="49" charset="0"/>
              </a:rPr>
              <a:t>);</a:t>
            </a:r>
          </a:p>
          <a:p>
            <a:r>
              <a:rPr lang="en-US" sz="1600" dirty="0" err="1">
                <a:latin typeface="Consolas" panose="020B0609020204030204" pitchFamily="49" charset="0"/>
              </a:rPr>
              <a:t>web.Context.ExecuteQuery</a:t>
            </a:r>
            <a:r>
              <a:rPr lang="en-US" sz="1600" dirty="0">
                <a:latin typeface="Consolas" panose="020B0609020204030204" pitchFamily="49" charset="0"/>
              </a:rPr>
              <a:t>();</a:t>
            </a:r>
          </a:p>
        </p:txBody>
      </p:sp>
    </p:spTree>
    <p:extLst>
      <p:ext uri="{BB962C8B-B14F-4D97-AF65-F5344CB8AC3E}">
        <p14:creationId xmlns:p14="http://schemas.microsoft.com/office/powerpoint/2010/main" val="390616915"/>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4030A3-C6F0-4ACC-A530-89DBF16DD0B4}">
  <ds:schemaRefs>
    <ds:schemaRef ds:uri="http://schemas.microsoft.com/sharepoint/v3/contenttype/forms"/>
  </ds:schemaRefs>
</ds:datastoreItem>
</file>

<file path=customXml/itemProps2.xml><?xml version="1.0" encoding="utf-8"?>
<ds:datastoreItem xmlns:ds="http://schemas.openxmlformats.org/officeDocument/2006/customXml" ds:itemID="{EE6B8825-F9EE-4DB2-A6EC-874DFEA4F877}">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892FF137-BBC4-41BF-88D0-821ECF5987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4214</Words>
  <Application>Microsoft Office PowerPoint</Application>
  <PresentationFormat>On-screen Show (16:9)</PresentationFormat>
  <Paragraphs>494</Paragraphs>
  <Slides>28</Slides>
  <Notes>28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What is PnP Core CSOM</vt:lpstr>
      <vt:lpstr>When to use PnP Core CSOM</vt:lpstr>
      <vt:lpstr>When not to use PnP Core CSOM</vt:lpstr>
      <vt:lpstr>PnP Core CSOM vs native CSOM</vt:lpstr>
      <vt:lpstr>PnP Core CSOM vs native CSOM</vt:lpstr>
      <vt:lpstr>How to use PnP Core CSOM</vt:lpstr>
      <vt:lpstr>How to Install Native CSOM</vt:lpstr>
      <vt:lpstr>How to use native CSOM</vt:lpstr>
      <vt:lpstr>Knowledge Check</vt:lpstr>
      <vt:lpstr>Knowledge Check</vt:lpstr>
      <vt:lpstr>Typical CSOM flow</vt:lpstr>
      <vt:lpstr>Code Sample – Reading data</vt:lpstr>
      <vt:lpstr>Defining Properties to retrieve</vt:lpstr>
      <vt:lpstr>Code Sample – Writing data</vt:lpstr>
      <vt:lpstr>Optimizing CSOM</vt:lpstr>
      <vt:lpstr>Knowledge Check</vt:lpstr>
      <vt:lpstr>Lesson Summary</vt:lpstr>
      <vt:lpstr>Questions?</vt:lpstr>
      <vt:lpstr>Lab: Working with CSOM</vt:lpstr>
      <vt:lpstr>Lab: Site provisioning using CSOM</vt:lpstr>
      <vt:lpstr>Provider and Endpoint Examples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SharePoint API</dc:title>
  <cp:revision>1</cp:revision>
  <dcterms:modified xsi:type="dcterms:W3CDTF">2020-04-10T13:31:17Z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2018-01-31T18:35:15.8289866Z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