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14" r:id="rId4"/>
  </p:sldMasterIdLst>
  <p:notesMasterIdLst>
    <p:notesMasterId r:id="rId26"/>
  </p:notesMasterIdLst>
  <p:handoutMasterIdLst>
    <p:handoutMasterId r:id="rId27"/>
  </p:handoutMasterIdLst>
  <p:sldIdLst>
    <p:sldId id="656" r:id="rId5"/>
    <p:sldId id="657" r:id="rId6"/>
    <p:sldId id="658" r:id="rId7"/>
    <p:sldId id="529" r:id="rId8"/>
    <p:sldId id="530" r:id="rId9"/>
    <p:sldId id="639" r:id="rId10"/>
    <p:sldId id="671" r:id="rId11"/>
    <p:sldId id="679" r:id="rId12"/>
    <p:sldId id="672" r:id="rId13"/>
    <p:sldId id="674" r:id="rId14"/>
    <p:sldId id="682" r:id="rId15"/>
    <p:sldId id="673" r:id="rId16"/>
    <p:sldId id="676" r:id="rId17"/>
    <p:sldId id="681" r:id="rId18"/>
    <p:sldId id="680" r:id="rId19"/>
    <p:sldId id="677" r:id="rId20"/>
    <p:sldId id="678" r:id="rId21"/>
    <p:sldId id="660" r:id="rId22"/>
    <p:sldId id="653" r:id="rId23"/>
    <p:sldId id="558" r:id="rId24"/>
    <p:sldId id="557"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9CFC184-155B-E049-91DD-657CF176FCB1}">
          <p14:sldIdLst>
            <p14:sldId id="656"/>
            <p14:sldId id="657"/>
            <p14:sldId id="658"/>
            <p14:sldId id="529"/>
            <p14:sldId id="530"/>
          </p14:sldIdLst>
        </p14:section>
        <p14:section name="Modern Experience Introduction" id="{419A9E15-081E-41FB-8E0E-D827AED43CA5}">
          <p14:sldIdLst>
            <p14:sldId id="639"/>
            <p14:sldId id="671"/>
            <p14:sldId id="679"/>
          </p14:sldIdLst>
        </p14:section>
        <p14:section name="Modern vs Classic" id="{DC3711EB-4D7A-48A7-80B7-8AFE6609027E}">
          <p14:sldIdLst>
            <p14:sldId id="672"/>
            <p14:sldId id="674"/>
          </p14:sldIdLst>
        </p14:section>
        <p14:section name="Modernize Classic Pages" id="{1BF2CB50-6CF5-4AC7-B2F6-134C25B6D885}">
          <p14:sldIdLst>
            <p14:sldId id="682"/>
            <p14:sldId id="673"/>
            <p14:sldId id="676"/>
            <p14:sldId id="681"/>
            <p14:sldId id="680"/>
          </p14:sldIdLst>
        </p14:section>
        <p14:section name="Hub Sites" id="{EF20565D-3CEF-456B-8126-B7ECB3611AF1}">
          <p14:sldIdLst>
            <p14:sldId id="677"/>
            <p14:sldId id="678"/>
          </p14:sldIdLst>
        </p14:section>
        <p14:section name="Trivia" id="{05E42783-E721-486B-8141-BA9692103597}">
          <p14:sldIdLst>
            <p14:sldId id="660"/>
          </p14:sldIdLst>
        </p14:section>
        <p14:section name="Summary" id="{407962C3-A752-4027-B2F5-159A1D92FD98}">
          <p14:sldIdLst>
            <p14:sldId id="653"/>
          </p14:sldIdLst>
        </p14:section>
        <p14:section name="Questions" id="{FAC40C91-FE65-447D-9666-60CA59DA42FF}">
          <p14:sldIdLst>
            <p14:sldId id="558"/>
          </p14:sldIdLst>
        </p14:section>
        <p14:section name="Back pages" id="{464B67E6-705F-6C47-96AB-B85029C642B4}">
          <p14:sldIdLst>
            <p14:sldId id="557"/>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5EA"/>
    <a:srgbClr val="A27B00"/>
    <a:srgbClr val="DEA900"/>
    <a:srgbClr val="F3C647"/>
    <a:srgbClr val="F8F8F8"/>
    <a:srgbClr val="B11403"/>
    <a:srgbClr val="FF6600"/>
    <a:srgbClr val="00487E"/>
    <a:srgbClr val="AABCDF"/>
    <a:srgbClr val="C7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1E4D3A-A5B7-48F5-BA34-E64261EB9F6E}" v="732" dt="2020-01-08T12:26:38.355"/>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919" autoAdjust="0"/>
  </p:normalViewPr>
  <p:slideViewPr>
    <p:cSldViewPr snapToGrid="0">
      <p:cViewPr varScale="1">
        <p:scale>
          <a:sx n="104" d="100"/>
          <a:sy n="104" d="100"/>
        </p:scale>
        <p:origin x="1104" y="102"/>
      </p:cViewPr>
      <p:guideLst>
        <p:guide orient="horz"/>
        <p:guide/>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5354ED-D996-49EF-A5F5-32E82D5A44C7}" type="doc">
      <dgm:prSet loTypeId="urn:microsoft.com/office/officeart/2005/8/layout/process4" loCatId="list" qsTypeId="urn:microsoft.com/office/officeart/2005/8/quickstyle/simple1" qsCatId="simple" csTypeId="urn:microsoft.com/office/officeart/2005/8/colors/accent3_2" csCatId="accent3" phldr="1"/>
      <dgm:spPr/>
      <dgm:t>
        <a:bodyPr/>
        <a:lstStyle/>
        <a:p>
          <a:endParaRPr lang="en-US"/>
        </a:p>
      </dgm:t>
    </dgm:pt>
    <dgm:pt modelId="{72FF48E3-6742-497B-840C-6F2900BA8C5D}">
      <dgm:prSet/>
      <dgm:spPr/>
      <dgm:t>
        <a:bodyPr/>
        <a:lstStyle/>
        <a:p>
          <a:r>
            <a:rPr lang="EN-US" baseline="0" dirty="0"/>
            <a:t>To switch to </a:t>
          </a:r>
          <a:r>
            <a:rPr lang="EN-US" b="1" baseline="0" dirty="0"/>
            <a:t>Notes Page </a:t>
          </a:r>
          <a:r>
            <a:rPr lang="EN-US" baseline="0" dirty="0"/>
            <a:t>view:</a:t>
          </a:r>
          <a:endParaRPr lang="EN-US" dirty="0"/>
        </a:p>
      </dgm:t>
    </dgm:pt>
    <dgm:pt modelId="{EC7E0D0A-9D6B-415E-B2E3-D50FDA0137C4}" type="parTrans" cxnId="{F2EBE26A-8A54-4E50-A035-557BBF3258F6}">
      <dgm:prSet/>
      <dgm:spPr/>
      <dgm:t>
        <a:bodyPr/>
        <a:lstStyle/>
        <a:p>
          <a:endParaRPr lang="en-US"/>
        </a:p>
      </dgm:t>
    </dgm:pt>
    <dgm:pt modelId="{330F03FD-2590-45C8-B589-A53CF174F633}" type="sibTrans" cxnId="{F2EBE26A-8A54-4E50-A035-557BBF3258F6}">
      <dgm:prSet/>
      <dgm:spPr/>
      <dgm:t>
        <a:bodyPr/>
        <a:lstStyle/>
        <a:p>
          <a:endParaRPr lang="en-US"/>
        </a:p>
      </dgm:t>
    </dgm:pt>
    <dgm:pt modelId="{853519BB-41DA-4956-ADAD-8FAF1B9B88CF}">
      <dgm:prSet/>
      <dgm:spPr/>
      <dgm:t>
        <a:bodyPr/>
        <a:lstStyle/>
        <a:p>
          <a:r>
            <a:rPr lang="en-US" baseline="0" dirty="0"/>
            <a:t>While in edit mode, click the </a:t>
          </a:r>
          <a:r>
            <a:rPr lang="en-US" b="1" baseline="0" dirty="0"/>
            <a:t>View </a:t>
          </a:r>
          <a:r>
            <a:rPr lang="en-US" baseline="0" dirty="0"/>
            <a:t>tab within the ribbon, and then click </a:t>
          </a:r>
          <a:r>
            <a:rPr lang="en-US" b="1" baseline="0" dirty="0"/>
            <a:t>Notes </a:t>
          </a:r>
          <a:r>
            <a:rPr lang="EN-US" b="1" baseline="0" dirty="0"/>
            <a:t>Page</a:t>
          </a:r>
          <a:endParaRPr lang="en-US" dirty="0"/>
        </a:p>
      </dgm:t>
    </dgm:pt>
    <dgm:pt modelId="{5ACA7EEB-F8D7-4B48-8A44-27F1E972438E}" type="parTrans" cxnId="{D8994EBE-B6B2-4F03-86CB-FDE4D6CBAAEC}">
      <dgm:prSet/>
      <dgm:spPr/>
      <dgm:t>
        <a:bodyPr/>
        <a:lstStyle/>
        <a:p>
          <a:endParaRPr lang="en-US"/>
        </a:p>
      </dgm:t>
    </dgm:pt>
    <dgm:pt modelId="{84858DA0-0BEC-408D-AA0F-E5C0EBC2A606}" type="sibTrans" cxnId="{D8994EBE-B6B2-4F03-86CB-FDE4D6CBAAEC}">
      <dgm:prSet/>
      <dgm:spPr/>
      <dgm:t>
        <a:bodyPr/>
        <a:lstStyle/>
        <a:p>
          <a:endParaRPr lang="en-US"/>
        </a:p>
      </dgm:t>
    </dgm:pt>
    <dgm:pt modelId="{605913B7-1067-411D-A64F-2884645BC30B}">
      <dgm:prSet/>
      <dgm:spPr/>
      <dgm:t>
        <a:bodyPr/>
        <a:lstStyle/>
        <a:p>
          <a:r>
            <a:rPr lang="EN-US" baseline="0" dirty="0"/>
            <a:t>To navigate through notes, use the Page Up and Page Down keys</a:t>
          </a:r>
          <a:endParaRPr lang="EN-US" dirty="0"/>
        </a:p>
      </dgm:t>
    </dgm:pt>
    <dgm:pt modelId="{7B4FDB67-8895-4B4D-B5BA-EABDBCAE97BA}" type="parTrans" cxnId="{7022C9E4-2656-4D26-A284-ED60A698990C}">
      <dgm:prSet/>
      <dgm:spPr/>
      <dgm:t>
        <a:bodyPr/>
        <a:lstStyle/>
        <a:p>
          <a:endParaRPr lang="en-US"/>
        </a:p>
      </dgm:t>
    </dgm:pt>
    <dgm:pt modelId="{645E9977-870A-4586-AB8C-A794C21065AD}" type="sibTrans" cxnId="{7022C9E4-2656-4D26-A284-ED60A698990C}">
      <dgm:prSet/>
      <dgm:spPr/>
      <dgm:t>
        <a:bodyPr/>
        <a:lstStyle/>
        <a:p>
          <a:endParaRPr lang="en-US"/>
        </a:p>
      </dgm:t>
    </dgm:pt>
    <dgm:pt modelId="{BCD4CBB4-6FE0-4DAC-9CBC-6E42A45BD88B}">
      <dgm:prSet/>
      <dgm:spPr/>
      <dgm:t>
        <a:bodyPr/>
        <a:lstStyle/>
        <a:p>
          <a:r>
            <a:rPr lang="EN-US" baseline="0" dirty="0"/>
            <a:t>Zoom in or zoom out, if required</a:t>
          </a:r>
          <a:endParaRPr lang="EN-US" dirty="0"/>
        </a:p>
      </dgm:t>
    </dgm:pt>
    <dgm:pt modelId="{CD181E29-6CD7-41A7-88F6-CFB6838427F7}" type="parTrans" cxnId="{829E3FC2-F285-441B-8730-7381508143B9}">
      <dgm:prSet/>
      <dgm:spPr/>
      <dgm:t>
        <a:bodyPr/>
        <a:lstStyle/>
        <a:p>
          <a:endParaRPr lang="en-US"/>
        </a:p>
      </dgm:t>
    </dgm:pt>
    <dgm:pt modelId="{D3005831-8A7F-40E4-860F-2E1DE829D32F}" type="sibTrans" cxnId="{829E3FC2-F285-441B-8730-7381508143B9}">
      <dgm:prSet/>
      <dgm:spPr/>
      <dgm:t>
        <a:bodyPr/>
        <a:lstStyle/>
        <a:p>
          <a:endParaRPr lang="en-US"/>
        </a:p>
      </dgm:t>
    </dgm:pt>
    <dgm:pt modelId="{9F32B501-FD95-4C1D-B060-AABB30475420}">
      <dgm:prSet/>
      <dgm:spPr/>
      <dgm:t>
        <a:bodyPr/>
        <a:lstStyle/>
        <a:p>
          <a:r>
            <a:rPr lang="EN-US" baseline="0" dirty="0"/>
            <a:t>In the </a:t>
          </a:r>
          <a:r>
            <a:rPr lang="EN-US" b="1" baseline="0" dirty="0"/>
            <a:t>Notes Page </a:t>
          </a:r>
          <a:r>
            <a:rPr lang="EN-US" baseline="0" dirty="0"/>
            <a:t>view, you can:</a:t>
          </a:r>
          <a:endParaRPr lang="EN-US" dirty="0"/>
        </a:p>
      </dgm:t>
    </dgm:pt>
    <dgm:pt modelId="{E16F19FF-C2AA-4EB9-9040-EAC53DA9E66D}" type="parTrans" cxnId="{B706ADAF-9CA5-4F94-9427-D5A3AA688E34}">
      <dgm:prSet/>
      <dgm:spPr/>
      <dgm:t>
        <a:bodyPr/>
        <a:lstStyle/>
        <a:p>
          <a:endParaRPr lang="en-US"/>
        </a:p>
      </dgm:t>
    </dgm:pt>
    <dgm:pt modelId="{5C037DD7-E555-4DB6-9317-28846F055D9B}" type="sibTrans" cxnId="{B706ADAF-9CA5-4F94-9427-D5A3AA688E34}">
      <dgm:prSet/>
      <dgm:spPr/>
      <dgm:t>
        <a:bodyPr/>
        <a:lstStyle/>
        <a:p>
          <a:endParaRPr lang="en-US"/>
        </a:p>
      </dgm:t>
    </dgm:pt>
    <dgm:pt modelId="{F79E1AB1-0F19-4DAF-961F-0EA3876F3D9B}">
      <dgm:prSet/>
      <dgm:spPr/>
      <dgm:t>
        <a:bodyPr/>
        <a:lstStyle/>
        <a:p>
          <a:r>
            <a:rPr lang="EN-US" baseline="0" dirty="0"/>
            <a:t>Read any supporting text—now or after the delivery</a:t>
          </a:r>
          <a:endParaRPr lang="EN-US" dirty="0"/>
        </a:p>
      </dgm:t>
    </dgm:pt>
    <dgm:pt modelId="{5DE64F75-8DC7-48B8-B1E0-BC6276AFC375}" type="parTrans" cxnId="{9A5B8391-5D8D-4C8B-8D38-457865D2298C}">
      <dgm:prSet/>
      <dgm:spPr/>
      <dgm:t>
        <a:bodyPr/>
        <a:lstStyle/>
        <a:p>
          <a:endParaRPr lang="en-US"/>
        </a:p>
      </dgm:t>
    </dgm:pt>
    <dgm:pt modelId="{14CB3DD0-882C-4B4D-A07F-A85D92ABDC97}" type="sibTrans" cxnId="{9A5B8391-5D8D-4C8B-8D38-457865D2298C}">
      <dgm:prSet/>
      <dgm:spPr/>
      <dgm:t>
        <a:bodyPr/>
        <a:lstStyle/>
        <a:p>
          <a:endParaRPr lang="en-US"/>
        </a:p>
      </dgm:t>
    </dgm:pt>
    <dgm:pt modelId="{99FBCDFF-786C-4DDF-B7FF-38E716AEB37F}">
      <dgm:prSet/>
      <dgm:spPr/>
      <dgm:t>
        <a:bodyPr/>
        <a:lstStyle/>
        <a:p>
          <a:r>
            <a:rPr lang="EN-US" baseline="0" dirty="0"/>
            <a:t>Add notes to your copy of the presentation, if required</a:t>
          </a:r>
          <a:endParaRPr lang="EN-US" dirty="0"/>
        </a:p>
      </dgm:t>
    </dgm:pt>
    <dgm:pt modelId="{D495C0E0-9466-4462-A677-38B3C2B09F85}" type="parTrans" cxnId="{3A7AC91F-B82D-422B-BA55-72947F8CB4AA}">
      <dgm:prSet/>
      <dgm:spPr/>
      <dgm:t>
        <a:bodyPr/>
        <a:lstStyle/>
        <a:p>
          <a:endParaRPr lang="en-US"/>
        </a:p>
      </dgm:t>
    </dgm:pt>
    <dgm:pt modelId="{0848F12D-74BF-4EF3-9C62-84973C5A3245}" type="sibTrans" cxnId="{3A7AC91F-B82D-422B-BA55-72947F8CB4AA}">
      <dgm:prSet/>
      <dgm:spPr/>
      <dgm:t>
        <a:bodyPr/>
        <a:lstStyle/>
        <a:p>
          <a:endParaRPr lang="en-US"/>
        </a:p>
      </dgm:t>
    </dgm:pt>
    <dgm:pt modelId="{E6713892-E6C1-49F3-B8BE-2B450DFCCC38}">
      <dgm:prSet/>
      <dgm:spPr/>
      <dgm:t>
        <a:bodyPr/>
        <a:lstStyle/>
        <a:p>
          <a:r>
            <a:rPr lang="EN-US" baseline="0" dirty="0"/>
            <a:t>Take the presentation files home with you</a:t>
          </a:r>
          <a:endParaRPr lang="EN-US" dirty="0"/>
        </a:p>
      </dgm:t>
    </dgm:pt>
    <dgm:pt modelId="{8DC9CD59-C918-438C-8114-3576C8CB271C}" type="parTrans" cxnId="{E579B762-FAAA-49C4-9B11-6390C5CBC72E}">
      <dgm:prSet/>
      <dgm:spPr/>
      <dgm:t>
        <a:bodyPr/>
        <a:lstStyle/>
        <a:p>
          <a:endParaRPr lang="en-US"/>
        </a:p>
      </dgm:t>
    </dgm:pt>
    <dgm:pt modelId="{C6D32507-0C5F-4C64-B0BB-171FEDDC9AF1}" type="sibTrans" cxnId="{E579B762-FAAA-49C4-9B11-6390C5CBC72E}">
      <dgm:prSet/>
      <dgm:spPr/>
      <dgm:t>
        <a:bodyPr/>
        <a:lstStyle/>
        <a:p>
          <a:endParaRPr lang="en-US"/>
        </a:p>
      </dgm:t>
    </dgm:pt>
    <dgm:pt modelId="{25865A6F-F1F0-4FA6-ACD4-C0D2CC0D8EBA}" type="pres">
      <dgm:prSet presAssocID="{3C5354ED-D996-49EF-A5F5-32E82D5A44C7}" presName="Name0" presStyleCnt="0">
        <dgm:presLayoutVars>
          <dgm:dir/>
          <dgm:animLvl val="lvl"/>
          <dgm:resizeHandles val="exact"/>
        </dgm:presLayoutVars>
      </dgm:prSet>
      <dgm:spPr/>
    </dgm:pt>
    <dgm:pt modelId="{27646D73-7517-4FBC-9B8D-73CBC067AF01}" type="pres">
      <dgm:prSet presAssocID="{E6713892-E6C1-49F3-B8BE-2B450DFCCC38}" presName="boxAndChildren" presStyleCnt="0"/>
      <dgm:spPr/>
    </dgm:pt>
    <dgm:pt modelId="{64A4869C-5DB1-4EE3-A8B5-E02445FEB935}" type="pres">
      <dgm:prSet presAssocID="{E6713892-E6C1-49F3-B8BE-2B450DFCCC38}" presName="parentTextBox" presStyleLbl="node1" presStyleIdx="0" presStyleCnt="8"/>
      <dgm:spPr/>
    </dgm:pt>
    <dgm:pt modelId="{59396F2C-5BB1-4298-914D-2BBF687118D8}" type="pres">
      <dgm:prSet presAssocID="{0848F12D-74BF-4EF3-9C62-84973C5A3245}" presName="sp" presStyleCnt="0"/>
      <dgm:spPr/>
    </dgm:pt>
    <dgm:pt modelId="{58CEED4D-909B-4ED6-92C6-11E3F7A52DC9}" type="pres">
      <dgm:prSet presAssocID="{99FBCDFF-786C-4DDF-B7FF-38E716AEB37F}" presName="arrowAndChildren" presStyleCnt="0"/>
      <dgm:spPr/>
    </dgm:pt>
    <dgm:pt modelId="{904050D7-94FA-478B-8FD1-0867D7B436BA}" type="pres">
      <dgm:prSet presAssocID="{99FBCDFF-786C-4DDF-B7FF-38E716AEB37F}" presName="parentTextArrow" presStyleLbl="node1" presStyleIdx="1" presStyleCnt="8"/>
      <dgm:spPr/>
    </dgm:pt>
    <dgm:pt modelId="{26CD3B11-279E-49EC-A76B-AD8B8CC50920}" type="pres">
      <dgm:prSet presAssocID="{14CB3DD0-882C-4B4D-A07F-A85D92ABDC97}" presName="sp" presStyleCnt="0"/>
      <dgm:spPr/>
    </dgm:pt>
    <dgm:pt modelId="{4D1F3335-D7D4-45D6-8CC9-C6E17B857846}" type="pres">
      <dgm:prSet presAssocID="{F79E1AB1-0F19-4DAF-961F-0EA3876F3D9B}" presName="arrowAndChildren" presStyleCnt="0"/>
      <dgm:spPr/>
    </dgm:pt>
    <dgm:pt modelId="{3715B1D8-ED37-4544-AE67-94CBD91126A7}" type="pres">
      <dgm:prSet presAssocID="{F79E1AB1-0F19-4DAF-961F-0EA3876F3D9B}" presName="parentTextArrow" presStyleLbl="node1" presStyleIdx="2" presStyleCnt="8"/>
      <dgm:spPr/>
    </dgm:pt>
    <dgm:pt modelId="{CA63F81F-5850-4B79-8168-CFB25896A118}" type="pres">
      <dgm:prSet presAssocID="{5C037DD7-E555-4DB6-9317-28846F055D9B}" presName="sp" presStyleCnt="0"/>
      <dgm:spPr/>
    </dgm:pt>
    <dgm:pt modelId="{4C72F5F8-D46C-492D-8BE3-07FCBB98DA55}" type="pres">
      <dgm:prSet presAssocID="{9F32B501-FD95-4C1D-B060-AABB30475420}" presName="arrowAndChildren" presStyleCnt="0"/>
      <dgm:spPr/>
    </dgm:pt>
    <dgm:pt modelId="{F76F6CA7-A2FE-43CA-8A44-B42941AED02F}" type="pres">
      <dgm:prSet presAssocID="{9F32B501-FD95-4C1D-B060-AABB30475420}" presName="parentTextArrow" presStyleLbl="node1" presStyleIdx="3" presStyleCnt="8"/>
      <dgm:spPr/>
    </dgm:pt>
    <dgm:pt modelId="{09C406B0-0481-40BB-8303-5A3F3FA80CF4}" type="pres">
      <dgm:prSet presAssocID="{D3005831-8A7F-40E4-860F-2E1DE829D32F}" presName="sp" presStyleCnt="0"/>
      <dgm:spPr/>
    </dgm:pt>
    <dgm:pt modelId="{C5C6B478-F9B5-4E70-BB48-D7E9EAFCE39D}" type="pres">
      <dgm:prSet presAssocID="{BCD4CBB4-6FE0-4DAC-9CBC-6E42A45BD88B}" presName="arrowAndChildren" presStyleCnt="0"/>
      <dgm:spPr/>
    </dgm:pt>
    <dgm:pt modelId="{B67E9DF6-D6FC-47B3-BE73-16EC46978AB6}" type="pres">
      <dgm:prSet presAssocID="{BCD4CBB4-6FE0-4DAC-9CBC-6E42A45BD88B}" presName="parentTextArrow" presStyleLbl="node1" presStyleIdx="4" presStyleCnt="8"/>
      <dgm:spPr/>
    </dgm:pt>
    <dgm:pt modelId="{6073335A-0C6A-4835-B8D8-59A96E49A1D4}" type="pres">
      <dgm:prSet presAssocID="{645E9977-870A-4586-AB8C-A794C21065AD}" presName="sp" presStyleCnt="0"/>
      <dgm:spPr/>
    </dgm:pt>
    <dgm:pt modelId="{FD4033B1-E7B5-44E0-817A-C30AC5D39FE8}" type="pres">
      <dgm:prSet presAssocID="{605913B7-1067-411D-A64F-2884645BC30B}" presName="arrowAndChildren" presStyleCnt="0"/>
      <dgm:spPr/>
    </dgm:pt>
    <dgm:pt modelId="{CA107408-9172-49F2-8801-6577ED3311CF}" type="pres">
      <dgm:prSet presAssocID="{605913B7-1067-411D-A64F-2884645BC30B}" presName="parentTextArrow" presStyleLbl="node1" presStyleIdx="5" presStyleCnt="8"/>
      <dgm:spPr/>
    </dgm:pt>
    <dgm:pt modelId="{34F7B006-4A85-4A14-8AFC-81D3AC5C7CE3}" type="pres">
      <dgm:prSet presAssocID="{84858DA0-0BEC-408D-AA0F-E5C0EBC2A606}" presName="sp" presStyleCnt="0"/>
      <dgm:spPr/>
    </dgm:pt>
    <dgm:pt modelId="{8F115EB4-82E9-41FA-AC57-E98106A55ACD}" type="pres">
      <dgm:prSet presAssocID="{853519BB-41DA-4956-ADAD-8FAF1B9B88CF}" presName="arrowAndChildren" presStyleCnt="0"/>
      <dgm:spPr/>
    </dgm:pt>
    <dgm:pt modelId="{8B615148-5452-468C-B1B0-B5D876ABE21F}" type="pres">
      <dgm:prSet presAssocID="{853519BB-41DA-4956-ADAD-8FAF1B9B88CF}" presName="parentTextArrow" presStyleLbl="node1" presStyleIdx="6" presStyleCnt="8"/>
      <dgm:spPr/>
    </dgm:pt>
    <dgm:pt modelId="{2D9191C4-FC73-4799-86C5-D94CE5488BE8}" type="pres">
      <dgm:prSet presAssocID="{330F03FD-2590-45C8-B589-A53CF174F633}" presName="sp" presStyleCnt="0"/>
      <dgm:spPr/>
    </dgm:pt>
    <dgm:pt modelId="{99314B51-4CB4-410C-A5A1-271CE8E9BF8C}" type="pres">
      <dgm:prSet presAssocID="{72FF48E3-6742-497B-840C-6F2900BA8C5D}" presName="arrowAndChildren" presStyleCnt="0"/>
      <dgm:spPr/>
    </dgm:pt>
    <dgm:pt modelId="{F588DFF6-9DE9-4979-A25A-527B7306D96F}" type="pres">
      <dgm:prSet presAssocID="{72FF48E3-6742-497B-840C-6F2900BA8C5D}" presName="parentTextArrow" presStyleLbl="node1" presStyleIdx="7" presStyleCnt="8"/>
      <dgm:spPr/>
    </dgm:pt>
  </dgm:ptLst>
  <dgm:cxnLst>
    <dgm:cxn modelId="{3A7AC91F-B82D-422B-BA55-72947F8CB4AA}" srcId="{3C5354ED-D996-49EF-A5F5-32E82D5A44C7}" destId="{99FBCDFF-786C-4DDF-B7FF-38E716AEB37F}" srcOrd="6" destOrd="0" parTransId="{D495C0E0-9466-4462-A677-38B3C2B09F85}" sibTransId="{0848F12D-74BF-4EF3-9C62-84973C5A3245}"/>
    <dgm:cxn modelId="{AD2F792C-75DB-48D7-AC44-44300FD81375}" type="presOf" srcId="{3C5354ED-D996-49EF-A5F5-32E82D5A44C7}" destId="{25865A6F-F1F0-4FA6-ACD4-C0D2CC0D8EBA}" srcOrd="0" destOrd="0" presId="urn:microsoft.com/office/officeart/2005/8/layout/process4"/>
    <dgm:cxn modelId="{04587430-7B61-4673-BA5C-D451B50A3E43}" type="presOf" srcId="{F79E1AB1-0F19-4DAF-961F-0EA3876F3D9B}" destId="{3715B1D8-ED37-4544-AE67-94CBD91126A7}" srcOrd="0" destOrd="0" presId="urn:microsoft.com/office/officeart/2005/8/layout/process4"/>
    <dgm:cxn modelId="{AF5CB840-621E-4EBE-A014-320E85E5FA31}" type="presOf" srcId="{99FBCDFF-786C-4DDF-B7FF-38E716AEB37F}" destId="{904050D7-94FA-478B-8FD1-0867D7B436BA}" srcOrd="0" destOrd="0" presId="urn:microsoft.com/office/officeart/2005/8/layout/process4"/>
    <dgm:cxn modelId="{E579B762-FAAA-49C4-9B11-6390C5CBC72E}" srcId="{3C5354ED-D996-49EF-A5F5-32E82D5A44C7}" destId="{E6713892-E6C1-49F3-B8BE-2B450DFCCC38}" srcOrd="7" destOrd="0" parTransId="{8DC9CD59-C918-438C-8114-3576C8CB271C}" sibTransId="{C6D32507-0C5F-4C64-B0BB-171FEDDC9AF1}"/>
    <dgm:cxn modelId="{832F5943-E285-443C-B56E-249070320FC6}" type="presOf" srcId="{605913B7-1067-411D-A64F-2884645BC30B}" destId="{CA107408-9172-49F2-8801-6577ED3311CF}" srcOrd="0" destOrd="0" presId="urn:microsoft.com/office/officeart/2005/8/layout/process4"/>
    <dgm:cxn modelId="{DCE17969-DD4D-4446-9837-3149334870B0}" type="presOf" srcId="{853519BB-41DA-4956-ADAD-8FAF1B9B88CF}" destId="{8B615148-5452-468C-B1B0-B5D876ABE21F}" srcOrd="0" destOrd="0" presId="urn:microsoft.com/office/officeart/2005/8/layout/process4"/>
    <dgm:cxn modelId="{F2EBE26A-8A54-4E50-A035-557BBF3258F6}" srcId="{3C5354ED-D996-49EF-A5F5-32E82D5A44C7}" destId="{72FF48E3-6742-497B-840C-6F2900BA8C5D}" srcOrd="0" destOrd="0" parTransId="{EC7E0D0A-9D6B-415E-B2E3-D50FDA0137C4}" sibTransId="{330F03FD-2590-45C8-B589-A53CF174F633}"/>
    <dgm:cxn modelId="{9A5B8391-5D8D-4C8B-8D38-457865D2298C}" srcId="{3C5354ED-D996-49EF-A5F5-32E82D5A44C7}" destId="{F79E1AB1-0F19-4DAF-961F-0EA3876F3D9B}" srcOrd="5" destOrd="0" parTransId="{5DE64F75-8DC7-48B8-B1E0-BC6276AFC375}" sibTransId="{14CB3DD0-882C-4B4D-A07F-A85D92ABDC97}"/>
    <dgm:cxn modelId="{B706ADAF-9CA5-4F94-9427-D5A3AA688E34}" srcId="{3C5354ED-D996-49EF-A5F5-32E82D5A44C7}" destId="{9F32B501-FD95-4C1D-B060-AABB30475420}" srcOrd="4" destOrd="0" parTransId="{E16F19FF-C2AA-4EB9-9040-EAC53DA9E66D}" sibTransId="{5C037DD7-E555-4DB6-9317-28846F055D9B}"/>
    <dgm:cxn modelId="{1202E7B7-0B3D-4D53-BE9D-E6711C2D3D1E}" type="presOf" srcId="{9F32B501-FD95-4C1D-B060-AABB30475420}" destId="{F76F6CA7-A2FE-43CA-8A44-B42941AED02F}" srcOrd="0" destOrd="0" presId="urn:microsoft.com/office/officeart/2005/8/layout/process4"/>
    <dgm:cxn modelId="{D8994EBE-B6B2-4F03-86CB-FDE4D6CBAAEC}" srcId="{3C5354ED-D996-49EF-A5F5-32E82D5A44C7}" destId="{853519BB-41DA-4956-ADAD-8FAF1B9B88CF}" srcOrd="1" destOrd="0" parTransId="{5ACA7EEB-F8D7-4B48-8A44-27F1E972438E}" sibTransId="{84858DA0-0BEC-408D-AA0F-E5C0EBC2A606}"/>
    <dgm:cxn modelId="{829E3FC2-F285-441B-8730-7381508143B9}" srcId="{3C5354ED-D996-49EF-A5F5-32E82D5A44C7}" destId="{BCD4CBB4-6FE0-4DAC-9CBC-6E42A45BD88B}" srcOrd="3" destOrd="0" parTransId="{CD181E29-6CD7-41A7-88F6-CFB6838427F7}" sibTransId="{D3005831-8A7F-40E4-860F-2E1DE829D32F}"/>
    <dgm:cxn modelId="{E43681E1-2365-4C2A-AD77-011C16894FD2}" type="presOf" srcId="{E6713892-E6C1-49F3-B8BE-2B450DFCCC38}" destId="{64A4869C-5DB1-4EE3-A8B5-E02445FEB935}" srcOrd="0" destOrd="0" presId="urn:microsoft.com/office/officeart/2005/8/layout/process4"/>
    <dgm:cxn modelId="{7022C9E4-2656-4D26-A284-ED60A698990C}" srcId="{3C5354ED-D996-49EF-A5F5-32E82D5A44C7}" destId="{605913B7-1067-411D-A64F-2884645BC30B}" srcOrd="2" destOrd="0" parTransId="{7B4FDB67-8895-4B4D-B5BA-EABDBCAE97BA}" sibTransId="{645E9977-870A-4586-AB8C-A794C21065AD}"/>
    <dgm:cxn modelId="{E8F93AF3-85AD-49B7-80AC-A9D7ACB19740}" type="presOf" srcId="{72FF48E3-6742-497B-840C-6F2900BA8C5D}" destId="{F588DFF6-9DE9-4979-A25A-527B7306D96F}" srcOrd="0" destOrd="0" presId="urn:microsoft.com/office/officeart/2005/8/layout/process4"/>
    <dgm:cxn modelId="{F3F71DFE-5052-4A5C-9307-AA471EEE26A2}" type="presOf" srcId="{BCD4CBB4-6FE0-4DAC-9CBC-6E42A45BD88B}" destId="{B67E9DF6-D6FC-47B3-BE73-16EC46978AB6}" srcOrd="0" destOrd="0" presId="urn:microsoft.com/office/officeart/2005/8/layout/process4"/>
    <dgm:cxn modelId="{BE4BDBCF-A5CF-4BFF-8D2B-961C01692527}" type="presParOf" srcId="{25865A6F-F1F0-4FA6-ACD4-C0D2CC0D8EBA}" destId="{27646D73-7517-4FBC-9B8D-73CBC067AF01}" srcOrd="0" destOrd="0" presId="urn:microsoft.com/office/officeart/2005/8/layout/process4"/>
    <dgm:cxn modelId="{D1F4B698-2A17-415D-829A-A44355705D44}" type="presParOf" srcId="{27646D73-7517-4FBC-9B8D-73CBC067AF01}" destId="{64A4869C-5DB1-4EE3-A8B5-E02445FEB935}" srcOrd="0" destOrd="0" presId="urn:microsoft.com/office/officeart/2005/8/layout/process4"/>
    <dgm:cxn modelId="{8CE83798-6033-4D0E-8B5F-874CA69B2BD8}" type="presParOf" srcId="{25865A6F-F1F0-4FA6-ACD4-C0D2CC0D8EBA}" destId="{59396F2C-5BB1-4298-914D-2BBF687118D8}" srcOrd="1" destOrd="0" presId="urn:microsoft.com/office/officeart/2005/8/layout/process4"/>
    <dgm:cxn modelId="{70065838-AB53-40AF-AF05-CB8C2219D62F}" type="presParOf" srcId="{25865A6F-F1F0-4FA6-ACD4-C0D2CC0D8EBA}" destId="{58CEED4D-909B-4ED6-92C6-11E3F7A52DC9}" srcOrd="2" destOrd="0" presId="urn:microsoft.com/office/officeart/2005/8/layout/process4"/>
    <dgm:cxn modelId="{D1869B5C-514E-4953-B7F5-735F1F34B098}" type="presParOf" srcId="{58CEED4D-909B-4ED6-92C6-11E3F7A52DC9}" destId="{904050D7-94FA-478B-8FD1-0867D7B436BA}" srcOrd="0" destOrd="0" presId="urn:microsoft.com/office/officeart/2005/8/layout/process4"/>
    <dgm:cxn modelId="{07ACBB1E-87F0-42D1-90F9-E8994AE7D499}" type="presParOf" srcId="{25865A6F-F1F0-4FA6-ACD4-C0D2CC0D8EBA}" destId="{26CD3B11-279E-49EC-A76B-AD8B8CC50920}" srcOrd="3" destOrd="0" presId="urn:microsoft.com/office/officeart/2005/8/layout/process4"/>
    <dgm:cxn modelId="{A26C382E-30C3-4788-BCD5-42891B22FB9A}" type="presParOf" srcId="{25865A6F-F1F0-4FA6-ACD4-C0D2CC0D8EBA}" destId="{4D1F3335-D7D4-45D6-8CC9-C6E17B857846}" srcOrd="4" destOrd="0" presId="urn:microsoft.com/office/officeart/2005/8/layout/process4"/>
    <dgm:cxn modelId="{DC367E3C-50B7-4F43-B5C4-7C2706A2F507}" type="presParOf" srcId="{4D1F3335-D7D4-45D6-8CC9-C6E17B857846}" destId="{3715B1D8-ED37-4544-AE67-94CBD91126A7}" srcOrd="0" destOrd="0" presId="urn:microsoft.com/office/officeart/2005/8/layout/process4"/>
    <dgm:cxn modelId="{3B34DD96-519E-4959-880F-A822548AB76E}" type="presParOf" srcId="{25865A6F-F1F0-4FA6-ACD4-C0D2CC0D8EBA}" destId="{CA63F81F-5850-4B79-8168-CFB25896A118}" srcOrd="5" destOrd="0" presId="urn:microsoft.com/office/officeart/2005/8/layout/process4"/>
    <dgm:cxn modelId="{09748189-5AEB-4517-A43B-3F62F3C918B8}" type="presParOf" srcId="{25865A6F-F1F0-4FA6-ACD4-C0D2CC0D8EBA}" destId="{4C72F5F8-D46C-492D-8BE3-07FCBB98DA55}" srcOrd="6" destOrd="0" presId="urn:microsoft.com/office/officeart/2005/8/layout/process4"/>
    <dgm:cxn modelId="{2138D527-650A-4428-9CDB-82587C32067B}" type="presParOf" srcId="{4C72F5F8-D46C-492D-8BE3-07FCBB98DA55}" destId="{F76F6CA7-A2FE-43CA-8A44-B42941AED02F}" srcOrd="0" destOrd="0" presId="urn:microsoft.com/office/officeart/2005/8/layout/process4"/>
    <dgm:cxn modelId="{7ACF6884-F257-43EF-945B-EC6231BF2F4D}" type="presParOf" srcId="{25865A6F-F1F0-4FA6-ACD4-C0D2CC0D8EBA}" destId="{09C406B0-0481-40BB-8303-5A3F3FA80CF4}" srcOrd="7" destOrd="0" presId="urn:microsoft.com/office/officeart/2005/8/layout/process4"/>
    <dgm:cxn modelId="{FF28C696-F4C1-4704-90B8-210DCFE0FB3E}" type="presParOf" srcId="{25865A6F-F1F0-4FA6-ACD4-C0D2CC0D8EBA}" destId="{C5C6B478-F9B5-4E70-BB48-D7E9EAFCE39D}" srcOrd="8" destOrd="0" presId="urn:microsoft.com/office/officeart/2005/8/layout/process4"/>
    <dgm:cxn modelId="{8CFDA6FF-840E-4C37-8679-B8C1F70918DB}" type="presParOf" srcId="{C5C6B478-F9B5-4E70-BB48-D7E9EAFCE39D}" destId="{B67E9DF6-D6FC-47B3-BE73-16EC46978AB6}" srcOrd="0" destOrd="0" presId="urn:microsoft.com/office/officeart/2005/8/layout/process4"/>
    <dgm:cxn modelId="{3268E916-74B0-477E-AED6-35664750F5F5}" type="presParOf" srcId="{25865A6F-F1F0-4FA6-ACD4-C0D2CC0D8EBA}" destId="{6073335A-0C6A-4835-B8D8-59A96E49A1D4}" srcOrd="9" destOrd="0" presId="urn:microsoft.com/office/officeart/2005/8/layout/process4"/>
    <dgm:cxn modelId="{D40E17E7-4926-483E-81FC-5F2B7DA14D4D}" type="presParOf" srcId="{25865A6F-F1F0-4FA6-ACD4-C0D2CC0D8EBA}" destId="{FD4033B1-E7B5-44E0-817A-C30AC5D39FE8}" srcOrd="10" destOrd="0" presId="urn:microsoft.com/office/officeart/2005/8/layout/process4"/>
    <dgm:cxn modelId="{82203859-0765-4EDB-94D7-651CB08B3F85}" type="presParOf" srcId="{FD4033B1-E7B5-44E0-817A-C30AC5D39FE8}" destId="{CA107408-9172-49F2-8801-6577ED3311CF}" srcOrd="0" destOrd="0" presId="urn:microsoft.com/office/officeart/2005/8/layout/process4"/>
    <dgm:cxn modelId="{4175137A-28BD-43DF-ABD7-A6259DB31E21}" type="presParOf" srcId="{25865A6F-F1F0-4FA6-ACD4-C0D2CC0D8EBA}" destId="{34F7B006-4A85-4A14-8AFC-81D3AC5C7CE3}" srcOrd="11" destOrd="0" presId="urn:microsoft.com/office/officeart/2005/8/layout/process4"/>
    <dgm:cxn modelId="{B86D5456-2D7D-4C38-9361-E95B15C6D8F2}" type="presParOf" srcId="{25865A6F-F1F0-4FA6-ACD4-C0D2CC0D8EBA}" destId="{8F115EB4-82E9-41FA-AC57-E98106A55ACD}" srcOrd="12" destOrd="0" presId="urn:microsoft.com/office/officeart/2005/8/layout/process4"/>
    <dgm:cxn modelId="{59E2AEFE-7576-4385-BC3E-0454E0B7EE25}" type="presParOf" srcId="{8F115EB4-82E9-41FA-AC57-E98106A55ACD}" destId="{8B615148-5452-468C-B1B0-B5D876ABE21F}" srcOrd="0" destOrd="0" presId="urn:microsoft.com/office/officeart/2005/8/layout/process4"/>
    <dgm:cxn modelId="{BC809A45-63B7-4601-BB8E-7B9CD200427E}" type="presParOf" srcId="{25865A6F-F1F0-4FA6-ACD4-C0D2CC0D8EBA}" destId="{2D9191C4-FC73-4799-86C5-D94CE5488BE8}" srcOrd="13" destOrd="0" presId="urn:microsoft.com/office/officeart/2005/8/layout/process4"/>
    <dgm:cxn modelId="{03667390-6D66-4E0A-98C6-5F887B03DDF4}" type="presParOf" srcId="{25865A6F-F1F0-4FA6-ACD4-C0D2CC0D8EBA}" destId="{99314B51-4CB4-410C-A5A1-271CE8E9BF8C}" srcOrd="14" destOrd="0" presId="urn:microsoft.com/office/officeart/2005/8/layout/process4"/>
    <dgm:cxn modelId="{6E2ECAFD-BEE3-4C88-B97F-81C92A66318D}" type="presParOf" srcId="{99314B51-4CB4-410C-A5A1-271CE8E9BF8C}" destId="{F588DFF6-9DE9-4979-A25A-527B7306D96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BC858D-6882-4743-86FD-9A4F0C4E9DE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1F05C89-6016-4F79-9CD1-02A2313040AF}">
      <dgm:prSet/>
      <dgm:spPr/>
      <dgm:t>
        <a:bodyPr/>
        <a:lstStyle/>
        <a:p>
          <a:r>
            <a:rPr lang="en-US" dirty="0"/>
            <a:t>Modern experience</a:t>
          </a:r>
        </a:p>
      </dgm:t>
    </dgm:pt>
    <dgm:pt modelId="{71D1F247-C3B8-4E71-91CB-91A4E58DBE42}" type="parTrans" cxnId="{CD1393BF-E14C-43E3-BBA9-7751B16E4AA1}">
      <dgm:prSet/>
      <dgm:spPr/>
      <dgm:t>
        <a:bodyPr/>
        <a:lstStyle/>
        <a:p>
          <a:endParaRPr lang="en-US"/>
        </a:p>
      </dgm:t>
    </dgm:pt>
    <dgm:pt modelId="{CCE170AD-F59D-4637-8367-3F201E2679CC}" type="sibTrans" cxnId="{CD1393BF-E14C-43E3-BBA9-7751B16E4AA1}">
      <dgm:prSet/>
      <dgm:spPr/>
      <dgm:t>
        <a:bodyPr/>
        <a:lstStyle/>
        <a:p>
          <a:endParaRPr lang="en-US"/>
        </a:p>
      </dgm:t>
    </dgm:pt>
    <dgm:pt modelId="{6CEB6AF3-E986-42E8-AD89-DC93F8422212}">
      <dgm:prSet/>
      <dgm:spPr/>
      <dgm:t>
        <a:bodyPr/>
        <a:lstStyle/>
        <a:p>
          <a:r>
            <a:rPr lang="en-GB" dirty="0"/>
            <a:t>In this Lesson</a:t>
          </a:r>
          <a:endParaRPr lang="en-US" dirty="0"/>
        </a:p>
      </dgm:t>
    </dgm:pt>
    <dgm:pt modelId="{4E6D2B7A-A54A-4C33-986C-1000D31B0B02}" type="parTrans" cxnId="{0C0DD24C-3097-4C27-B5F7-53D2780B76AC}">
      <dgm:prSet/>
      <dgm:spPr/>
      <dgm:t>
        <a:bodyPr/>
        <a:lstStyle/>
        <a:p>
          <a:endParaRPr lang="en-US"/>
        </a:p>
      </dgm:t>
    </dgm:pt>
    <dgm:pt modelId="{889F2DE9-B176-4488-B938-19B972720B63}" type="sibTrans" cxnId="{0C0DD24C-3097-4C27-B5F7-53D2780B76AC}">
      <dgm:prSet/>
      <dgm:spPr/>
      <dgm:t>
        <a:bodyPr/>
        <a:lstStyle/>
        <a:p>
          <a:endParaRPr lang="en-US"/>
        </a:p>
      </dgm:t>
    </dgm:pt>
    <dgm:pt modelId="{3BB19FF1-4BE8-4F2A-87C7-40628D48AB2A}">
      <dgm:prSet/>
      <dgm:spPr/>
      <dgm:t>
        <a:bodyPr/>
        <a:lstStyle/>
        <a:p>
          <a:r>
            <a:rPr lang="en-US" dirty="0"/>
            <a:t>Hub sites </a:t>
          </a:r>
        </a:p>
      </dgm:t>
    </dgm:pt>
    <dgm:pt modelId="{3FD9AA82-999D-4382-AA7E-57523D98D4F5}" type="parTrans" cxnId="{92C76E47-4AF5-480C-BB19-4EA4365A9C39}">
      <dgm:prSet/>
      <dgm:spPr/>
      <dgm:t>
        <a:bodyPr/>
        <a:lstStyle/>
        <a:p>
          <a:endParaRPr lang="en-US"/>
        </a:p>
      </dgm:t>
    </dgm:pt>
    <dgm:pt modelId="{D0CA027E-BDBD-4612-84F6-636372AD2A49}" type="sibTrans" cxnId="{92C76E47-4AF5-480C-BB19-4EA4365A9C39}">
      <dgm:prSet/>
      <dgm:spPr/>
      <dgm:t>
        <a:bodyPr/>
        <a:lstStyle/>
        <a:p>
          <a:endParaRPr lang="en-US"/>
        </a:p>
      </dgm:t>
    </dgm:pt>
    <dgm:pt modelId="{ECCBC057-51D9-43A6-A392-265854472842}" type="pres">
      <dgm:prSet presAssocID="{00BC858D-6882-4743-86FD-9A4F0C4E9DE2}" presName="linear" presStyleCnt="0">
        <dgm:presLayoutVars>
          <dgm:dir/>
          <dgm:animLvl val="lvl"/>
          <dgm:resizeHandles val="exact"/>
        </dgm:presLayoutVars>
      </dgm:prSet>
      <dgm:spPr/>
    </dgm:pt>
    <dgm:pt modelId="{F8011459-4617-46CE-BD74-98FB28609B8A}" type="pres">
      <dgm:prSet presAssocID="{6CEB6AF3-E986-42E8-AD89-DC93F8422212}" presName="parentLin" presStyleCnt="0"/>
      <dgm:spPr/>
    </dgm:pt>
    <dgm:pt modelId="{824EC0AC-D084-4C78-849C-A57826C40ED2}" type="pres">
      <dgm:prSet presAssocID="{6CEB6AF3-E986-42E8-AD89-DC93F8422212}" presName="parentLeftMargin" presStyleLbl="node1" presStyleIdx="0" presStyleCnt="1"/>
      <dgm:spPr/>
    </dgm:pt>
    <dgm:pt modelId="{2EF7F458-8E46-4AC3-B2B3-32ACB34FF539}" type="pres">
      <dgm:prSet presAssocID="{6CEB6AF3-E986-42E8-AD89-DC93F8422212}" presName="parentText" presStyleLbl="node1" presStyleIdx="0" presStyleCnt="1">
        <dgm:presLayoutVars>
          <dgm:chMax val="0"/>
          <dgm:bulletEnabled val="1"/>
        </dgm:presLayoutVars>
      </dgm:prSet>
      <dgm:spPr/>
    </dgm:pt>
    <dgm:pt modelId="{76C4355D-2810-4530-BDD1-EEA8B5D0AA19}" type="pres">
      <dgm:prSet presAssocID="{6CEB6AF3-E986-42E8-AD89-DC93F8422212}" presName="negativeSpace" presStyleCnt="0"/>
      <dgm:spPr/>
    </dgm:pt>
    <dgm:pt modelId="{E4425C44-CD42-41E9-99E0-33701E2AD2F7}" type="pres">
      <dgm:prSet presAssocID="{6CEB6AF3-E986-42E8-AD89-DC93F8422212}" presName="childText" presStyleLbl="conFgAcc1" presStyleIdx="0" presStyleCnt="1">
        <dgm:presLayoutVars>
          <dgm:bulletEnabled val="1"/>
        </dgm:presLayoutVars>
      </dgm:prSet>
      <dgm:spPr/>
    </dgm:pt>
  </dgm:ptLst>
  <dgm:cxnLst>
    <dgm:cxn modelId="{F1295B38-2902-4332-B6ED-0E50EB651A8F}" type="presOf" srcId="{3BB19FF1-4BE8-4F2A-87C7-40628D48AB2A}" destId="{E4425C44-CD42-41E9-99E0-33701E2AD2F7}" srcOrd="0" destOrd="1" presId="urn:microsoft.com/office/officeart/2005/8/layout/list1"/>
    <dgm:cxn modelId="{92C76E47-4AF5-480C-BB19-4EA4365A9C39}" srcId="{6CEB6AF3-E986-42E8-AD89-DC93F8422212}" destId="{3BB19FF1-4BE8-4F2A-87C7-40628D48AB2A}" srcOrd="1" destOrd="0" parTransId="{3FD9AA82-999D-4382-AA7E-57523D98D4F5}" sibTransId="{D0CA027E-BDBD-4612-84F6-636372AD2A49}"/>
    <dgm:cxn modelId="{E5529169-56D4-432D-8715-938CCF11C660}" type="presOf" srcId="{00BC858D-6882-4743-86FD-9A4F0C4E9DE2}" destId="{ECCBC057-51D9-43A6-A392-265854472842}" srcOrd="0" destOrd="0" presId="urn:microsoft.com/office/officeart/2005/8/layout/list1"/>
    <dgm:cxn modelId="{0C0DD24C-3097-4C27-B5F7-53D2780B76AC}" srcId="{00BC858D-6882-4743-86FD-9A4F0C4E9DE2}" destId="{6CEB6AF3-E986-42E8-AD89-DC93F8422212}" srcOrd="0" destOrd="0" parTransId="{4E6D2B7A-A54A-4C33-986C-1000D31B0B02}" sibTransId="{889F2DE9-B176-4488-B938-19B972720B63}"/>
    <dgm:cxn modelId="{3401205A-5E4C-4797-9E06-590252C56397}" type="presOf" srcId="{6CEB6AF3-E986-42E8-AD89-DC93F8422212}" destId="{2EF7F458-8E46-4AC3-B2B3-32ACB34FF539}" srcOrd="1" destOrd="0" presId="urn:microsoft.com/office/officeart/2005/8/layout/list1"/>
    <dgm:cxn modelId="{9D785394-97C5-4029-863D-FAC8D966927F}" type="presOf" srcId="{C1F05C89-6016-4F79-9CD1-02A2313040AF}" destId="{E4425C44-CD42-41E9-99E0-33701E2AD2F7}" srcOrd="0" destOrd="0" presId="urn:microsoft.com/office/officeart/2005/8/layout/list1"/>
    <dgm:cxn modelId="{2AB51FA6-7A57-4D1D-BA50-7F7DDAA74D0B}" type="presOf" srcId="{6CEB6AF3-E986-42E8-AD89-DC93F8422212}" destId="{824EC0AC-D084-4C78-849C-A57826C40ED2}" srcOrd="0" destOrd="0" presId="urn:microsoft.com/office/officeart/2005/8/layout/list1"/>
    <dgm:cxn modelId="{CD1393BF-E14C-43E3-BBA9-7751B16E4AA1}" srcId="{6CEB6AF3-E986-42E8-AD89-DC93F8422212}" destId="{C1F05C89-6016-4F79-9CD1-02A2313040AF}" srcOrd="0" destOrd="0" parTransId="{71D1F247-C3B8-4E71-91CB-91A4E58DBE42}" sibTransId="{CCE170AD-F59D-4637-8367-3F201E2679CC}"/>
    <dgm:cxn modelId="{7A6CC45F-E90E-4D2E-85C6-B7E2DDBB8B9A}" type="presParOf" srcId="{ECCBC057-51D9-43A6-A392-265854472842}" destId="{F8011459-4617-46CE-BD74-98FB28609B8A}" srcOrd="0" destOrd="0" presId="urn:microsoft.com/office/officeart/2005/8/layout/list1"/>
    <dgm:cxn modelId="{3DCD9E64-16AB-4C28-8A7D-B42C746C1F60}" type="presParOf" srcId="{F8011459-4617-46CE-BD74-98FB28609B8A}" destId="{824EC0AC-D084-4C78-849C-A57826C40ED2}" srcOrd="0" destOrd="0" presId="urn:microsoft.com/office/officeart/2005/8/layout/list1"/>
    <dgm:cxn modelId="{2F6E3D6C-056D-4EB9-BAF8-50360A88CFD8}" type="presParOf" srcId="{F8011459-4617-46CE-BD74-98FB28609B8A}" destId="{2EF7F458-8E46-4AC3-B2B3-32ACB34FF539}" srcOrd="1" destOrd="0" presId="urn:microsoft.com/office/officeart/2005/8/layout/list1"/>
    <dgm:cxn modelId="{8C5F7E8A-34F1-44D5-9D22-43EBD39DEEB4}" type="presParOf" srcId="{ECCBC057-51D9-43A6-A392-265854472842}" destId="{76C4355D-2810-4530-BDD1-EEA8B5D0AA19}" srcOrd="1" destOrd="0" presId="urn:microsoft.com/office/officeart/2005/8/layout/list1"/>
    <dgm:cxn modelId="{AD3F17EA-55D8-4EB3-9E2D-BB77AAE23364}" type="presParOf" srcId="{ECCBC057-51D9-43A6-A392-265854472842}" destId="{E4425C44-CD42-41E9-99E0-33701E2AD2F7}"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37D7B2-F9E7-49CB-9A29-9818F2C1B96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94B2D39-5BB2-4ED3-A3A2-6D5DFDA817EA}">
      <dgm:prSet/>
      <dgm:spPr/>
      <dgm:t>
        <a:bodyPr/>
        <a:lstStyle/>
        <a:p>
          <a:r>
            <a:rPr lang="en-US" dirty="0"/>
            <a:t>Understand Modern Experience</a:t>
          </a:r>
        </a:p>
      </dgm:t>
    </dgm:pt>
    <dgm:pt modelId="{2845858B-55F4-4BA5-AF45-AE9CE72A1677}" type="parTrans" cxnId="{0315D087-27A1-4B70-991F-6234A058078B}">
      <dgm:prSet/>
      <dgm:spPr/>
      <dgm:t>
        <a:bodyPr/>
        <a:lstStyle/>
        <a:p>
          <a:endParaRPr lang="en-US"/>
        </a:p>
      </dgm:t>
    </dgm:pt>
    <dgm:pt modelId="{F3039D93-CDE2-4283-A92C-F804B2BECE4E}" type="sibTrans" cxnId="{0315D087-27A1-4B70-991F-6234A058078B}">
      <dgm:prSet/>
      <dgm:spPr/>
      <dgm:t>
        <a:bodyPr/>
        <a:lstStyle/>
        <a:p>
          <a:endParaRPr lang="en-US"/>
        </a:p>
      </dgm:t>
    </dgm:pt>
    <dgm:pt modelId="{454ED200-D817-4AF5-A535-005766BD9F47}">
      <dgm:prSet/>
      <dgm:spPr/>
      <dgm:t>
        <a:bodyPr/>
        <a:lstStyle/>
        <a:p>
          <a:r>
            <a:rPr lang="en-US" dirty="0"/>
            <a:t>Discover what Hub Sites are</a:t>
          </a:r>
        </a:p>
      </dgm:t>
    </dgm:pt>
    <dgm:pt modelId="{CC1E592E-61B1-4AC7-BB1D-845ECDE82B1E}" type="parTrans" cxnId="{E671C2BC-55BF-4633-BCD2-E9C91889392D}">
      <dgm:prSet/>
      <dgm:spPr/>
      <dgm:t>
        <a:bodyPr/>
        <a:lstStyle/>
        <a:p>
          <a:endParaRPr lang="en-US"/>
        </a:p>
      </dgm:t>
    </dgm:pt>
    <dgm:pt modelId="{CF89AC5A-8395-4F83-97ED-3081A9294596}" type="sibTrans" cxnId="{E671C2BC-55BF-4633-BCD2-E9C91889392D}">
      <dgm:prSet/>
      <dgm:spPr/>
      <dgm:t>
        <a:bodyPr/>
        <a:lstStyle/>
        <a:p>
          <a:endParaRPr lang="en-US"/>
        </a:p>
      </dgm:t>
    </dgm:pt>
    <dgm:pt modelId="{9651620C-08EB-4C76-A4EE-B0D6CBF111C3}">
      <dgm:prSet/>
      <dgm:spPr/>
      <dgm:t>
        <a:bodyPr/>
        <a:lstStyle/>
        <a:p>
          <a:r>
            <a:rPr lang="en-US" dirty="0"/>
            <a:t>Learn how to switch from classic to modern</a:t>
          </a:r>
        </a:p>
      </dgm:t>
    </dgm:pt>
    <dgm:pt modelId="{580FC805-BCF3-4DAA-9273-4D899A542736}" type="parTrans" cxnId="{A1CD58C7-2879-43E2-9377-288E51E9573F}">
      <dgm:prSet/>
      <dgm:spPr/>
      <dgm:t>
        <a:bodyPr/>
        <a:lstStyle/>
        <a:p>
          <a:endParaRPr lang="en-US"/>
        </a:p>
      </dgm:t>
    </dgm:pt>
    <dgm:pt modelId="{4DF79A11-694D-42AF-8965-279E7D1725C2}" type="sibTrans" cxnId="{A1CD58C7-2879-43E2-9377-288E51E9573F}">
      <dgm:prSet/>
      <dgm:spPr/>
      <dgm:t>
        <a:bodyPr/>
        <a:lstStyle/>
        <a:p>
          <a:endParaRPr lang="en-US"/>
        </a:p>
      </dgm:t>
    </dgm:pt>
    <dgm:pt modelId="{C950554A-3622-4468-AE4F-8A420C62AAB0}" type="pres">
      <dgm:prSet presAssocID="{8237D7B2-F9E7-49CB-9A29-9818F2C1B96D}" presName="CompostProcess" presStyleCnt="0">
        <dgm:presLayoutVars>
          <dgm:dir/>
          <dgm:resizeHandles val="exact"/>
        </dgm:presLayoutVars>
      </dgm:prSet>
      <dgm:spPr/>
    </dgm:pt>
    <dgm:pt modelId="{377D8D8C-EF9C-4882-A117-A7706C0F6879}" type="pres">
      <dgm:prSet presAssocID="{8237D7B2-F9E7-49CB-9A29-9818F2C1B96D}" presName="arrow" presStyleLbl="bgShp" presStyleIdx="0" presStyleCnt="1"/>
      <dgm:spPr/>
    </dgm:pt>
    <dgm:pt modelId="{8C3C591D-A85C-4869-B39A-19B8EE6FB81F}" type="pres">
      <dgm:prSet presAssocID="{8237D7B2-F9E7-49CB-9A29-9818F2C1B96D}" presName="linearProcess" presStyleCnt="0"/>
      <dgm:spPr/>
    </dgm:pt>
    <dgm:pt modelId="{CA6B4C10-5916-4363-A7C9-F0B4125F8EAD}" type="pres">
      <dgm:prSet presAssocID="{F94B2D39-5BB2-4ED3-A3A2-6D5DFDA817EA}" presName="textNode" presStyleLbl="node1" presStyleIdx="0" presStyleCnt="3">
        <dgm:presLayoutVars>
          <dgm:bulletEnabled val="1"/>
        </dgm:presLayoutVars>
      </dgm:prSet>
      <dgm:spPr/>
    </dgm:pt>
    <dgm:pt modelId="{570E3776-247C-49E7-98EE-7EA4C6F8198A}" type="pres">
      <dgm:prSet presAssocID="{F3039D93-CDE2-4283-A92C-F804B2BECE4E}" presName="sibTrans" presStyleCnt="0"/>
      <dgm:spPr/>
    </dgm:pt>
    <dgm:pt modelId="{5C59D3DF-E36F-4128-BD41-8743318BB3BC}" type="pres">
      <dgm:prSet presAssocID="{9651620C-08EB-4C76-A4EE-B0D6CBF111C3}" presName="textNode" presStyleLbl="node1" presStyleIdx="1" presStyleCnt="3">
        <dgm:presLayoutVars>
          <dgm:bulletEnabled val="1"/>
        </dgm:presLayoutVars>
      </dgm:prSet>
      <dgm:spPr/>
    </dgm:pt>
    <dgm:pt modelId="{08BF908B-AB27-4F54-8934-B52EB64AE6D8}" type="pres">
      <dgm:prSet presAssocID="{4DF79A11-694D-42AF-8965-279E7D1725C2}" presName="sibTrans" presStyleCnt="0"/>
      <dgm:spPr/>
    </dgm:pt>
    <dgm:pt modelId="{4E3775DA-DDFA-4682-8C5D-6AB9C45451F1}" type="pres">
      <dgm:prSet presAssocID="{454ED200-D817-4AF5-A535-005766BD9F47}" presName="textNode" presStyleLbl="node1" presStyleIdx="2" presStyleCnt="3">
        <dgm:presLayoutVars>
          <dgm:bulletEnabled val="1"/>
        </dgm:presLayoutVars>
      </dgm:prSet>
      <dgm:spPr/>
    </dgm:pt>
  </dgm:ptLst>
  <dgm:cxnLst>
    <dgm:cxn modelId="{02248C6F-0B19-43A4-B208-E3D1F5DDD5CF}" type="presOf" srcId="{8237D7B2-F9E7-49CB-9A29-9818F2C1B96D}" destId="{C950554A-3622-4468-AE4F-8A420C62AAB0}" srcOrd="0" destOrd="0" presId="urn:microsoft.com/office/officeart/2005/8/layout/hProcess9"/>
    <dgm:cxn modelId="{0315D087-27A1-4B70-991F-6234A058078B}" srcId="{8237D7B2-F9E7-49CB-9A29-9818F2C1B96D}" destId="{F94B2D39-5BB2-4ED3-A3A2-6D5DFDA817EA}" srcOrd="0" destOrd="0" parTransId="{2845858B-55F4-4BA5-AF45-AE9CE72A1677}" sibTransId="{F3039D93-CDE2-4283-A92C-F804B2BECE4E}"/>
    <dgm:cxn modelId="{90C2FE8D-11A0-4FB7-BBCD-D72204382269}" type="presOf" srcId="{9651620C-08EB-4C76-A4EE-B0D6CBF111C3}" destId="{5C59D3DF-E36F-4128-BD41-8743318BB3BC}" srcOrd="0" destOrd="0" presId="urn:microsoft.com/office/officeart/2005/8/layout/hProcess9"/>
    <dgm:cxn modelId="{E671C2BC-55BF-4633-BCD2-E9C91889392D}" srcId="{8237D7B2-F9E7-49CB-9A29-9818F2C1B96D}" destId="{454ED200-D817-4AF5-A535-005766BD9F47}" srcOrd="2" destOrd="0" parTransId="{CC1E592E-61B1-4AC7-BB1D-845ECDE82B1E}" sibTransId="{CF89AC5A-8395-4F83-97ED-3081A9294596}"/>
    <dgm:cxn modelId="{A1CD58C7-2879-43E2-9377-288E51E9573F}" srcId="{8237D7B2-F9E7-49CB-9A29-9818F2C1B96D}" destId="{9651620C-08EB-4C76-A4EE-B0D6CBF111C3}" srcOrd="1" destOrd="0" parTransId="{580FC805-BCF3-4DAA-9273-4D899A542736}" sibTransId="{4DF79A11-694D-42AF-8965-279E7D1725C2}"/>
    <dgm:cxn modelId="{ACC723EE-5B3F-4B53-A3B1-474488E22A33}" type="presOf" srcId="{454ED200-D817-4AF5-A535-005766BD9F47}" destId="{4E3775DA-DDFA-4682-8C5D-6AB9C45451F1}" srcOrd="0" destOrd="0" presId="urn:microsoft.com/office/officeart/2005/8/layout/hProcess9"/>
    <dgm:cxn modelId="{716864F0-EA5A-4A8C-895E-6E0E36BFB2BA}" type="presOf" srcId="{F94B2D39-5BB2-4ED3-A3A2-6D5DFDA817EA}" destId="{CA6B4C10-5916-4363-A7C9-F0B4125F8EAD}" srcOrd="0" destOrd="0" presId="urn:microsoft.com/office/officeart/2005/8/layout/hProcess9"/>
    <dgm:cxn modelId="{49A55FB3-308D-4F65-B554-D2D4D9AF5697}" type="presParOf" srcId="{C950554A-3622-4468-AE4F-8A420C62AAB0}" destId="{377D8D8C-EF9C-4882-A117-A7706C0F6879}" srcOrd="0" destOrd="0" presId="urn:microsoft.com/office/officeart/2005/8/layout/hProcess9"/>
    <dgm:cxn modelId="{5723DF89-9261-4ED6-9FCF-B9D0DE24F331}" type="presParOf" srcId="{C950554A-3622-4468-AE4F-8A420C62AAB0}" destId="{8C3C591D-A85C-4869-B39A-19B8EE6FB81F}" srcOrd="1" destOrd="0" presId="urn:microsoft.com/office/officeart/2005/8/layout/hProcess9"/>
    <dgm:cxn modelId="{E1D03CD5-8006-4217-BFEE-BA57EB64FCCB}" type="presParOf" srcId="{8C3C591D-A85C-4869-B39A-19B8EE6FB81F}" destId="{CA6B4C10-5916-4363-A7C9-F0B4125F8EAD}" srcOrd="0" destOrd="0" presId="urn:microsoft.com/office/officeart/2005/8/layout/hProcess9"/>
    <dgm:cxn modelId="{10F6C8B4-3E0D-4148-A929-855A45B2DAD3}" type="presParOf" srcId="{8C3C591D-A85C-4869-B39A-19B8EE6FB81F}" destId="{570E3776-247C-49E7-98EE-7EA4C6F8198A}" srcOrd="1" destOrd="0" presId="urn:microsoft.com/office/officeart/2005/8/layout/hProcess9"/>
    <dgm:cxn modelId="{A3E46740-B633-4CA8-8AE4-FAEB87093D77}" type="presParOf" srcId="{8C3C591D-A85C-4869-B39A-19B8EE6FB81F}" destId="{5C59D3DF-E36F-4128-BD41-8743318BB3BC}" srcOrd="2" destOrd="0" presId="urn:microsoft.com/office/officeart/2005/8/layout/hProcess9"/>
    <dgm:cxn modelId="{6675FFA4-BBEF-46D9-9D21-D6E5C11962B0}" type="presParOf" srcId="{8C3C591D-A85C-4869-B39A-19B8EE6FB81F}" destId="{08BF908B-AB27-4F54-8934-B52EB64AE6D8}" srcOrd="3" destOrd="0" presId="urn:microsoft.com/office/officeart/2005/8/layout/hProcess9"/>
    <dgm:cxn modelId="{573997A5-5FC1-47F9-85A9-96D391C28897}" type="presParOf" srcId="{8C3C591D-A85C-4869-B39A-19B8EE6FB81F}" destId="{4E3775DA-DDFA-4682-8C5D-6AB9C45451F1}"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5450F7-3527-4C73-99E9-765037DACBA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E9A799E-1D9D-4B68-A168-6F161A9DE5B3}">
      <dgm:prSet/>
      <dgm:spPr/>
      <dgm:t>
        <a:bodyPr/>
        <a:lstStyle/>
        <a:p>
          <a:pPr>
            <a:buNone/>
          </a:pPr>
          <a:r>
            <a:rPr lang="en-US" dirty="0"/>
            <a:t>At the tenant level (SharePoint 2019 only), site collection, web level, and list/library level</a:t>
          </a:r>
        </a:p>
      </dgm:t>
    </dgm:pt>
    <dgm:pt modelId="{A2A18D8C-E310-4D47-B481-F1B01102EA82}" type="parTrans" cxnId="{69EB717C-7FD4-4C92-BB71-3CAF204054F1}">
      <dgm:prSet/>
      <dgm:spPr/>
      <dgm:t>
        <a:bodyPr/>
        <a:lstStyle/>
        <a:p>
          <a:endParaRPr lang="en-US"/>
        </a:p>
      </dgm:t>
    </dgm:pt>
    <dgm:pt modelId="{6ABFEE7F-79E3-4E53-B1A8-1AD9EB65CE31}" type="sibTrans" cxnId="{69EB717C-7FD4-4C92-BB71-3CAF204054F1}">
      <dgm:prSet/>
      <dgm:spPr/>
      <dgm:t>
        <a:bodyPr/>
        <a:lstStyle/>
        <a:p>
          <a:endParaRPr lang="en-US"/>
        </a:p>
      </dgm:t>
    </dgm:pt>
    <dgm:pt modelId="{55E4CD63-CFDD-4937-8147-CCD66D5A0D90}">
      <dgm:prSet/>
      <dgm:spPr/>
      <dgm:t>
        <a:bodyPr/>
        <a:lstStyle/>
        <a:p>
          <a:r>
            <a:rPr lang="en-GB" dirty="0"/>
            <a:t>At which levels can you control the rendering of Lists and Libraries in modern or classic?</a:t>
          </a:r>
          <a:endParaRPr lang="nl-NL" dirty="0"/>
        </a:p>
      </dgm:t>
    </dgm:pt>
    <dgm:pt modelId="{77AA2FF5-0C34-4D3F-B8B5-AC61CF26FB01}" type="sibTrans" cxnId="{66C6FDCF-2311-411A-BFA9-B1BCFC5AD58E}">
      <dgm:prSet/>
      <dgm:spPr/>
      <dgm:t>
        <a:bodyPr/>
        <a:lstStyle/>
        <a:p>
          <a:endParaRPr lang="en-US"/>
        </a:p>
      </dgm:t>
    </dgm:pt>
    <dgm:pt modelId="{798B0989-74B7-42F9-9FFA-D6E3EF4968A0}" type="parTrans" cxnId="{66C6FDCF-2311-411A-BFA9-B1BCFC5AD58E}">
      <dgm:prSet/>
      <dgm:spPr/>
      <dgm:t>
        <a:bodyPr/>
        <a:lstStyle/>
        <a:p>
          <a:endParaRPr lang="en-US"/>
        </a:p>
      </dgm:t>
    </dgm:pt>
    <dgm:pt modelId="{5DA94331-2B73-4CF1-B9DC-CADB08F3373B}">
      <dgm:prSet/>
      <dgm:spPr/>
      <dgm:t>
        <a:bodyPr/>
        <a:lstStyle/>
        <a:p>
          <a:r>
            <a:rPr lang="nl-NL" dirty="0"/>
            <a:t>Can Hub Sites be associated to other Hub Sites?</a:t>
          </a:r>
        </a:p>
      </dgm:t>
    </dgm:pt>
    <dgm:pt modelId="{5FDE81F3-D177-41C8-B28E-961DAF8FDFCB}" type="parTrans" cxnId="{6A92998D-A59D-4F1D-BD94-720825E10E7E}">
      <dgm:prSet/>
      <dgm:spPr/>
      <dgm:t>
        <a:bodyPr/>
        <a:lstStyle/>
        <a:p>
          <a:endParaRPr lang="en-US"/>
        </a:p>
      </dgm:t>
    </dgm:pt>
    <dgm:pt modelId="{9F3CCFA8-0390-49B6-BEEF-FE71BC510091}" type="sibTrans" cxnId="{6A92998D-A59D-4F1D-BD94-720825E10E7E}">
      <dgm:prSet/>
      <dgm:spPr/>
      <dgm:t>
        <a:bodyPr/>
        <a:lstStyle/>
        <a:p>
          <a:endParaRPr lang="en-US"/>
        </a:p>
      </dgm:t>
    </dgm:pt>
    <dgm:pt modelId="{2F20F804-BD13-4431-BC60-AE8C18F13C26}">
      <dgm:prSet/>
      <dgm:spPr/>
      <dgm:t>
        <a:bodyPr/>
        <a:lstStyle/>
        <a:p>
          <a:pPr>
            <a:buNone/>
          </a:pPr>
          <a:r>
            <a:rPr lang="sv-SE" dirty="0"/>
            <a:t>Not yet, will come to SharePoint Online later in 2020</a:t>
          </a:r>
          <a:endParaRPr lang="nl-NL" dirty="0"/>
        </a:p>
      </dgm:t>
    </dgm:pt>
    <dgm:pt modelId="{AE83EE72-426A-4D54-ADEA-F08756724429}" type="parTrans" cxnId="{2EBD724C-3BFF-484C-B2E1-83A6FB77C0A6}">
      <dgm:prSet/>
      <dgm:spPr/>
      <dgm:t>
        <a:bodyPr/>
        <a:lstStyle/>
        <a:p>
          <a:endParaRPr lang="en-US"/>
        </a:p>
      </dgm:t>
    </dgm:pt>
    <dgm:pt modelId="{C3938414-CB54-40F6-A096-3E60934E8E2B}" type="sibTrans" cxnId="{2EBD724C-3BFF-484C-B2E1-83A6FB77C0A6}">
      <dgm:prSet/>
      <dgm:spPr/>
      <dgm:t>
        <a:bodyPr/>
        <a:lstStyle/>
        <a:p>
          <a:endParaRPr lang="en-US"/>
        </a:p>
      </dgm:t>
    </dgm:pt>
    <dgm:pt modelId="{7D95530E-8EA7-42C9-8F77-94620B347E60}">
      <dgm:prSet/>
      <dgm:spPr/>
      <dgm:t>
        <a:bodyPr/>
        <a:lstStyle/>
        <a:p>
          <a:r>
            <a:rPr lang="nl-NL" dirty="0" err="1"/>
            <a:t>What</a:t>
          </a:r>
          <a:r>
            <a:rPr lang="nl-NL" dirty="0"/>
            <a:t> are </a:t>
          </a:r>
          <a:r>
            <a:rPr lang="nl-NL" dirty="0" err="1"/>
            <a:t>some</a:t>
          </a:r>
          <a:r>
            <a:rPr lang="nl-NL" dirty="0"/>
            <a:t> </a:t>
          </a:r>
          <a:r>
            <a:rPr lang="nl-NL" dirty="0" err="1"/>
            <a:t>advantages</a:t>
          </a:r>
          <a:r>
            <a:rPr lang="nl-NL" dirty="0"/>
            <a:t> of </a:t>
          </a:r>
          <a:r>
            <a:rPr lang="nl-NL" dirty="0" err="1"/>
            <a:t>switching</a:t>
          </a:r>
          <a:r>
            <a:rPr lang="nl-NL" dirty="0"/>
            <a:t> </a:t>
          </a:r>
          <a:r>
            <a:rPr lang="nl-NL" dirty="0" err="1"/>
            <a:t>to</a:t>
          </a:r>
          <a:r>
            <a:rPr lang="nl-NL" dirty="0"/>
            <a:t> </a:t>
          </a:r>
          <a:r>
            <a:rPr lang="nl-NL" dirty="0" err="1"/>
            <a:t>the</a:t>
          </a:r>
          <a:r>
            <a:rPr lang="nl-NL" dirty="0"/>
            <a:t> modern </a:t>
          </a:r>
          <a:r>
            <a:rPr lang="nl-NL" dirty="0" err="1"/>
            <a:t>experience</a:t>
          </a:r>
          <a:r>
            <a:rPr lang="nl-NL" dirty="0"/>
            <a:t>?</a:t>
          </a:r>
        </a:p>
      </dgm:t>
    </dgm:pt>
    <dgm:pt modelId="{EF0D906D-4FEA-4AA7-8006-A7748D382A4B}" type="parTrans" cxnId="{2D123C19-D27E-46FC-8BD0-AEDD9816A755}">
      <dgm:prSet/>
      <dgm:spPr/>
      <dgm:t>
        <a:bodyPr/>
        <a:lstStyle/>
        <a:p>
          <a:endParaRPr lang="en-US"/>
        </a:p>
      </dgm:t>
    </dgm:pt>
    <dgm:pt modelId="{F470DE3B-CCA6-42CC-8488-A402D40BD27D}" type="sibTrans" cxnId="{2D123C19-D27E-46FC-8BD0-AEDD9816A755}">
      <dgm:prSet/>
      <dgm:spPr/>
      <dgm:t>
        <a:bodyPr/>
        <a:lstStyle/>
        <a:p>
          <a:endParaRPr lang="en-US"/>
        </a:p>
      </dgm:t>
    </dgm:pt>
    <dgm:pt modelId="{F366D256-7DFE-4933-8A63-5DADC07D3F1B}">
      <dgm:prSet/>
      <dgm:spPr/>
      <dgm:t>
        <a:bodyPr/>
        <a:lstStyle/>
        <a:p>
          <a:r>
            <a:rPr lang="nl-NL" dirty="0" err="1"/>
            <a:t>Faster</a:t>
          </a:r>
          <a:endParaRPr lang="nl-NL" dirty="0"/>
        </a:p>
      </dgm:t>
    </dgm:pt>
    <dgm:pt modelId="{74AB134B-6DC9-4AB4-BC95-49ABE744078C}" type="parTrans" cxnId="{28906A9B-D11E-4495-AF54-CBB1E9C66E5A}">
      <dgm:prSet/>
      <dgm:spPr/>
      <dgm:t>
        <a:bodyPr/>
        <a:lstStyle/>
        <a:p>
          <a:endParaRPr lang="en-US"/>
        </a:p>
      </dgm:t>
    </dgm:pt>
    <dgm:pt modelId="{D67574AB-8182-4F18-A045-83CDCEE6EB75}" type="sibTrans" cxnId="{28906A9B-D11E-4495-AF54-CBB1E9C66E5A}">
      <dgm:prSet/>
      <dgm:spPr/>
      <dgm:t>
        <a:bodyPr/>
        <a:lstStyle/>
        <a:p>
          <a:endParaRPr lang="en-US"/>
        </a:p>
      </dgm:t>
    </dgm:pt>
    <dgm:pt modelId="{74024DFA-D951-4989-B7B5-E3D717838A4A}">
      <dgm:prSet/>
      <dgm:spPr/>
      <dgm:t>
        <a:bodyPr/>
        <a:lstStyle/>
        <a:p>
          <a:r>
            <a:rPr lang="nl-NL" dirty="0"/>
            <a:t>Response</a:t>
          </a:r>
        </a:p>
      </dgm:t>
    </dgm:pt>
    <dgm:pt modelId="{A3EC0993-56AD-4DFB-9CC3-12F1A0CE990A}" type="parTrans" cxnId="{7FA99505-7081-46DE-809A-174EE7C88352}">
      <dgm:prSet/>
      <dgm:spPr/>
      <dgm:t>
        <a:bodyPr/>
        <a:lstStyle/>
        <a:p>
          <a:endParaRPr lang="en-US"/>
        </a:p>
      </dgm:t>
    </dgm:pt>
    <dgm:pt modelId="{002C0719-755B-4F7B-8BBC-291098F68D7B}" type="sibTrans" cxnId="{7FA99505-7081-46DE-809A-174EE7C88352}">
      <dgm:prSet/>
      <dgm:spPr/>
      <dgm:t>
        <a:bodyPr/>
        <a:lstStyle/>
        <a:p>
          <a:endParaRPr lang="en-US"/>
        </a:p>
      </dgm:t>
    </dgm:pt>
    <dgm:pt modelId="{773DEE5A-B945-4C17-96A5-8096CCA76440}">
      <dgm:prSet/>
      <dgm:spPr/>
      <dgm:t>
        <a:bodyPr/>
        <a:lstStyle/>
        <a:p>
          <a:r>
            <a:rPr lang="nl-NL" dirty="0" err="1"/>
            <a:t>Suited</a:t>
          </a:r>
          <a:r>
            <a:rPr lang="nl-NL" dirty="0"/>
            <a:t> </a:t>
          </a:r>
          <a:r>
            <a:rPr lang="nl-NL" dirty="0" err="1"/>
            <a:t>for</a:t>
          </a:r>
          <a:r>
            <a:rPr lang="nl-NL" dirty="0"/>
            <a:t> </a:t>
          </a:r>
          <a:r>
            <a:rPr lang="nl-NL" dirty="0" err="1"/>
            <a:t>devices</a:t>
          </a:r>
          <a:r>
            <a:rPr lang="nl-NL" dirty="0"/>
            <a:t> </a:t>
          </a:r>
          <a:r>
            <a:rPr lang="nl-NL" dirty="0" err="1"/>
            <a:t>with</a:t>
          </a:r>
          <a:r>
            <a:rPr lang="nl-NL" dirty="0"/>
            <a:t> </a:t>
          </a:r>
          <a:r>
            <a:rPr lang="nl-NL" dirty="0" err="1"/>
            <a:t>various</a:t>
          </a:r>
          <a:r>
            <a:rPr lang="nl-NL" dirty="0"/>
            <a:t> screen </a:t>
          </a:r>
          <a:r>
            <a:rPr lang="nl-NL" dirty="0" err="1"/>
            <a:t>sizes</a:t>
          </a:r>
          <a:endParaRPr lang="nl-NL" dirty="0"/>
        </a:p>
      </dgm:t>
    </dgm:pt>
    <dgm:pt modelId="{F6547618-E00B-4F66-8D78-356A308D8DD3}" type="parTrans" cxnId="{CAD68DD5-BF88-4BFB-B1DC-5D547238AAC5}">
      <dgm:prSet/>
      <dgm:spPr/>
      <dgm:t>
        <a:bodyPr/>
        <a:lstStyle/>
        <a:p>
          <a:endParaRPr lang="en-US"/>
        </a:p>
      </dgm:t>
    </dgm:pt>
    <dgm:pt modelId="{DB4E4814-F89F-4005-9FAA-0F0C92A58151}" type="sibTrans" cxnId="{CAD68DD5-BF88-4BFB-B1DC-5D547238AAC5}">
      <dgm:prSet/>
      <dgm:spPr/>
      <dgm:t>
        <a:bodyPr/>
        <a:lstStyle/>
        <a:p>
          <a:endParaRPr lang="en-US"/>
        </a:p>
      </dgm:t>
    </dgm:pt>
    <dgm:pt modelId="{AC5F55D9-3DB8-4795-9E60-8D222F2D0756}">
      <dgm:prSet/>
      <dgm:spPr/>
      <dgm:t>
        <a:bodyPr/>
        <a:lstStyle/>
        <a:p>
          <a:r>
            <a:rPr lang="nl-NL" dirty="0" err="1"/>
            <a:t>All</a:t>
          </a:r>
          <a:r>
            <a:rPr lang="nl-NL" dirty="0"/>
            <a:t> new features </a:t>
          </a:r>
          <a:r>
            <a:rPr lang="nl-NL" dirty="0" err="1"/>
            <a:t>by</a:t>
          </a:r>
          <a:r>
            <a:rPr lang="nl-NL" dirty="0"/>
            <a:t> Microsoft </a:t>
          </a:r>
          <a:r>
            <a:rPr lang="nl-NL" dirty="0" err="1"/>
            <a:t>will</a:t>
          </a:r>
          <a:r>
            <a:rPr lang="nl-NL" dirty="0"/>
            <a:t> </a:t>
          </a:r>
          <a:r>
            <a:rPr lang="nl-NL" dirty="0" err="1"/>
            <a:t>be</a:t>
          </a:r>
          <a:r>
            <a:rPr lang="nl-NL" dirty="0"/>
            <a:t> </a:t>
          </a:r>
          <a:r>
            <a:rPr lang="nl-NL" dirty="0" err="1"/>
            <a:t>released</a:t>
          </a:r>
          <a:r>
            <a:rPr lang="nl-NL" dirty="0"/>
            <a:t> in modern </a:t>
          </a:r>
          <a:r>
            <a:rPr lang="nl-NL" dirty="0" err="1"/>
            <a:t>only</a:t>
          </a:r>
          <a:endParaRPr lang="nl-NL" dirty="0"/>
        </a:p>
      </dgm:t>
    </dgm:pt>
    <dgm:pt modelId="{01573C87-A440-499D-88BB-72DD918C04C3}" type="parTrans" cxnId="{99EC9DA5-775E-454A-ABBC-1B20CB2FF415}">
      <dgm:prSet/>
      <dgm:spPr/>
      <dgm:t>
        <a:bodyPr/>
        <a:lstStyle/>
        <a:p>
          <a:endParaRPr lang="en-US"/>
        </a:p>
      </dgm:t>
    </dgm:pt>
    <dgm:pt modelId="{31FF6C21-CA87-4A96-A9C9-46CFD53DBB57}" type="sibTrans" cxnId="{99EC9DA5-775E-454A-ABBC-1B20CB2FF415}">
      <dgm:prSet/>
      <dgm:spPr/>
      <dgm:t>
        <a:bodyPr/>
        <a:lstStyle/>
        <a:p>
          <a:endParaRPr lang="en-US"/>
        </a:p>
      </dgm:t>
    </dgm:pt>
    <dgm:pt modelId="{5C8AF6C1-22C9-4040-9A66-A7F45A312665}" type="pres">
      <dgm:prSet presAssocID="{9A5450F7-3527-4C73-99E9-765037DACBAA}" presName="linear" presStyleCnt="0">
        <dgm:presLayoutVars>
          <dgm:dir/>
          <dgm:animLvl val="lvl"/>
          <dgm:resizeHandles val="exact"/>
        </dgm:presLayoutVars>
      </dgm:prSet>
      <dgm:spPr/>
    </dgm:pt>
    <dgm:pt modelId="{8215400A-D318-4679-AE22-3A2E1A13343D}" type="pres">
      <dgm:prSet presAssocID="{7D95530E-8EA7-42C9-8F77-94620B347E60}" presName="parentLin" presStyleCnt="0"/>
      <dgm:spPr/>
    </dgm:pt>
    <dgm:pt modelId="{3FA12868-5D1D-401C-B5FF-86A524E0D8E2}" type="pres">
      <dgm:prSet presAssocID="{7D95530E-8EA7-42C9-8F77-94620B347E60}" presName="parentLeftMargin" presStyleLbl="node1" presStyleIdx="0" presStyleCnt="3"/>
      <dgm:spPr/>
    </dgm:pt>
    <dgm:pt modelId="{3674DDE7-486D-4569-87CE-DF1D7300A008}" type="pres">
      <dgm:prSet presAssocID="{7D95530E-8EA7-42C9-8F77-94620B347E60}" presName="parentText" presStyleLbl="node1" presStyleIdx="0" presStyleCnt="3" custLinFactY="-100000" custLinFactNeighborX="6797" custLinFactNeighborY="-131535">
        <dgm:presLayoutVars>
          <dgm:chMax val="0"/>
          <dgm:bulletEnabled val="1"/>
        </dgm:presLayoutVars>
      </dgm:prSet>
      <dgm:spPr/>
    </dgm:pt>
    <dgm:pt modelId="{2B4CD162-AE25-4C3B-B2D6-6582F47B03B4}" type="pres">
      <dgm:prSet presAssocID="{7D95530E-8EA7-42C9-8F77-94620B347E60}" presName="negativeSpace" presStyleCnt="0"/>
      <dgm:spPr/>
    </dgm:pt>
    <dgm:pt modelId="{21CE1475-DDBB-48E6-AC4B-AD3801246C81}" type="pres">
      <dgm:prSet presAssocID="{7D95530E-8EA7-42C9-8F77-94620B347E60}" presName="childText" presStyleLbl="conFgAcc1" presStyleIdx="0" presStyleCnt="3" custLinFactY="-64464" custLinFactNeighborX="340" custLinFactNeighborY="-100000">
        <dgm:presLayoutVars>
          <dgm:bulletEnabled val="1"/>
        </dgm:presLayoutVars>
      </dgm:prSet>
      <dgm:spPr/>
    </dgm:pt>
    <dgm:pt modelId="{D52F22C4-0312-4832-A65C-2B0AF4405D2E}" type="pres">
      <dgm:prSet presAssocID="{F470DE3B-CCA6-42CC-8488-A402D40BD27D}" presName="spaceBetweenRectangles" presStyleCnt="0"/>
      <dgm:spPr/>
    </dgm:pt>
    <dgm:pt modelId="{BE18C76D-CFED-4621-9105-59CD38AA1217}" type="pres">
      <dgm:prSet presAssocID="{55E4CD63-CFDD-4937-8147-CCD66D5A0D90}" presName="parentLin" presStyleCnt="0"/>
      <dgm:spPr/>
    </dgm:pt>
    <dgm:pt modelId="{0154FDD7-350D-4BE5-874A-0B8B2ECB788C}" type="pres">
      <dgm:prSet presAssocID="{55E4CD63-CFDD-4937-8147-CCD66D5A0D90}" presName="parentLeftMargin" presStyleLbl="node1" presStyleIdx="0" presStyleCnt="3"/>
      <dgm:spPr/>
    </dgm:pt>
    <dgm:pt modelId="{70B930A8-F934-440D-A1E5-C0CAA903B85E}" type="pres">
      <dgm:prSet presAssocID="{55E4CD63-CFDD-4937-8147-CCD66D5A0D90}" presName="parentText" presStyleLbl="node1" presStyleIdx="1" presStyleCnt="3" custLinFactY="-100000" custLinFactNeighborX="6797" custLinFactNeighborY="-131535">
        <dgm:presLayoutVars>
          <dgm:chMax val="0"/>
          <dgm:bulletEnabled val="1"/>
        </dgm:presLayoutVars>
      </dgm:prSet>
      <dgm:spPr/>
    </dgm:pt>
    <dgm:pt modelId="{0A109B7E-A280-4155-80B8-75079B307B5A}" type="pres">
      <dgm:prSet presAssocID="{55E4CD63-CFDD-4937-8147-CCD66D5A0D90}" presName="negativeSpace" presStyleCnt="0"/>
      <dgm:spPr/>
    </dgm:pt>
    <dgm:pt modelId="{11FD4C40-2DF6-46B8-8458-517CAD655241}" type="pres">
      <dgm:prSet presAssocID="{55E4CD63-CFDD-4937-8147-CCD66D5A0D90}" presName="childText" presStyleLbl="conFgAcc1" presStyleIdx="1" presStyleCnt="3" custLinFactY="-132869" custLinFactNeighborX="340" custLinFactNeighborY="-200000">
        <dgm:presLayoutVars>
          <dgm:bulletEnabled val="1"/>
        </dgm:presLayoutVars>
      </dgm:prSet>
      <dgm:spPr/>
    </dgm:pt>
    <dgm:pt modelId="{DD36569A-91D1-442A-8F4B-0D71A33EB41D}" type="pres">
      <dgm:prSet presAssocID="{77AA2FF5-0C34-4D3F-B8B5-AC61CF26FB01}" presName="spaceBetweenRectangles" presStyleCnt="0"/>
      <dgm:spPr/>
    </dgm:pt>
    <dgm:pt modelId="{3A43FC65-B179-4B6D-A0C9-FF32EC091D95}" type="pres">
      <dgm:prSet presAssocID="{5DA94331-2B73-4CF1-B9DC-CADB08F3373B}" presName="parentLin" presStyleCnt="0"/>
      <dgm:spPr/>
    </dgm:pt>
    <dgm:pt modelId="{08AD2831-26BB-496F-9250-0200E75DE08D}" type="pres">
      <dgm:prSet presAssocID="{5DA94331-2B73-4CF1-B9DC-CADB08F3373B}" presName="parentLeftMargin" presStyleLbl="node1" presStyleIdx="1" presStyleCnt="3"/>
      <dgm:spPr/>
    </dgm:pt>
    <dgm:pt modelId="{9ABD44F9-8CFC-4162-AC73-C443F7DF1B6E}" type="pres">
      <dgm:prSet presAssocID="{5DA94331-2B73-4CF1-B9DC-CADB08F3373B}" presName="parentText" presStyleLbl="node1" presStyleIdx="2" presStyleCnt="3" custLinFactY="-100000" custLinFactNeighborX="6797" custLinFactNeighborY="-131535">
        <dgm:presLayoutVars>
          <dgm:chMax val="0"/>
          <dgm:bulletEnabled val="1"/>
        </dgm:presLayoutVars>
      </dgm:prSet>
      <dgm:spPr/>
    </dgm:pt>
    <dgm:pt modelId="{09A1F730-A259-49F5-BBEB-6FADAA59BD37}" type="pres">
      <dgm:prSet presAssocID="{5DA94331-2B73-4CF1-B9DC-CADB08F3373B}" presName="negativeSpace" presStyleCnt="0"/>
      <dgm:spPr/>
    </dgm:pt>
    <dgm:pt modelId="{29C24FC4-4C5F-4397-9451-F6DB1E651C1F}" type="pres">
      <dgm:prSet presAssocID="{5DA94331-2B73-4CF1-B9DC-CADB08F3373B}" presName="childText" presStyleLbl="conFgAcc1" presStyleIdx="2" presStyleCnt="3" custLinFactY="-100000" custLinFactNeighborX="340" custLinFactNeighborY="-169625">
        <dgm:presLayoutVars>
          <dgm:bulletEnabled val="1"/>
        </dgm:presLayoutVars>
      </dgm:prSet>
      <dgm:spPr/>
    </dgm:pt>
  </dgm:ptLst>
  <dgm:cxnLst>
    <dgm:cxn modelId="{7FA99505-7081-46DE-809A-174EE7C88352}" srcId="{7D95530E-8EA7-42C9-8F77-94620B347E60}" destId="{74024DFA-D951-4989-B7B5-E3D717838A4A}" srcOrd="1" destOrd="0" parTransId="{A3EC0993-56AD-4DFB-9CC3-12F1A0CE990A}" sibTransId="{002C0719-755B-4F7B-8BBC-291098F68D7B}"/>
    <dgm:cxn modelId="{F9A4040A-DCE7-4C1B-9108-602E4D9B512F}" type="presOf" srcId="{2F20F804-BD13-4431-BC60-AE8C18F13C26}" destId="{29C24FC4-4C5F-4397-9451-F6DB1E651C1F}" srcOrd="0" destOrd="0" presId="urn:microsoft.com/office/officeart/2005/8/layout/list1"/>
    <dgm:cxn modelId="{BC4B8817-26B7-496F-83A6-ACE6E33E1F4F}" type="presOf" srcId="{74024DFA-D951-4989-B7B5-E3D717838A4A}" destId="{21CE1475-DDBB-48E6-AC4B-AD3801246C81}" srcOrd="0" destOrd="1" presId="urn:microsoft.com/office/officeart/2005/8/layout/list1"/>
    <dgm:cxn modelId="{2D123C19-D27E-46FC-8BD0-AEDD9816A755}" srcId="{9A5450F7-3527-4C73-99E9-765037DACBAA}" destId="{7D95530E-8EA7-42C9-8F77-94620B347E60}" srcOrd="0" destOrd="0" parTransId="{EF0D906D-4FEA-4AA7-8006-A7748D382A4B}" sibTransId="{F470DE3B-CCA6-42CC-8488-A402D40BD27D}"/>
    <dgm:cxn modelId="{8D579937-BBA2-4ADD-AC4F-AE00FA0C2D80}" type="presOf" srcId="{773DEE5A-B945-4C17-96A5-8096CCA76440}" destId="{21CE1475-DDBB-48E6-AC4B-AD3801246C81}" srcOrd="0" destOrd="2" presId="urn:microsoft.com/office/officeart/2005/8/layout/list1"/>
    <dgm:cxn modelId="{6C75C43C-4CE3-4FB5-A2E3-21AA5B324CAD}" type="presOf" srcId="{7D95530E-8EA7-42C9-8F77-94620B347E60}" destId="{3674DDE7-486D-4569-87CE-DF1D7300A008}" srcOrd="1" destOrd="0" presId="urn:microsoft.com/office/officeart/2005/8/layout/list1"/>
    <dgm:cxn modelId="{BBB4A562-A9EF-4A24-A5B6-B20F37885BB0}" type="presOf" srcId="{55E4CD63-CFDD-4937-8147-CCD66D5A0D90}" destId="{70B930A8-F934-440D-A1E5-C0CAA903B85E}" srcOrd="1" destOrd="0" presId="urn:microsoft.com/office/officeart/2005/8/layout/list1"/>
    <dgm:cxn modelId="{2EBD724C-3BFF-484C-B2E1-83A6FB77C0A6}" srcId="{5DA94331-2B73-4CF1-B9DC-CADB08F3373B}" destId="{2F20F804-BD13-4431-BC60-AE8C18F13C26}" srcOrd="0" destOrd="0" parTransId="{AE83EE72-426A-4D54-ADEA-F08756724429}" sibTransId="{C3938414-CB54-40F6-A096-3E60934E8E2B}"/>
    <dgm:cxn modelId="{BFD01350-15C0-4E30-9AFD-AB0FC43785DF}" type="presOf" srcId="{4E9A799E-1D9D-4B68-A168-6F161A9DE5B3}" destId="{11FD4C40-2DF6-46B8-8458-517CAD655241}" srcOrd="0" destOrd="0" presId="urn:microsoft.com/office/officeart/2005/8/layout/list1"/>
    <dgm:cxn modelId="{79091E51-201A-48EF-81CB-7885268F6B67}" type="presOf" srcId="{AC5F55D9-3DB8-4795-9E60-8D222F2D0756}" destId="{21CE1475-DDBB-48E6-AC4B-AD3801246C81}" srcOrd="0" destOrd="3" presId="urn:microsoft.com/office/officeart/2005/8/layout/list1"/>
    <dgm:cxn modelId="{D0BE1E53-1E88-4DAE-950B-4E2AE9A6FA2C}" type="presOf" srcId="{F366D256-7DFE-4933-8A63-5DADC07D3F1B}" destId="{21CE1475-DDBB-48E6-AC4B-AD3801246C81}" srcOrd="0" destOrd="0" presId="urn:microsoft.com/office/officeart/2005/8/layout/list1"/>
    <dgm:cxn modelId="{69EB717C-7FD4-4C92-BB71-3CAF204054F1}" srcId="{55E4CD63-CFDD-4937-8147-CCD66D5A0D90}" destId="{4E9A799E-1D9D-4B68-A168-6F161A9DE5B3}" srcOrd="0" destOrd="0" parTransId="{A2A18D8C-E310-4D47-B481-F1B01102EA82}" sibTransId="{6ABFEE7F-79E3-4E53-B1A8-1AD9EB65CE31}"/>
    <dgm:cxn modelId="{7F54EF82-B5A0-44AD-80A8-3D37FF0B4EB0}" type="presOf" srcId="{5DA94331-2B73-4CF1-B9DC-CADB08F3373B}" destId="{08AD2831-26BB-496F-9250-0200E75DE08D}" srcOrd="0" destOrd="0" presId="urn:microsoft.com/office/officeart/2005/8/layout/list1"/>
    <dgm:cxn modelId="{6A92998D-A59D-4F1D-BD94-720825E10E7E}" srcId="{9A5450F7-3527-4C73-99E9-765037DACBAA}" destId="{5DA94331-2B73-4CF1-B9DC-CADB08F3373B}" srcOrd="2" destOrd="0" parTransId="{5FDE81F3-D177-41C8-B28E-961DAF8FDFCB}" sibTransId="{9F3CCFA8-0390-49B6-BEEF-FE71BC510091}"/>
    <dgm:cxn modelId="{28906A9B-D11E-4495-AF54-CBB1E9C66E5A}" srcId="{7D95530E-8EA7-42C9-8F77-94620B347E60}" destId="{F366D256-7DFE-4933-8A63-5DADC07D3F1B}" srcOrd="0" destOrd="0" parTransId="{74AB134B-6DC9-4AB4-BC95-49ABE744078C}" sibTransId="{D67574AB-8182-4F18-A045-83CDCEE6EB75}"/>
    <dgm:cxn modelId="{99EC9DA5-775E-454A-ABBC-1B20CB2FF415}" srcId="{7D95530E-8EA7-42C9-8F77-94620B347E60}" destId="{AC5F55D9-3DB8-4795-9E60-8D222F2D0756}" srcOrd="3" destOrd="0" parTransId="{01573C87-A440-499D-88BB-72DD918C04C3}" sibTransId="{31FF6C21-CA87-4A96-A9C9-46CFD53DBB57}"/>
    <dgm:cxn modelId="{66C6FDCF-2311-411A-BFA9-B1BCFC5AD58E}" srcId="{9A5450F7-3527-4C73-99E9-765037DACBAA}" destId="{55E4CD63-CFDD-4937-8147-CCD66D5A0D90}" srcOrd="1" destOrd="0" parTransId="{798B0989-74B7-42F9-9FFA-D6E3EF4968A0}" sibTransId="{77AA2FF5-0C34-4D3F-B8B5-AC61CF26FB01}"/>
    <dgm:cxn modelId="{CAD68DD5-BF88-4BFB-B1DC-5D547238AAC5}" srcId="{7D95530E-8EA7-42C9-8F77-94620B347E60}" destId="{773DEE5A-B945-4C17-96A5-8096CCA76440}" srcOrd="2" destOrd="0" parTransId="{F6547618-E00B-4F66-8D78-356A308D8DD3}" sibTransId="{DB4E4814-F89F-4005-9FAA-0F0C92A58151}"/>
    <dgm:cxn modelId="{54A06AD8-3D91-44DF-8FD3-2D734DD31506}" type="presOf" srcId="{55E4CD63-CFDD-4937-8147-CCD66D5A0D90}" destId="{0154FDD7-350D-4BE5-874A-0B8B2ECB788C}" srcOrd="0" destOrd="0" presId="urn:microsoft.com/office/officeart/2005/8/layout/list1"/>
    <dgm:cxn modelId="{DE9F8EDF-2126-450E-81D5-DCBD6266B0FB}" type="presOf" srcId="{5DA94331-2B73-4CF1-B9DC-CADB08F3373B}" destId="{9ABD44F9-8CFC-4162-AC73-C443F7DF1B6E}" srcOrd="1" destOrd="0" presId="urn:microsoft.com/office/officeart/2005/8/layout/list1"/>
    <dgm:cxn modelId="{C92D46F3-EE86-476A-8742-798F675A7341}" type="presOf" srcId="{7D95530E-8EA7-42C9-8F77-94620B347E60}" destId="{3FA12868-5D1D-401C-B5FF-86A524E0D8E2}" srcOrd="0" destOrd="0" presId="urn:microsoft.com/office/officeart/2005/8/layout/list1"/>
    <dgm:cxn modelId="{F518EDFF-04DB-4A3D-8B70-6757BD07B7EA}" type="presOf" srcId="{9A5450F7-3527-4C73-99E9-765037DACBAA}" destId="{5C8AF6C1-22C9-4040-9A66-A7F45A312665}" srcOrd="0" destOrd="0" presId="urn:microsoft.com/office/officeart/2005/8/layout/list1"/>
    <dgm:cxn modelId="{0C3BEC96-60CA-44E0-A2BE-497CDC9022D1}" type="presParOf" srcId="{5C8AF6C1-22C9-4040-9A66-A7F45A312665}" destId="{8215400A-D318-4679-AE22-3A2E1A13343D}" srcOrd="0" destOrd="0" presId="urn:microsoft.com/office/officeart/2005/8/layout/list1"/>
    <dgm:cxn modelId="{50C422AB-BECE-4135-A2EE-211C42ADFF60}" type="presParOf" srcId="{8215400A-D318-4679-AE22-3A2E1A13343D}" destId="{3FA12868-5D1D-401C-B5FF-86A524E0D8E2}" srcOrd="0" destOrd="0" presId="urn:microsoft.com/office/officeart/2005/8/layout/list1"/>
    <dgm:cxn modelId="{F46C3D85-E5DF-4673-BD91-8FE4F1A3867C}" type="presParOf" srcId="{8215400A-D318-4679-AE22-3A2E1A13343D}" destId="{3674DDE7-486D-4569-87CE-DF1D7300A008}" srcOrd="1" destOrd="0" presId="urn:microsoft.com/office/officeart/2005/8/layout/list1"/>
    <dgm:cxn modelId="{572B4460-0219-4AC6-902A-904A07654418}" type="presParOf" srcId="{5C8AF6C1-22C9-4040-9A66-A7F45A312665}" destId="{2B4CD162-AE25-4C3B-B2D6-6582F47B03B4}" srcOrd="1" destOrd="0" presId="urn:microsoft.com/office/officeart/2005/8/layout/list1"/>
    <dgm:cxn modelId="{936C82B7-9F18-4471-830C-FCA70E790F70}" type="presParOf" srcId="{5C8AF6C1-22C9-4040-9A66-A7F45A312665}" destId="{21CE1475-DDBB-48E6-AC4B-AD3801246C81}" srcOrd="2" destOrd="0" presId="urn:microsoft.com/office/officeart/2005/8/layout/list1"/>
    <dgm:cxn modelId="{D075367C-42FE-4797-B58F-EBEE9D74DC4E}" type="presParOf" srcId="{5C8AF6C1-22C9-4040-9A66-A7F45A312665}" destId="{D52F22C4-0312-4832-A65C-2B0AF4405D2E}" srcOrd="3" destOrd="0" presId="urn:microsoft.com/office/officeart/2005/8/layout/list1"/>
    <dgm:cxn modelId="{4C93FBEE-CF84-44F4-8F98-ADA4C2D638FC}" type="presParOf" srcId="{5C8AF6C1-22C9-4040-9A66-A7F45A312665}" destId="{BE18C76D-CFED-4621-9105-59CD38AA1217}" srcOrd="4" destOrd="0" presId="urn:microsoft.com/office/officeart/2005/8/layout/list1"/>
    <dgm:cxn modelId="{14AD1D30-6495-4B28-AB33-15377423C796}" type="presParOf" srcId="{BE18C76D-CFED-4621-9105-59CD38AA1217}" destId="{0154FDD7-350D-4BE5-874A-0B8B2ECB788C}" srcOrd="0" destOrd="0" presId="urn:microsoft.com/office/officeart/2005/8/layout/list1"/>
    <dgm:cxn modelId="{9ED6CB66-0540-405F-A40B-409E61EDDCCA}" type="presParOf" srcId="{BE18C76D-CFED-4621-9105-59CD38AA1217}" destId="{70B930A8-F934-440D-A1E5-C0CAA903B85E}" srcOrd="1" destOrd="0" presId="urn:microsoft.com/office/officeart/2005/8/layout/list1"/>
    <dgm:cxn modelId="{17A9A1CB-6074-424D-A851-03BCC2B64F75}" type="presParOf" srcId="{5C8AF6C1-22C9-4040-9A66-A7F45A312665}" destId="{0A109B7E-A280-4155-80B8-75079B307B5A}" srcOrd="5" destOrd="0" presId="urn:microsoft.com/office/officeart/2005/8/layout/list1"/>
    <dgm:cxn modelId="{28CF0EAC-FB8C-44E4-AAC3-4C105C3659F8}" type="presParOf" srcId="{5C8AF6C1-22C9-4040-9A66-A7F45A312665}" destId="{11FD4C40-2DF6-46B8-8458-517CAD655241}" srcOrd="6" destOrd="0" presId="urn:microsoft.com/office/officeart/2005/8/layout/list1"/>
    <dgm:cxn modelId="{7EDBB6D0-A329-488D-886A-AB69DF1D69C6}" type="presParOf" srcId="{5C8AF6C1-22C9-4040-9A66-A7F45A312665}" destId="{DD36569A-91D1-442A-8F4B-0D71A33EB41D}" srcOrd="7" destOrd="0" presId="urn:microsoft.com/office/officeart/2005/8/layout/list1"/>
    <dgm:cxn modelId="{939B49F6-C41D-4C15-9174-8636280059BC}" type="presParOf" srcId="{5C8AF6C1-22C9-4040-9A66-A7F45A312665}" destId="{3A43FC65-B179-4B6D-A0C9-FF32EC091D95}" srcOrd="8" destOrd="0" presId="urn:microsoft.com/office/officeart/2005/8/layout/list1"/>
    <dgm:cxn modelId="{14C4C44E-7E32-4CBB-83B2-E6694B41E8FC}" type="presParOf" srcId="{3A43FC65-B179-4B6D-A0C9-FF32EC091D95}" destId="{08AD2831-26BB-496F-9250-0200E75DE08D}" srcOrd="0" destOrd="0" presId="urn:microsoft.com/office/officeart/2005/8/layout/list1"/>
    <dgm:cxn modelId="{4E8810D5-C772-49EC-98AC-5EC308D6BBF3}" type="presParOf" srcId="{3A43FC65-B179-4B6D-A0C9-FF32EC091D95}" destId="{9ABD44F9-8CFC-4162-AC73-C443F7DF1B6E}" srcOrd="1" destOrd="0" presId="urn:microsoft.com/office/officeart/2005/8/layout/list1"/>
    <dgm:cxn modelId="{4B236A7D-E4D9-49C0-83E6-99D977E87E78}" type="presParOf" srcId="{5C8AF6C1-22C9-4040-9A66-A7F45A312665}" destId="{09A1F730-A259-49F5-BBEB-6FADAA59BD37}" srcOrd="9" destOrd="0" presId="urn:microsoft.com/office/officeart/2005/8/layout/list1"/>
    <dgm:cxn modelId="{0E657EA5-6B95-417C-BFA3-475BCBBF3C4F}" type="presParOf" srcId="{5C8AF6C1-22C9-4040-9A66-A7F45A312665}" destId="{29C24FC4-4C5F-4397-9451-F6DB1E651C1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C482553-F596-405C-A346-B9F6D0A9C19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0FC5F96-9671-4E57-AA45-352674B53597}">
      <dgm:prSet/>
      <dgm:spPr/>
      <dgm:t>
        <a:bodyPr/>
        <a:lstStyle/>
        <a:p>
          <a:r>
            <a:rPr lang="en-US" baseline="0" dirty="0"/>
            <a:t>Modern experience</a:t>
          </a:r>
          <a:endParaRPr lang="en-US" dirty="0"/>
        </a:p>
      </dgm:t>
    </dgm:pt>
    <dgm:pt modelId="{BE371E0F-91CF-46A3-BA81-C0211E1BCBC8}" type="parTrans" cxnId="{333C8209-1E65-4FBC-98C3-846D85C8E3A5}">
      <dgm:prSet/>
      <dgm:spPr/>
      <dgm:t>
        <a:bodyPr/>
        <a:lstStyle/>
        <a:p>
          <a:endParaRPr lang="en-US"/>
        </a:p>
      </dgm:t>
    </dgm:pt>
    <dgm:pt modelId="{C84C5C0F-C88A-4183-9C63-D1FD6FE907C8}" type="sibTrans" cxnId="{333C8209-1E65-4FBC-98C3-846D85C8E3A5}">
      <dgm:prSet/>
      <dgm:spPr/>
      <dgm:t>
        <a:bodyPr/>
        <a:lstStyle/>
        <a:p>
          <a:endParaRPr lang="en-US"/>
        </a:p>
      </dgm:t>
    </dgm:pt>
    <dgm:pt modelId="{3D39F7A5-11AB-4760-86E9-F25E2752D228}">
      <dgm:prSet/>
      <dgm:spPr/>
      <dgm:t>
        <a:bodyPr/>
        <a:lstStyle/>
        <a:p>
          <a:r>
            <a:rPr lang="en-US" dirty="0"/>
            <a:t>Hub Sites</a:t>
          </a:r>
        </a:p>
      </dgm:t>
    </dgm:pt>
    <dgm:pt modelId="{A40F2137-7AA7-40D5-8106-61404EF4028B}" type="parTrans" cxnId="{F74154F3-F395-4AEC-A523-D765454CAE2F}">
      <dgm:prSet/>
      <dgm:spPr/>
      <dgm:t>
        <a:bodyPr/>
        <a:lstStyle/>
        <a:p>
          <a:endParaRPr lang="en-US"/>
        </a:p>
      </dgm:t>
    </dgm:pt>
    <dgm:pt modelId="{C32FA594-2CFB-4629-93C1-3CD7DDCB9CF0}" type="sibTrans" cxnId="{F74154F3-F395-4AEC-A523-D765454CAE2F}">
      <dgm:prSet/>
      <dgm:spPr/>
      <dgm:t>
        <a:bodyPr/>
        <a:lstStyle/>
        <a:p>
          <a:endParaRPr lang="en-US"/>
        </a:p>
      </dgm:t>
    </dgm:pt>
    <dgm:pt modelId="{4E746420-C05E-4563-B4C9-695EA9037BEE}">
      <dgm:prSet/>
      <dgm:spPr/>
      <dgm:t>
        <a:bodyPr/>
        <a:lstStyle/>
        <a:p>
          <a:r>
            <a:rPr lang="en-US" dirty="0"/>
            <a:t>Migrating from classic to modern</a:t>
          </a:r>
        </a:p>
      </dgm:t>
    </dgm:pt>
    <dgm:pt modelId="{3572245C-D769-499B-B192-F9685B3977A7}" type="parTrans" cxnId="{39BD2599-6D27-4D8A-A59B-B988F5C68AEA}">
      <dgm:prSet/>
      <dgm:spPr/>
      <dgm:t>
        <a:bodyPr/>
        <a:lstStyle/>
        <a:p>
          <a:endParaRPr lang="en-US"/>
        </a:p>
      </dgm:t>
    </dgm:pt>
    <dgm:pt modelId="{29D2C329-C1D5-413F-BFE8-24BB4DC20BC5}" type="sibTrans" cxnId="{39BD2599-6D27-4D8A-A59B-B988F5C68AEA}">
      <dgm:prSet/>
      <dgm:spPr/>
      <dgm:t>
        <a:bodyPr/>
        <a:lstStyle/>
        <a:p>
          <a:endParaRPr lang="en-US"/>
        </a:p>
      </dgm:t>
    </dgm:pt>
    <dgm:pt modelId="{054E6257-E8CD-4B7F-83F6-CE8D25ED8A48}" type="pres">
      <dgm:prSet presAssocID="{7C482553-F596-405C-A346-B9F6D0A9C191}" presName="linear" presStyleCnt="0">
        <dgm:presLayoutVars>
          <dgm:animLvl val="lvl"/>
          <dgm:resizeHandles val="exact"/>
        </dgm:presLayoutVars>
      </dgm:prSet>
      <dgm:spPr/>
    </dgm:pt>
    <dgm:pt modelId="{E676ADEF-F42D-402D-AED9-02EE8A1E1E2C}" type="pres">
      <dgm:prSet presAssocID="{90FC5F96-9671-4E57-AA45-352674B53597}" presName="parentText" presStyleLbl="node1" presStyleIdx="0" presStyleCnt="3">
        <dgm:presLayoutVars>
          <dgm:chMax val="0"/>
          <dgm:bulletEnabled val="1"/>
        </dgm:presLayoutVars>
      </dgm:prSet>
      <dgm:spPr/>
    </dgm:pt>
    <dgm:pt modelId="{8ECB1A1C-E7AF-4A49-A3F2-B5BE29C64DD2}" type="pres">
      <dgm:prSet presAssocID="{C84C5C0F-C88A-4183-9C63-D1FD6FE907C8}" presName="spacer" presStyleCnt="0"/>
      <dgm:spPr/>
    </dgm:pt>
    <dgm:pt modelId="{A5BE69AF-16DA-44E4-A624-797667195409}" type="pres">
      <dgm:prSet presAssocID="{4E746420-C05E-4563-B4C9-695EA9037BEE}" presName="parentText" presStyleLbl="node1" presStyleIdx="1" presStyleCnt="3">
        <dgm:presLayoutVars>
          <dgm:chMax val="0"/>
          <dgm:bulletEnabled val="1"/>
        </dgm:presLayoutVars>
      </dgm:prSet>
      <dgm:spPr/>
    </dgm:pt>
    <dgm:pt modelId="{14BB9CC0-CEC8-4934-86B2-27556F215B6C}" type="pres">
      <dgm:prSet presAssocID="{29D2C329-C1D5-413F-BFE8-24BB4DC20BC5}" presName="spacer" presStyleCnt="0"/>
      <dgm:spPr/>
    </dgm:pt>
    <dgm:pt modelId="{9681A72B-BD95-439D-AA61-C75B31F0B5DD}" type="pres">
      <dgm:prSet presAssocID="{3D39F7A5-11AB-4760-86E9-F25E2752D228}" presName="parentText" presStyleLbl="node1" presStyleIdx="2" presStyleCnt="3">
        <dgm:presLayoutVars>
          <dgm:chMax val="0"/>
          <dgm:bulletEnabled val="1"/>
        </dgm:presLayoutVars>
      </dgm:prSet>
      <dgm:spPr/>
    </dgm:pt>
  </dgm:ptLst>
  <dgm:cxnLst>
    <dgm:cxn modelId="{25CD5905-2890-484D-85BD-98DC9D1EF640}" type="presOf" srcId="{3D39F7A5-11AB-4760-86E9-F25E2752D228}" destId="{9681A72B-BD95-439D-AA61-C75B31F0B5DD}" srcOrd="0" destOrd="0" presId="urn:microsoft.com/office/officeart/2005/8/layout/vList2"/>
    <dgm:cxn modelId="{333C8209-1E65-4FBC-98C3-846D85C8E3A5}" srcId="{7C482553-F596-405C-A346-B9F6D0A9C191}" destId="{90FC5F96-9671-4E57-AA45-352674B53597}" srcOrd="0" destOrd="0" parTransId="{BE371E0F-91CF-46A3-BA81-C0211E1BCBC8}" sibTransId="{C84C5C0F-C88A-4183-9C63-D1FD6FE907C8}"/>
    <dgm:cxn modelId="{2860548F-1A88-436E-9354-A1D6DE51DC2B}" type="presOf" srcId="{7C482553-F596-405C-A346-B9F6D0A9C191}" destId="{054E6257-E8CD-4B7F-83F6-CE8D25ED8A48}" srcOrd="0" destOrd="0" presId="urn:microsoft.com/office/officeart/2005/8/layout/vList2"/>
    <dgm:cxn modelId="{39BD2599-6D27-4D8A-A59B-B988F5C68AEA}" srcId="{7C482553-F596-405C-A346-B9F6D0A9C191}" destId="{4E746420-C05E-4563-B4C9-695EA9037BEE}" srcOrd="1" destOrd="0" parTransId="{3572245C-D769-499B-B192-F9685B3977A7}" sibTransId="{29D2C329-C1D5-413F-BFE8-24BB4DC20BC5}"/>
    <dgm:cxn modelId="{2067E1C0-134D-4840-8893-02C00BB6D581}" type="presOf" srcId="{90FC5F96-9671-4E57-AA45-352674B53597}" destId="{E676ADEF-F42D-402D-AED9-02EE8A1E1E2C}" srcOrd="0" destOrd="0" presId="urn:microsoft.com/office/officeart/2005/8/layout/vList2"/>
    <dgm:cxn modelId="{7AD9F7ED-1EAE-43E5-A926-2F969DE7D8FE}" type="presOf" srcId="{4E746420-C05E-4563-B4C9-695EA9037BEE}" destId="{A5BE69AF-16DA-44E4-A624-797667195409}" srcOrd="0" destOrd="0" presId="urn:microsoft.com/office/officeart/2005/8/layout/vList2"/>
    <dgm:cxn modelId="{F74154F3-F395-4AEC-A523-D765454CAE2F}" srcId="{7C482553-F596-405C-A346-B9F6D0A9C191}" destId="{3D39F7A5-11AB-4760-86E9-F25E2752D228}" srcOrd="2" destOrd="0" parTransId="{A40F2137-7AA7-40D5-8106-61404EF4028B}" sibTransId="{C32FA594-2CFB-4629-93C1-3CD7DDCB9CF0}"/>
    <dgm:cxn modelId="{3C4591CF-D9B9-46BE-A7B2-FE87885CCE24}" type="presParOf" srcId="{054E6257-E8CD-4B7F-83F6-CE8D25ED8A48}" destId="{E676ADEF-F42D-402D-AED9-02EE8A1E1E2C}" srcOrd="0" destOrd="0" presId="urn:microsoft.com/office/officeart/2005/8/layout/vList2"/>
    <dgm:cxn modelId="{B8C47E13-8673-41FB-B914-3C6C1F6261D4}" type="presParOf" srcId="{054E6257-E8CD-4B7F-83F6-CE8D25ED8A48}" destId="{8ECB1A1C-E7AF-4A49-A3F2-B5BE29C64DD2}" srcOrd="1" destOrd="0" presId="urn:microsoft.com/office/officeart/2005/8/layout/vList2"/>
    <dgm:cxn modelId="{D5E13844-3567-43B1-AF61-F8D2898A5A33}" type="presParOf" srcId="{054E6257-E8CD-4B7F-83F6-CE8D25ED8A48}" destId="{A5BE69AF-16DA-44E4-A624-797667195409}" srcOrd="2" destOrd="0" presId="urn:microsoft.com/office/officeart/2005/8/layout/vList2"/>
    <dgm:cxn modelId="{6F6896AA-AA91-4477-BB90-E1951D350B10}" type="presParOf" srcId="{054E6257-E8CD-4B7F-83F6-CE8D25ED8A48}" destId="{14BB9CC0-CEC8-4934-86B2-27556F215B6C}" srcOrd="3" destOrd="0" presId="urn:microsoft.com/office/officeart/2005/8/layout/vList2"/>
    <dgm:cxn modelId="{3CD8C430-27FA-4495-B72A-74850736C5F9}" type="presParOf" srcId="{054E6257-E8CD-4B7F-83F6-CE8D25ED8A48}" destId="{9681A72B-BD95-439D-AA61-C75B31F0B5D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4869C-5DB1-4EE3-A8B5-E02445FEB935}">
      <dsp:nvSpPr>
        <dsp:cNvPr id="0" name=""/>
        <dsp:cNvSpPr/>
      </dsp:nvSpPr>
      <dsp:spPr>
        <a:xfrm>
          <a:off x="0" y="3554930"/>
          <a:ext cx="8740142" cy="333318"/>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Take the presentation files home with you</a:t>
          </a:r>
          <a:endParaRPr lang="EN-US" sz="1100" kern="1200" dirty="0"/>
        </a:p>
      </dsp:txBody>
      <dsp:txXfrm>
        <a:off x="0" y="3554930"/>
        <a:ext cx="8740142" cy="333318"/>
      </dsp:txXfrm>
    </dsp:sp>
    <dsp:sp modelId="{904050D7-94FA-478B-8FD1-0867D7B436BA}">
      <dsp:nvSpPr>
        <dsp:cNvPr id="0" name=""/>
        <dsp:cNvSpPr/>
      </dsp:nvSpPr>
      <dsp:spPr>
        <a:xfrm rot="10800000">
          <a:off x="0" y="3047285"/>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Add notes to your copy of the presentation, if required</a:t>
          </a:r>
          <a:endParaRPr lang="EN-US" sz="1100" kern="1200" dirty="0"/>
        </a:p>
      </dsp:txBody>
      <dsp:txXfrm rot="10800000">
        <a:off x="0" y="3047285"/>
        <a:ext cx="8740142" cy="333101"/>
      </dsp:txXfrm>
    </dsp:sp>
    <dsp:sp modelId="{3715B1D8-ED37-4544-AE67-94CBD91126A7}">
      <dsp:nvSpPr>
        <dsp:cNvPr id="0" name=""/>
        <dsp:cNvSpPr/>
      </dsp:nvSpPr>
      <dsp:spPr>
        <a:xfrm rot="10800000">
          <a:off x="0" y="2539641"/>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Read any supporting text—now or after the delivery</a:t>
          </a:r>
          <a:endParaRPr lang="EN-US" sz="1100" kern="1200" dirty="0"/>
        </a:p>
      </dsp:txBody>
      <dsp:txXfrm rot="10800000">
        <a:off x="0" y="2539641"/>
        <a:ext cx="8740142" cy="333101"/>
      </dsp:txXfrm>
    </dsp:sp>
    <dsp:sp modelId="{F76F6CA7-A2FE-43CA-8A44-B42941AED02F}">
      <dsp:nvSpPr>
        <dsp:cNvPr id="0" name=""/>
        <dsp:cNvSpPr/>
      </dsp:nvSpPr>
      <dsp:spPr>
        <a:xfrm rot="10800000">
          <a:off x="0" y="2031996"/>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In the </a:t>
          </a:r>
          <a:r>
            <a:rPr lang="EN-US" sz="1100" b="1" kern="1200" baseline="0" dirty="0"/>
            <a:t>Notes Page </a:t>
          </a:r>
          <a:r>
            <a:rPr lang="EN-US" sz="1100" kern="1200" baseline="0" dirty="0"/>
            <a:t>view, you can:</a:t>
          </a:r>
          <a:endParaRPr lang="EN-US" sz="1100" kern="1200" dirty="0"/>
        </a:p>
      </dsp:txBody>
      <dsp:txXfrm rot="10800000">
        <a:off x="0" y="2031996"/>
        <a:ext cx="8740142" cy="333101"/>
      </dsp:txXfrm>
    </dsp:sp>
    <dsp:sp modelId="{B67E9DF6-D6FC-47B3-BE73-16EC46978AB6}">
      <dsp:nvSpPr>
        <dsp:cNvPr id="0" name=""/>
        <dsp:cNvSpPr/>
      </dsp:nvSpPr>
      <dsp:spPr>
        <a:xfrm rot="10800000">
          <a:off x="0" y="1524352"/>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Zoom in or zoom out, if required</a:t>
          </a:r>
          <a:endParaRPr lang="EN-US" sz="1100" kern="1200" dirty="0"/>
        </a:p>
      </dsp:txBody>
      <dsp:txXfrm rot="10800000">
        <a:off x="0" y="1524352"/>
        <a:ext cx="8740142" cy="333101"/>
      </dsp:txXfrm>
    </dsp:sp>
    <dsp:sp modelId="{CA107408-9172-49F2-8801-6577ED3311CF}">
      <dsp:nvSpPr>
        <dsp:cNvPr id="0" name=""/>
        <dsp:cNvSpPr/>
      </dsp:nvSpPr>
      <dsp:spPr>
        <a:xfrm rot="10800000">
          <a:off x="0" y="1016708"/>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navigate through notes, use the Page Up and Page Down keys</a:t>
          </a:r>
          <a:endParaRPr lang="EN-US" sz="1100" kern="1200" dirty="0"/>
        </a:p>
      </dsp:txBody>
      <dsp:txXfrm rot="10800000">
        <a:off x="0" y="1016708"/>
        <a:ext cx="8740142" cy="333101"/>
      </dsp:txXfrm>
    </dsp:sp>
    <dsp:sp modelId="{8B615148-5452-468C-B1B0-B5D876ABE21F}">
      <dsp:nvSpPr>
        <dsp:cNvPr id="0" name=""/>
        <dsp:cNvSpPr/>
      </dsp:nvSpPr>
      <dsp:spPr>
        <a:xfrm rot="10800000">
          <a:off x="0" y="509063"/>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While in edit mode, click the </a:t>
          </a:r>
          <a:r>
            <a:rPr lang="en-US" sz="1100" b="1" kern="1200" baseline="0" dirty="0"/>
            <a:t>View </a:t>
          </a:r>
          <a:r>
            <a:rPr lang="en-US" sz="1100" kern="1200" baseline="0" dirty="0"/>
            <a:t>tab within the ribbon, and then click </a:t>
          </a:r>
          <a:r>
            <a:rPr lang="en-US" sz="1100" b="1" kern="1200" baseline="0" dirty="0"/>
            <a:t>Notes </a:t>
          </a:r>
          <a:r>
            <a:rPr lang="EN-US" sz="1100" b="1" kern="1200" baseline="0" dirty="0"/>
            <a:t>Page</a:t>
          </a:r>
          <a:endParaRPr lang="en-US" sz="1100" kern="1200" dirty="0"/>
        </a:p>
      </dsp:txBody>
      <dsp:txXfrm rot="10800000">
        <a:off x="0" y="509063"/>
        <a:ext cx="8740142" cy="333101"/>
      </dsp:txXfrm>
    </dsp:sp>
    <dsp:sp modelId="{F588DFF6-9DE9-4979-A25A-527B7306D96F}">
      <dsp:nvSpPr>
        <dsp:cNvPr id="0" name=""/>
        <dsp:cNvSpPr/>
      </dsp:nvSpPr>
      <dsp:spPr>
        <a:xfrm rot="10800000">
          <a:off x="0" y="1419"/>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switch to </a:t>
          </a:r>
          <a:r>
            <a:rPr lang="EN-US" sz="1100" b="1" kern="1200" baseline="0" dirty="0"/>
            <a:t>Notes Page </a:t>
          </a:r>
          <a:r>
            <a:rPr lang="EN-US" sz="1100" kern="1200" baseline="0" dirty="0"/>
            <a:t>view:</a:t>
          </a:r>
          <a:endParaRPr lang="EN-US" sz="1100" kern="1200" dirty="0"/>
        </a:p>
      </dsp:txBody>
      <dsp:txXfrm rot="10800000">
        <a:off x="0" y="1419"/>
        <a:ext cx="8740142" cy="3331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25C44-CD42-41E9-99E0-33701E2AD2F7}">
      <dsp:nvSpPr>
        <dsp:cNvPr id="0" name=""/>
        <dsp:cNvSpPr/>
      </dsp:nvSpPr>
      <dsp:spPr>
        <a:xfrm>
          <a:off x="0" y="431008"/>
          <a:ext cx="7193170" cy="178132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270" tIns="604012" rIns="558270" bIns="206248" numCol="1" spcCol="1270" anchor="t" anchorCtr="0">
          <a:noAutofit/>
        </a:bodyPr>
        <a:lstStyle/>
        <a:p>
          <a:pPr marL="285750" lvl="1" indent="-285750" algn="l" defTabSz="1289050">
            <a:lnSpc>
              <a:spcPct val="90000"/>
            </a:lnSpc>
            <a:spcBef>
              <a:spcPct val="0"/>
            </a:spcBef>
            <a:spcAft>
              <a:spcPct val="15000"/>
            </a:spcAft>
            <a:buChar char="•"/>
          </a:pPr>
          <a:r>
            <a:rPr lang="en-US" sz="2900" kern="1200" dirty="0"/>
            <a:t>Modern experience</a:t>
          </a:r>
        </a:p>
        <a:p>
          <a:pPr marL="285750" lvl="1" indent="-285750" algn="l" defTabSz="1289050">
            <a:lnSpc>
              <a:spcPct val="90000"/>
            </a:lnSpc>
            <a:spcBef>
              <a:spcPct val="0"/>
            </a:spcBef>
            <a:spcAft>
              <a:spcPct val="15000"/>
            </a:spcAft>
            <a:buChar char="•"/>
          </a:pPr>
          <a:r>
            <a:rPr lang="en-US" sz="2900" kern="1200" dirty="0"/>
            <a:t>Hub sites </a:t>
          </a:r>
        </a:p>
      </dsp:txBody>
      <dsp:txXfrm>
        <a:off x="0" y="431008"/>
        <a:ext cx="7193170" cy="1781325"/>
      </dsp:txXfrm>
    </dsp:sp>
    <dsp:sp modelId="{2EF7F458-8E46-4AC3-B2B3-32ACB34FF539}">
      <dsp:nvSpPr>
        <dsp:cNvPr id="0" name=""/>
        <dsp:cNvSpPr/>
      </dsp:nvSpPr>
      <dsp:spPr>
        <a:xfrm>
          <a:off x="359658" y="2968"/>
          <a:ext cx="5035219" cy="8560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319" tIns="0" rIns="190319" bIns="0" numCol="1" spcCol="1270" anchor="ctr" anchorCtr="0">
          <a:noAutofit/>
        </a:bodyPr>
        <a:lstStyle/>
        <a:p>
          <a:pPr marL="0" lvl="0" indent="0" algn="l" defTabSz="1289050">
            <a:lnSpc>
              <a:spcPct val="90000"/>
            </a:lnSpc>
            <a:spcBef>
              <a:spcPct val="0"/>
            </a:spcBef>
            <a:spcAft>
              <a:spcPct val="35000"/>
            </a:spcAft>
            <a:buNone/>
          </a:pPr>
          <a:r>
            <a:rPr lang="en-GB" sz="2900" kern="1200" dirty="0"/>
            <a:t>In this Lesson</a:t>
          </a:r>
          <a:endParaRPr lang="en-US" sz="2900" kern="1200" dirty="0"/>
        </a:p>
      </dsp:txBody>
      <dsp:txXfrm>
        <a:off x="401448" y="44758"/>
        <a:ext cx="4951639" cy="772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D8D8C-EF9C-4882-A117-A7706C0F6879}">
      <dsp:nvSpPr>
        <dsp:cNvPr id="0" name=""/>
        <dsp:cNvSpPr/>
      </dsp:nvSpPr>
      <dsp:spPr>
        <a:xfrm>
          <a:off x="512463" y="0"/>
          <a:ext cx="5807919" cy="267586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6B4C10-5916-4363-A7C9-F0B4125F8EAD}">
      <dsp:nvSpPr>
        <dsp:cNvPr id="0" name=""/>
        <dsp:cNvSpPr/>
      </dsp:nvSpPr>
      <dsp:spPr>
        <a:xfrm>
          <a:off x="231542" y="802759"/>
          <a:ext cx="2049854" cy="10703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Understand Modern Experience</a:t>
          </a:r>
        </a:p>
      </dsp:txBody>
      <dsp:txXfrm>
        <a:off x="283792" y="855009"/>
        <a:ext cx="1945354" cy="965845"/>
      </dsp:txXfrm>
    </dsp:sp>
    <dsp:sp modelId="{5C59D3DF-E36F-4128-BD41-8743318BB3BC}">
      <dsp:nvSpPr>
        <dsp:cNvPr id="0" name=""/>
        <dsp:cNvSpPr/>
      </dsp:nvSpPr>
      <dsp:spPr>
        <a:xfrm>
          <a:off x="2391496" y="802759"/>
          <a:ext cx="2049854" cy="10703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Learn how to switch from classic to modern</a:t>
          </a:r>
        </a:p>
      </dsp:txBody>
      <dsp:txXfrm>
        <a:off x="2443746" y="855009"/>
        <a:ext cx="1945354" cy="965845"/>
      </dsp:txXfrm>
    </dsp:sp>
    <dsp:sp modelId="{4E3775DA-DDFA-4682-8C5D-6AB9C45451F1}">
      <dsp:nvSpPr>
        <dsp:cNvPr id="0" name=""/>
        <dsp:cNvSpPr/>
      </dsp:nvSpPr>
      <dsp:spPr>
        <a:xfrm>
          <a:off x="4551450" y="802759"/>
          <a:ext cx="2049854" cy="10703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Discover what Hub Sites are</a:t>
          </a:r>
        </a:p>
      </dsp:txBody>
      <dsp:txXfrm>
        <a:off x="4603700" y="855009"/>
        <a:ext cx="1945354" cy="9658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E1475-DDBB-48E6-AC4B-AD3801246C81}">
      <dsp:nvSpPr>
        <dsp:cNvPr id="0" name=""/>
        <dsp:cNvSpPr/>
      </dsp:nvSpPr>
      <dsp:spPr>
        <a:xfrm>
          <a:off x="0" y="335700"/>
          <a:ext cx="8153400" cy="9765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2794" tIns="208280" rIns="632794" bIns="71120" numCol="1" spcCol="1270" anchor="t" anchorCtr="0">
          <a:noAutofit/>
        </a:bodyPr>
        <a:lstStyle/>
        <a:p>
          <a:pPr marL="57150" lvl="1" indent="-57150" algn="l" defTabSz="444500">
            <a:lnSpc>
              <a:spcPct val="90000"/>
            </a:lnSpc>
            <a:spcBef>
              <a:spcPct val="0"/>
            </a:spcBef>
            <a:spcAft>
              <a:spcPct val="15000"/>
            </a:spcAft>
            <a:buChar char="•"/>
          </a:pPr>
          <a:r>
            <a:rPr lang="nl-NL" sz="1000" kern="1200" dirty="0" err="1"/>
            <a:t>Faster</a:t>
          </a:r>
          <a:endParaRPr lang="nl-NL" sz="1000" kern="1200" dirty="0"/>
        </a:p>
        <a:p>
          <a:pPr marL="57150" lvl="1" indent="-57150" algn="l" defTabSz="444500">
            <a:lnSpc>
              <a:spcPct val="90000"/>
            </a:lnSpc>
            <a:spcBef>
              <a:spcPct val="0"/>
            </a:spcBef>
            <a:spcAft>
              <a:spcPct val="15000"/>
            </a:spcAft>
            <a:buChar char="•"/>
          </a:pPr>
          <a:r>
            <a:rPr lang="nl-NL" sz="1000" kern="1200" dirty="0"/>
            <a:t>Response</a:t>
          </a:r>
        </a:p>
        <a:p>
          <a:pPr marL="57150" lvl="1" indent="-57150" algn="l" defTabSz="444500">
            <a:lnSpc>
              <a:spcPct val="90000"/>
            </a:lnSpc>
            <a:spcBef>
              <a:spcPct val="0"/>
            </a:spcBef>
            <a:spcAft>
              <a:spcPct val="15000"/>
            </a:spcAft>
            <a:buChar char="•"/>
          </a:pPr>
          <a:r>
            <a:rPr lang="nl-NL" sz="1000" kern="1200" dirty="0" err="1"/>
            <a:t>Suited</a:t>
          </a:r>
          <a:r>
            <a:rPr lang="nl-NL" sz="1000" kern="1200" dirty="0"/>
            <a:t> </a:t>
          </a:r>
          <a:r>
            <a:rPr lang="nl-NL" sz="1000" kern="1200" dirty="0" err="1"/>
            <a:t>for</a:t>
          </a:r>
          <a:r>
            <a:rPr lang="nl-NL" sz="1000" kern="1200" dirty="0"/>
            <a:t> </a:t>
          </a:r>
          <a:r>
            <a:rPr lang="nl-NL" sz="1000" kern="1200" dirty="0" err="1"/>
            <a:t>devices</a:t>
          </a:r>
          <a:r>
            <a:rPr lang="nl-NL" sz="1000" kern="1200" dirty="0"/>
            <a:t> </a:t>
          </a:r>
          <a:r>
            <a:rPr lang="nl-NL" sz="1000" kern="1200" dirty="0" err="1"/>
            <a:t>with</a:t>
          </a:r>
          <a:r>
            <a:rPr lang="nl-NL" sz="1000" kern="1200" dirty="0"/>
            <a:t> </a:t>
          </a:r>
          <a:r>
            <a:rPr lang="nl-NL" sz="1000" kern="1200" dirty="0" err="1"/>
            <a:t>various</a:t>
          </a:r>
          <a:r>
            <a:rPr lang="nl-NL" sz="1000" kern="1200" dirty="0"/>
            <a:t> screen </a:t>
          </a:r>
          <a:r>
            <a:rPr lang="nl-NL" sz="1000" kern="1200" dirty="0" err="1"/>
            <a:t>sizes</a:t>
          </a:r>
          <a:endParaRPr lang="nl-NL" sz="1000" kern="1200" dirty="0"/>
        </a:p>
        <a:p>
          <a:pPr marL="57150" lvl="1" indent="-57150" algn="l" defTabSz="444500">
            <a:lnSpc>
              <a:spcPct val="90000"/>
            </a:lnSpc>
            <a:spcBef>
              <a:spcPct val="0"/>
            </a:spcBef>
            <a:spcAft>
              <a:spcPct val="15000"/>
            </a:spcAft>
            <a:buChar char="•"/>
          </a:pPr>
          <a:r>
            <a:rPr lang="nl-NL" sz="1000" kern="1200" dirty="0" err="1"/>
            <a:t>All</a:t>
          </a:r>
          <a:r>
            <a:rPr lang="nl-NL" sz="1000" kern="1200" dirty="0"/>
            <a:t> new features </a:t>
          </a:r>
          <a:r>
            <a:rPr lang="nl-NL" sz="1000" kern="1200" dirty="0" err="1"/>
            <a:t>by</a:t>
          </a:r>
          <a:r>
            <a:rPr lang="nl-NL" sz="1000" kern="1200" dirty="0"/>
            <a:t> Microsoft </a:t>
          </a:r>
          <a:r>
            <a:rPr lang="nl-NL" sz="1000" kern="1200" dirty="0" err="1"/>
            <a:t>will</a:t>
          </a:r>
          <a:r>
            <a:rPr lang="nl-NL" sz="1000" kern="1200" dirty="0"/>
            <a:t> </a:t>
          </a:r>
          <a:r>
            <a:rPr lang="nl-NL" sz="1000" kern="1200" dirty="0" err="1"/>
            <a:t>be</a:t>
          </a:r>
          <a:r>
            <a:rPr lang="nl-NL" sz="1000" kern="1200" dirty="0"/>
            <a:t> </a:t>
          </a:r>
          <a:r>
            <a:rPr lang="nl-NL" sz="1000" kern="1200" dirty="0" err="1"/>
            <a:t>released</a:t>
          </a:r>
          <a:r>
            <a:rPr lang="nl-NL" sz="1000" kern="1200" dirty="0"/>
            <a:t> in modern </a:t>
          </a:r>
          <a:r>
            <a:rPr lang="nl-NL" sz="1000" kern="1200" dirty="0" err="1"/>
            <a:t>only</a:t>
          </a:r>
          <a:endParaRPr lang="nl-NL" sz="1000" kern="1200" dirty="0"/>
        </a:p>
      </dsp:txBody>
      <dsp:txXfrm>
        <a:off x="0" y="335700"/>
        <a:ext cx="8153400" cy="976500"/>
      </dsp:txXfrm>
    </dsp:sp>
    <dsp:sp modelId="{3674DDE7-486D-4569-87CE-DF1D7300A008}">
      <dsp:nvSpPr>
        <dsp:cNvPr id="0" name=""/>
        <dsp:cNvSpPr/>
      </dsp:nvSpPr>
      <dsp:spPr>
        <a:xfrm>
          <a:off x="435379" y="188099"/>
          <a:ext cx="5707380" cy="295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725" tIns="0" rIns="215725" bIns="0" numCol="1" spcCol="1270" anchor="ctr" anchorCtr="0">
          <a:noAutofit/>
        </a:bodyPr>
        <a:lstStyle/>
        <a:p>
          <a:pPr marL="0" lvl="0" indent="0" algn="l" defTabSz="444500">
            <a:lnSpc>
              <a:spcPct val="90000"/>
            </a:lnSpc>
            <a:spcBef>
              <a:spcPct val="0"/>
            </a:spcBef>
            <a:spcAft>
              <a:spcPct val="35000"/>
            </a:spcAft>
            <a:buNone/>
          </a:pPr>
          <a:r>
            <a:rPr lang="nl-NL" sz="1000" kern="1200" dirty="0" err="1"/>
            <a:t>What</a:t>
          </a:r>
          <a:r>
            <a:rPr lang="nl-NL" sz="1000" kern="1200" dirty="0"/>
            <a:t> are </a:t>
          </a:r>
          <a:r>
            <a:rPr lang="nl-NL" sz="1000" kern="1200" dirty="0" err="1"/>
            <a:t>some</a:t>
          </a:r>
          <a:r>
            <a:rPr lang="nl-NL" sz="1000" kern="1200" dirty="0"/>
            <a:t> </a:t>
          </a:r>
          <a:r>
            <a:rPr lang="nl-NL" sz="1000" kern="1200" dirty="0" err="1"/>
            <a:t>advantages</a:t>
          </a:r>
          <a:r>
            <a:rPr lang="nl-NL" sz="1000" kern="1200" dirty="0"/>
            <a:t> of </a:t>
          </a:r>
          <a:r>
            <a:rPr lang="nl-NL" sz="1000" kern="1200" dirty="0" err="1"/>
            <a:t>switching</a:t>
          </a:r>
          <a:r>
            <a:rPr lang="nl-NL" sz="1000" kern="1200" dirty="0"/>
            <a:t> </a:t>
          </a:r>
          <a:r>
            <a:rPr lang="nl-NL" sz="1000" kern="1200" dirty="0" err="1"/>
            <a:t>to</a:t>
          </a:r>
          <a:r>
            <a:rPr lang="nl-NL" sz="1000" kern="1200" dirty="0"/>
            <a:t> </a:t>
          </a:r>
          <a:r>
            <a:rPr lang="nl-NL" sz="1000" kern="1200" dirty="0" err="1"/>
            <a:t>the</a:t>
          </a:r>
          <a:r>
            <a:rPr lang="nl-NL" sz="1000" kern="1200" dirty="0"/>
            <a:t> modern </a:t>
          </a:r>
          <a:r>
            <a:rPr lang="nl-NL" sz="1000" kern="1200" dirty="0" err="1"/>
            <a:t>experience</a:t>
          </a:r>
          <a:r>
            <a:rPr lang="nl-NL" sz="1000" kern="1200" dirty="0"/>
            <a:t>?</a:t>
          </a:r>
        </a:p>
      </dsp:txBody>
      <dsp:txXfrm>
        <a:off x="449789" y="202509"/>
        <a:ext cx="5678560" cy="266380"/>
      </dsp:txXfrm>
    </dsp:sp>
    <dsp:sp modelId="{11FD4C40-2DF6-46B8-8458-517CAD655241}">
      <dsp:nvSpPr>
        <dsp:cNvPr id="0" name=""/>
        <dsp:cNvSpPr/>
      </dsp:nvSpPr>
      <dsp:spPr>
        <a:xfrm>
          <a:off x="0" y="1513802"/>
          <a:ext cx="8153400" cy="43312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2794" tIns="208280" rIns="632794" bIns="71120" numCol="1" spcCol="1270" anchor="t" anchorCtr="0">
          <a:noAutofit/>
        </a:bodyPr>
        <a:lstStyle/>
        <a:p>
          <a:pPr marL="57150" lvl="1" indent="-57150" algn="l" defTabSz="444500">
            <a:lnSpc>
              <a:spcPct val="90000"/>
            </a:lnSpc>
            <a:spcBef>
              <a:spcPct val="0"/>
            </a:spcBef>
            <a:spcAft>
              <a:spcPct val="15000"/>
            </a:spcAft>
            <a:buNone/>
          </a:pPr>
          <a:r>
            <a:rPr lang="en-US" sz="1000" kern="1200" dirty="0"/>
            <a:t>At the tenant level (SharePoint 2019 only), site collection, web level, and list/library level</a:t>
          </a:r>
        </a:p>
      </dsp:txBody>
      <dsp:txXfrm>
        <a:off x="0" y="1513802"/>
        <a:ext cx="8153400" cy="433125"/>
      </dsp:txXfrm>
    </dsp:sp>
    <dsp:sp modelId="{70B930A8-F934-440D-A1E5-C0CAA903B85E}">
      <dsp:nvSpPr>
        <dsp:cNvPr id="0" name=""/>
        <dsp:cNvSpPr/>
      </dsp:nvSpPr>
      <dsp:spPr>
        <a:xfrm>
          <a:off x="435379" y="1366199"/>
          <a:ext cx="5707380" cy="295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725" tIns="0" rIns="215725" bIns="0" numCol="1" spcCol="1270" anchor="ctr" anchorCtr="0">
          <a:noAutofit/>
        </a:bodyPr>
        <a:lstStyle/>
        <a:p>
          <a:pPr marL="0" lvl="0" indent="0" algn="l" defTabSz="444500">
            <a:lnSpc>
              <a:spcPct val="90000"/>
            </a:lnSpc>
            <a:spcBef>
              <a:spcPct val="0"/>
            </a:spcBef>
            <a:spcAft>
              <a:spcPct val="35000"/>
            </a:spcAft>
            <a:buNone/>
          </a:pPr>
          <a:r>
            <a:rPr lang="en-GB" sz="1000" kern="1200" dirty="0"/>
            <a:t>At which levels can you control the rendering of Lists and Libraries in modern or classic?</a:t>
          </a:r>
          <a:endParaRPr lang="nl-NL" sz="1000" kern="1200" dirty="0"/>
        </a:p>
      </dsp:txBody>
      <dsp:txXfrm>
        <a:off x="449789" y="1380609"/>
        <a:ext cx="5678560" cy="266380"/>
      </dsp:txXfrm>
    </dsp:sp>
    <dsp:sp modelId="{29C24FC4-4C5F-4397-9451-F6DB1E651C1F}">
      <dsp:nvSpPr>
        <dsp:cNvPr id="0" name=""/>
        <dsp:cNvSpPr/>
      </dsp:nvSpPr>
      <dsp:spPr>
        <a:xfrm>
          <a:off x="0" y="2148524"/>
          <a:ext cx="8153400" cy="43312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2794" tIns="208280" rIns="632794" bIns="71120" numCol="1" spcCol="1270" anchor="t" anchorCtr="0">
          <a:noAutofit/>
        </a:bodyPr>
        <a:lstStyle/>
        <a:p>
          <a:pPr marL="57150" lvl="1" indent="-57150" algn="l" defTabSz="444500">
            <a:lnSpc>
              <a:spcPct val="90000"/>
            </a:lnSpc>
            <a:spcBef>
              <a:spcPct val="0"/>
            </a:spcBef>
            <a:spcAft>
              <a:spcPct val="15000"/>
            </a:spcAft>
            <a:buNone/>
          </a:pPr>
          <a:r>
            <a:rPr lang="sv-SE" sz="1000" kern="1200" dirty="0"/>
            <a:t>Not yet, will come to SharePoint Online later in 2020</a:t>
          </a:r>
          <a:endParaRPr lang="nl-NL" sz="1000" kern="1200" dirty="0"/>
        </a:p>
      </dsp:txBody>
      <dsp:txXfrm>
        <a:off x="0" y="2148524"/>
        <a:ext cx="8153400" cy="433125"/>
      </dsp:txXfrm>
    </dsp:sp>
    <dsp:sp modelId="{9ABD44F9-8CFC-4162-AC73-C443F7DF1B6E}">
      <dsp:nvSpPr>
        <dsp:cNvPr id="0" name=""/>
        <dsp:cNvSpPr/>
      </dsp:nvSpPr>
      <dsp:spPr>
        <a:xfrm>
          <a:off x="435379" y="2000924"/>
          <a:ext cx="5707380" cy="295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725" tIns="0" rIns="215725" bIns="0" numCol="1" spcCol="1270" anchor="ctr" anchorCtr="0">
          <a:noAutofit/>
        </a:bodyPr>
        <a:lstStyle/>
        <a:p>
          <a:pPr marL="0" lvl="0" indent="0" algn="l" defTabSz="444500">
            <a:lnSpc>
              <a:spcPct val="90000"/>
            </a:lnSpc>
            <a:spcBef>
              <a:spcPct val="0"/>
            </a:spcBef>
            <a:spcAft>
              <a:spcPct val="35000"/>
            </a:spcAft>
            <a:buNone/>
          </a:pPr>
          <a:r>
            <a:rPr lang="nl-NL" sz="1000" kern="1200" dirty="0"/>
            <a:t>Can Hub Sites be associated to other Hub Sites?</a:t>
          </a:r>
        </a:p>
      </dsp:txBody>
      <dsp:txXfrm>
        <a:off x="449789" y="2015334"/>
        <a:ext cx="5678560" cy="2663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6ADEF-F42D-402D-AED9-02EE8A1E1E2C}">
      <dsp:nvSpPr>
        <dsp:cNvPr id="0" name=""/>
        <dsp:cNvSpPr/>
      </dsp:nvSpPr>
      <dsp:spPr>
        <a:xfrm>
          <a:off x="0" y="22336"/>
          <a:ext cx="7214871" cy="6435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baseline="0" dirty="0"/>
            <a:t>Modern experience</a:t>
          </a:r>
          <a:endParaRPr lang="en-US" sz="2500" kern="1200" dirty="0"/>
        </a:p>
      </dsp:txBody>
      <dsp:txXfrm>
        <a:off x="31413" y="53749"/>
        <a:ext cx="7152045" cy="580674"/>
      </dsp:txXfrm>
    </dsp:sp>
    <dsp:sp modelId="{A5BE69AF-16DA-44E4-A624-797667195409}">
      <dsp:nvSpPr>
        <dsp:cNvPr id="0" name=""/>
        <dsp:cNvSpPr/>
      </dsp:nvSpPr>
      <dsp:spPr>
        <a:xfrm>
          <a:off x="0" y="737836"/>
          <a:ext cx="7214871" cy="6435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Migrating from classic to modern</a:t>
          </a:r>
        </a:p>
      </dsp:txBody>
      <dsp:txXfrm>
        <a:off x="31413" y="769249"/>
        <a:ext cx="7152045" cy="580674"/>
      </dsp:txXfrm>
    </dsp:sp>
    <dsp:sp modelId="{9681A72B-BD95-439D-AA61-C75B31F0B5DD}">
      <dsp:nvSpPr>
        <dsp:cNvPr id="0" name=""/>
        <dsp:cNvSpPr/>
      </dsp:nvSpPr>
      <dsp:spPr>
        <a:xfrm>
          <a:off x="0" y="1453336"/>
          <a:ext cx="7214871" cy="6435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Hub Sites</a:t>
          </a:r>
        </a:p>
      </dsp:txBody>
      <dsp:txXfrm>
        <a:off x="31413" y="1484749"/>
        <a:ext cx="7152045" cy="58067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08-Jan-20</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Segoe UI Light"/>
              </a:rPr>
              <a:t>© 2012 Microsoft Corporation                                     Microsoft Confidential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912010"/>
            <a:ext cx="6096000" cy="4773202"/>
          </a:xfrm>
          <a:prstGeom prst="rect">
            <a:avLst/>
          </a:prstGeom>
          <a:ln>
            <a:solidFill>
              <a:schemeClr val="tx1"/>
            </a:solidFill>
          </a:ln>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100">
                <a:latin typeface="Segoe UI" pitchFamily="34" charset="0"/>
                <a:ea typeface="Segoe UI" pitchFamily="34" charset="0"/>
                <a:cs typeface="Segoe UI" pitchFamily="34" charset="0"/>
              </a:defRPr>
            </a:lvl1pPr>
          </a:lstStyle>
          <a:p>
            <a:fld id="{675416BA-65F7-274A-AD61-D0FA78F3AA6E}" type="slidenum">
              <a:rPr lang="en-US" smtClean="0"/>
              <a:pPr/>
              <a:t>‹#›</a:t>
            </a:fld>
            <a:endParaRPr lang="en-US"/>
          </a:p>
        </p:txBody>
      </p:sp>
      <p:sp>
        <p:nvSpPr>
          <p:cNvPr id="9" name="Footer Placeholder 5"/>
          <p:cNvSpPr txBox="1">
            <a:spLocks/>
          </p:cNvSpPr>
          <p:nvPr/>
        </p:nvSpPr>
        <p:spPr>
          <a:xfrm>
            <a:off x="-21401" y="8685213"/>
            <a:ext cx="4844956" cy="457200"/>
          </a:xfrm>
          <a:prstGeom prst="rect">
            <a:avLst/>
          </a:prstGeom>
        </p:spPr>
        <p:txBody>
          <a:bodyPr vert="horz" lIns="91440" tIns="45720" rIns="91440" bIns="45720" rtlCol="0" anchor="b"/>
          <a:lstStyle>
            <a:defPPr>
              <a:defRPr lang="en-US"/>
            </a:defPPr>
            <a:lvl1pPr marL="0" algn="l" defTabSz="457200" rtl="0" eaLnBrk="1" latinLnBrk="0" hangingPunct="1">
              <a:defRPr sz="110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 2013 Microsoft Corporation                     Microsoft Confidential </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notesStyle>
    <a:lvl1pPr marL="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2pPr>
    <a:lvl3pPr marL="9144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3pPr>
    <a:lvl4pPr marL="13716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4pPr>
    <a:lvl5pPr marL="18288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aka.ms/sppnp-modernuiscanner"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aka.ms/sppnp-modernuiscanner"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logs.office.com/2016/05/04/the-future-of-sharepoin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a:t>
            </a:fld>
            <a:endParaRPr lang="en-US"/>
          </a:p>
        </p:txBody>
      </p:sp>
    </p:spTree>
    <p:extLst>
      <p:ext uri="{BB962C8B-B14F-4D97-AF65-F5344CB8AC3E}">
        <p14:creationId xmlns:p14="http://schemas.microsoft.com/office/powerpoint/2010/main" val="3537648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dirty="0">
                <a:solidFill>
                  <a:schemeClr val="bg1">
                    <a:lumMod val="50000"/>
                    <a:lumOff val="50000"/>
                  </a:schemeClr>
                </a:solidFill>
                <a:latin typeface="Segoe UI Light" panose="020B0502040204020203" pitchFamily="34" charset="0"/>
                <a:cs typeface="Segoe UI Light" panose="020B0502040204020203" pitchFamily="34" charset="0"/>
              </a:rPr>
              <a:t>https://aka.ms/spo-differences-between-classic-and-modern </a:t>
            </a:r>
            <a:endParaRPr lang="en-GB"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10</a:t>
            </a:fld>
            <a:endParaRPr lang="en-US"/>
          </a:p>
        </p:txBody>
      </p:sp>
    </p:spTree>
    <p:extLst>
      <p:ext uri="{BB962C8B-B14F-4D97-AF65-F5344CB8AC3E}">
        <p14:creationId xmlns:p14="http://schemas.microsoft.com/office/powerpoint/2010/main" val="192146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0" indent="0" algn="l" defTabSz="914363" rtl="0" eaLnBrk="1" fontAlgn="auto" latinLnBrk="0" hangingPunct="1">
              <a:lnSpc>
                <a:spcPct val="90000"/>
              </a:lnSpc>
              <a:spcBef>
                <a:spcPts val="0"/>
              </a:spcBef>
              <a:spcAft>
                <a:spcPts val="333"/>
              </a:spcAft>
              <a:buClrTx/>
              <a:buSzTx/>
              <a:buFontTx/>
              <a:buNone/>
              <a:tabLst/>
              <a:defRPr/>
            </a:pPr>
            <a:r>
              <a:rPr lang="en-US" dirty="0">
                <a:hlinkClick r:id="rId3"/>
              </a:rPr>
              <a:t>http://aka.ms/sppnp-modernuiscanner</a:t>
            </a:r>
            <a:endParaRPr lang="en-US" sz="1100" dirty="0">
              <a:solidFill>
                <a:schemeClr val="tx1">
                  <a:lumMod val="75000"/>
                </a:schemeClr>
              </a:solidFill>
            </a:endParaRPr>
          </a:p>
          <a:p>
            <a:endParaRPr lang="en-US" dirty="0"/>
          </a:p>
          <a:p>
            <a:r>
              <a:rPr lang="en-US" dirty="0">
                <a:solidFill>
                  <a:schemeClr val="tx1">
                    <a:lumMod val="75000"/>
                  </a:schemeClr>
                </a:solidFill>
              </a:rPr>
              <a:t>Since Jan. 2017, CSOM has </a:t>
            </a:r>
            <a:r>
              <a:rPr lang="en-US" dirty="0" err="1">
                <a:solidFill>
                  <a:schemeClr val="tx1">
                    <a:lumMod val="75000"/>
                  </a:schemeClr>
                </a:solidFill>
                <a:latin typeface="Courier New" panose="02070309020205020404" pitchFamily="49" charset="0"/>
                <a:cs typeface="Courier New" panose="02070309020205020404" pitchFamily="49" charset="0"/>
              </a:rPr>
              <a:t>pageRenderType</a:t>
            </a:r>
            <a:endParaRPr lang="en-US" dirty="0">
              <a:solidFill>
                <a:schemeClr val="tx1">
                  <a:lumMod val="75000"/>
                </a:schemeClr>
              </a:solidFill>
              <a:latin typeface="Courier New" panose="02070309020205020404" pitchFamily="49" charset="0"/>
              <a:cs typeface="Courier New" panose="02070309020205020404" pitchFamily="49" charset="0"/>
            </a:endParaRPr>
          </a:p>
          <a:p>
            <a:r>
              <a:rPr lang="en-US" dirty="0">
                <a:solidFill>
                  <a:schemeClr val="tx1">
                    <a:lumMod val="75000"/>
                  </a:schemeClr>
                </a:solidFill>
                <a:latin typeface="Courier New" panose="02070309020205020404" pitchFamily="49" charset="0"/>
                <a:cs typeface="Courier New" panose="02070309020205020404" pitchFamily="49" charset="0"/>
              </a:rPr>
              <a:t>https://tenantsharepoint.com/_api/web/getfilebyserverrelativeurl('/sites/dwp/Pages/default.aspx')/pageRenderType </a:t>
            </a:r>
          </a:p>
          <a:p>
            <a:endParaRPr lang="en-US" dirty="0">
              <a:solidFill>
                <a:schemeClr val="tx1">
                  <a:lumMod val="75000"/>
                </a:schemeClr>
              </a:solidFill>
              <a:latin typeface="Courier New" panose="02070309020205020404" pitchFamily="49" charset="0"/>
              <a:cs typeface="Courier New" panose="02070309020205020404" pitchFamily="49" charset="0"/>
            </a:endParaRPr>
          </a:p>
          <a:p>
            <a:endParaRPr lang="pt-PT" dirty="0"/>
          </a:p>
          <a:p>
            <a:r>
              <a:rPr lang="pt-PT" dirty="0"/>
              <a:t>0 Undefined = 0, (there's not enough information to know the render mode) </a:t>
            </a:r>
          </a:p>
          <a:p>
            <a:r>
              <a:rPr lang="pt-PT" dirty="0"/>
              <a:t>1 MultipeWePart </a:t>
            </a:r>
          </a:p>
          <a:p>
            <a:r>
              <a:rPr lang="pt-PT" dirty="0"/>
              <a:t>2 JSLinkCustomization </a:t>
            </a:r>
          </a:p>
          <a:p>
            <a:r>
              <a:rPr lang="pt-PT" dirty="0"/>
              <a:t>3 XslLinkCustomization </a:t>
            </a:r>
          </a:p>
          <a:p>
            <a:r>
              <a:rPr lang="pt-PT" dirty="0"/>
              <a:t>4 NoSPList </a:t>
            </a:r>
          </a:p>
          <a:p>
            <a:r>
              <a:rPr lang="pt-PT" dirty="0"/>
              <a:t>5 HasBusinessDataField </a:t>
            </a:r>
          </a:p>
          <a:p>
            <a:r>
              <a:rPr lang="pt-PT" dirty="0"/>
              <a:t>6 HasTaskOutcomeField </a:t>
            </a:r>
          </a:p>
          <a:p>
            <a:r>
              <a:rPr lang="pt-PT" dirty="0"/>
              <a:t>7 HasPublishingfield </a:t>
            </a:r>
          </a:p>
          <a:p>
            <a:r>
              <a:rPr lang="pt-PT" dirty="0"/>
              <a:t>8 HasGeolocationField </a:t>
            </a:r>
          </a:p>
          <a:p>
            <a:r>
              <a:rPr lang="pt-PT" dirty="0"/>
              <a:t>9 HasCustomActionWithCode </a:t>
            </a:r>
          </a:p>
          <a:p>
            <a:r>
              <a:rPr lang="pt-PT" dirty="0"/>
              <a:t>10 HasMetadataNavFeature </a:t>
            </a:r>
          </a:p>
          <a:p>
            <a:r>
              <a:rPr lang="pt-PT" dirty="0"/>
              <a:t>11 SpecialViewType </a:t>
            </a:r>
          </a:p>
          <a:p>
            <a:r>
              <a:rPr lang="pt-PT" dirty="0"/>
              <a:t>12 ListTypeNoSupportForModernMode </a:t>
            </a:r>
          </a:p>
          <a:p>
            <a:r>
              <a:rPr lang="pt-PT" dirty="0"/>
              <a:t>13 AnonymousUser </a:t>
            </a:r>
          </a:p>
          <a:p>
            <a:r>
              <a:rPr lang="pt-PT" dirty="0"/>
              <a:t>14 ListSettingOff </a:t>
            </a:r>
          </a:p>
          <a:p>
            <a:r>
              <a:rPr lang="pt-PT" dirty="0"/>
              <a:t>15 SiteSettingOff </a:t>
            </a:r>
          </a:p>
          <a:p>
            <a:r>
              <a:rPr lang="pt-PT" dirty="0"/>
              <a:t>16 WebSettingOff </a:t>
            </a:r>
          </a:p>
          <a:p>
            <a:r>
              <a:rPr lang="pt-PT" dirty="0"/>
              <a:t>17 TenantSettingOff </a:t>
            </a:r>
          </a:p>
          <a:p>
            <a:r>
              <a:rPr lang="pt-PT" dirty="0"/>
              <a:t>18 CustomizedForm </a:t>
            </a:r>
          </a:p>
          <a:p>
            <a:r>
              <a:rPr lang="pt-PT" dirty="0"/>
              <a:t>19 DocLibNewForm </a:t>
            </a:r>
          </a:p>
          <a:p>
            <a:r>
              <a:rPr lang="pt-PT" dirty="0"/>
              <a:t>20 UnsupportedFieldTypeInForm </a:t>
            </a:r>
          </a:p>
          <a:p>
            <a:r>
              <a:rPr lang="pt-PT" dirty="0"/>
              <a:t>21 InvalidFieldTypeInForm </a:t>
            </a:r>
          </a:p>
          <a:p>
            <a:r>
              <a:rPr lang="pt-PT" dirty="0"/>
              <a:t>22 InvalidControModeInForm </a:t>
            </a:r>
          </a:p>
          <a:p>
            <a:r>
              <a:rPr lang="pt-PT" dirty="0"/>
              <a:t>23 CustomizedPage </a:t>
            </a:r>
          </a:p>
          <a:p>
            <a:r>
              <a:rPr lang="pt-PT" dirty="0"/>
              <a:t>24 ListTemplateNotSupported </a:t>
            </a:r>
          </a:p>
          <a:p>
            <a:r>
              <a:rPr lang="pt-PT" dirty="0"/>
              <a:t>100 Modern </a:t>
            </a:r>
          </a:p>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11</a:t>
            </a:fld>
            <a:endParaRPr lang="en-US"/>
          </a:p>
        </p:txBody>
      </p:sp>
    </p:spTree>
    <p:extLst>
      <p:ext uri="{BB962C8B-B14F-4D97-AF65-F5344CB8AC3E}">
        <p14:creationId xmlns:p14="http://schemas.microsoft.com/office/powerpoint/2010/main" val="1415470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0" indent="0" algn="l" defTabSz="914363" rtl="0" eaLnBrk="1" fontAlgn="auto" latinLnBrk="0" hangingPunct="1">
              <a:lnSpc>
                <a:spcPct val="90000"/>
              </a:lnSpc>
              <a:spcBef>
                <a:spcPts val="0"/>
              </a:spcBef>
              <a:spcAft>
                <a:spcPts val="333"/>
              </a:spcAft>
              <a:buClrTx/>
              <a:buSzTx/>
              <a:buFontTx/>
              <a:buNone/>
              <a:tabLst/>
              <a:defRPr/>
            </a:pPr>
            <a:r>
              <a:rPr lang="en-US" dirty="0">
                <a:hlinkClick r:id="rId3"/>
              </a:rPr>
              <a:t>http://aka.ms/sppnp-modernuiscanner</a:t>
            </a:r>
            <a:endParaRPr lang="en-US" sz="1100" dirty="0">
              <a:solidFill>
                <a:schemeClr val="tx1">
                  <a:lumMod val="75000"/>
                </a:schemeClr>
              </a:solidFill>
            </a:endParaRPr>
          </a:p>
          <a:p>
            <a:endParaRPr lang="en-US" dirty="0"/>
          </a:p>
          <a:p>
            <a:r>
              <a:rPr lang="en-US" dirty="0">
                <a:solidFill>
                  <a:schemeClr val="tx1">
                    <a:lumMod val="75000"/>
                  </a:schemeClr>
                </a:solidFill>
              </a:rPr>
              <a:t>Since Jan. 2017, CSOM has </a:t>
            </a:r>
            <a:r>
              <a:rPr lang="en-US" dirty="0" err="1">
                <a:solidFill>
                  <a:schemeClr val="tx1">
                    <a:lumMod val="75000"/>
                  </a:schemeClr>
                </a:solidFill>
                <a:latin typeface="Courier New" panose="02070309020205020404" pitchFamily="49" charset="0"/>
                <a:cs typeface="Courier New" panose="02070309020205020404" pitchFamily="49" charset="0"/>
              </a:rPr>
              <a:t>pageRenderType</a:t>
            </a:r>
            <a:endParaRPr lang="en-US" dirty="0">
              <a:solidFill>
                <a:schemeClr val="tx1">
                  <a:lumMod val="75000"/>
                </a:schemeClr>
              </a:solidFill>
              <a:latin typeface="Courier New" panose="02070309020205020404" pitchFamily="49" charset="0"/>
              <a:cs typeface="Courier New" panose="02070309020205020404" pitchFamily="49" charset="0"/>
            </a:endParaRPr>
          </a:p>
          <a:p>
            <a:r>
              <a:rPr lang="en-US" dirty="0">
                <a:solidFill>
                  <a:schemeClr val="tx1">
                    <a:lumMod val="75000"/>
                  </a:schemeClr>
                </a:solidFill>
                <a:latin typeface="Courier New" panose="02070309020205020404" pitchFamily="49" charset="0"/>
                <a:cs typeface="Courier New" panose="02070309020205020404" pitchFamily="49" charset="0"/>
              </a:rPr>
              <a:t>https://tenantsharepoint.com/_api/web/getfilebyserverrelativeurl('/sites/dwp/Pages/default.aspx')/pageRenderType </a:t>
            </a:r>
          </a:p>
          <a:p>
            <a:endParaRPr lang="en-US" dirty="0">
              <a:solidFill>
                <a:schemeClr val="tx1">
                  <a:lumMod val="75000"/>
                </a:schemeClr>
              </a:solidFill>
              <a:latin typeface="Courier New" panose="02070309020205020404" pitchFamily="49" charset="0"/>
              <a:cs typeface="Courier New" panose="02070309020205020404" pitchFamily="49" charset="0"/>
            </a:endParaRPr>
          </a:p>
          <a:p>
            <a:endParaRPr lang="pt-PT" dirty="0"/>
          </a:p>
          <a:p>
            <a:r>
              <a:rPr lang="pt-PT" dirty="0"/>
              <a:t>0 Undefined = 0, (there's not enough information to know the render mode) </a:t>
            </a:r>
          </a:p>
          <a:p>
            <a:r>
              <a:rPr lang="pt-PT" dirty="0"/>
              <a:t>1 MultipeWePart </a:t>
            </a:r>
          </a:p>
          <a:p>
            <a:r>
              <a:rPr lang="pt-PT" dirty="0"/>
              <a:t>2 JSLinkCustomization </a:t>
            </a:r>
          </a:p>
          <a:p>
            <a:r>
              <a:rPr lang="pt-PT" dirty="0"/>
              <a:t>3 XslLinkCustomization </a:t>
            </a:r>
          </a:p>
          <a:p>
            <a:r>
              <a:rPr lang="pt-PT" dirty="0"/>
              <a:t>4 NoSPList </a:t>
            </a:r>
          </a:p>
          <a:p>
            <a:r>
              <a:rPr lang="pt-PT" dirty="0"/>
              <a:t>5 HasBusinessDataField </a:t>
            </a:r>
          </a:p>
          <a:p>
            <a:r>
              <a:rPr lang="pt-PT" dirty="0"/>
              <a:t>6 HasTaskOutcomeField </a:t>
            </a:r>
          </a:p>
          <a:p>
            <a:r>
              <a:rPr lang="pt-PT" dirty="0"/>
              <a:t>7 HasPublishingfield </a:t>
            </a:r>
          </a:p>
          <a:p>
            <a:r>
              <a:rPr lang="pt-PT" dirty="0"/>
              <a:t>8 HasGeolocationField </a:t>
            </a:r>
          </a:p>
          <a:p>
            <a:r>
              <a:rPr lang="pt-PT" dirty="0"/>
              <a:t>9 HasCustomActionWithCode </a:t>
            </a:r>
          </a:p>
          <a:p>
            <a:r>
              <a:rPr lang="pt-PT" dirty="0"/>
              <a:t>10 HasMetadataNavFeature </a:t>
            </a:r>
          </a:p>
          <a:p>
            <a:r>
              <a:rPr lang="pt-PT" dirty="0"/>
              <a:t>11 SpecialViewType </a:t>
            </a:r>
          </a:p>
          <a:p>
            <a:r>
              <a:rPr lang="pt-PT" dirty="0"/>
              <a:t>12 ListTypeNoSupportForModernMode </a:t>
            </a:r>
          </a:p>
          <a:p>
            <a:r>
              <a:rPr lang="pt-PT" dirty="0"/>
              <a:t>13 AnonymousUser </a:t>
            </a:r>
          </a:p>
          <a:p>
            <a:r>
              <a:rPr lang="pt-PT" dirty="0"/>
              <a:t>14 ListSettingOff </a:t>
            </a:r>
          </a:p>
          <a:p>
            <a:r>
              <a:rPr lang="pt-PT" dirty="0"/>
              <a:t>15 SiteSettingOff </a:t>
            </a:r>
          </a:p>
          <a:p>
            <a:r>
              <a:rPr lang="pt-PT" dirty="0"/>
              <a:t>16 WebSettingOff </a:t>
            </a:r>
          </a:p>
          <a:p>
            <a:r>
              <a:rPr lang="pt-PT" dirty="0"/>
              <a:t>17 TenantSettingOff </a:t>
            </a:r>
          </a:p>
          <a:p>
            <a:r>
              <a:rPr lang="pt-PT" dirty="0"/>
              <a:t>18 CustomizedForm </a:t>
            </a:r>
          </a:p>
          <a:p>
            <a:r>
              <a:rPr lang="pt-PT" dirty="0"/>
              <a:t>19 DocLibNewForm </a:t>
            </a:r>
          </a:p>
          <a:p>
            <a:r>
              <a:rPr lang="pt-PT" dirty="0"/>
              <a:t>20 UnsupportedFieldTypeInForm </a:t>
            </a:r>
          </a:p>
          <a:p>
            <a:r>
              <a:rPr lang="pt-PT" dirty="0"/>
              <a:t>21 InvalidFieldTypeInForm </a:t>
            </a:r>
          </a:p>
          <a:p>
            <a:r>
              <a:rPr lang="pt-PT" dirty="0"/>
              <a:t>22 InvalidControModeInForm </a:t>
            </a:r>
          </a:p>
          <a:p>
            <a:r>
              <a:rPr lang="pt-PT" dirty="0"/>
              <a:t>23 CustomizedPage </a:t>
            </a:r>
          </a:p>
          <a:p>
            <a:r>
              <a:rPr lang="pt-PT" dirty="0"/>
              <a:t>24 ListTemplateNotSupported </a:t>
            </a:r>
          </a:p>
          <a:p>
            <a:r>
              <a:rPr lang="pt-PT" dirty="0"/>
              <a:t>100 Modern </a:t>
            </a:r>
          </a:p>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12</a:t>
            </a:fld>
            <a:endParaRPr lang="en-US"/>
          </a:p>
        </p:txBody>
      </p:sp>
    </p:spTree>
    <p:extLst>
      <p:ext uri="{BB962C8B-B14F-4D97-AF65-F5344CB8AC3E}">
        <p14:creationId xmlns:p14="http://schemas.microsoft.com/office/powerpoint/2010/main" val="667564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0" indent="0" algn="l" defTabSz="914363" rtl="0" eaLnBrk="1" fontAlgn="auto" latinLnBrk="0" hangingPunct="1">
              <a:lnSpc>
                <a:spcPct val="90000"/>
              </a:lnSpc>
              <a:spcBef>
                <a:spcPts val="0"/>
              </a:spcBef>
              <a:spcAft>
                <a:spcPts val="333"/>
              </a:spcAft>
              <a:buClrTx/>
              <a:buSzTx/>
              <a:buFontTx/>
              <a:buNone/>
              <a:tabLst/>
              <a:defRPr/>
            </a:pPr>
            <a:r>
              <a:rPr lang="en-US" dirty="0"/>
              <a:t>If you’re going to modernize your sites and pages, you typically go through the components an steps shown on this slide.</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13</a:t>
            </a:fld>
            <a:endParaRPr lang="en-US"/>
          </a:p>
        </p:txBody>
      </p:sp>
    </p:spTree>
    <p:extLst>
      <p:ext uri="{BB962C8B-B14F-4D97-AF65-F5344CB8AC3E}">
        <p14:creationId xmlns:p14="http://schemas.microsoft.com/office/powerpoint/2010/main" val="1098036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There are various community tools available for aiding in the modernization process. Depending on the desired control and availability to skilled resources, you may choose from the three options shown on this slide.</a:t>
            </a:r>
          </a:p>
          <a:p>
            <a:endParaRPr lang="en-US" dirty="0"/>
          </a:p>
          <a:p>
            <a:r>
              <a:rPr lang="en-US" dirty="0"/>
              <a:t>Alternatively, especially in a smaller environment, you could also choose to manually upgrade your environment by creating Site Pages for every existing page and decorating them at will.</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675416BA-65F7-274A-AD61-D0FA78F3AA6E}" type="slidenum">
              <a:rPr lang="en-US" smtClean="0"/>
              <a:pPr/>
              <a:t>14</a:t>
            </a:fld>
            <a:endParaRPr lang="en-US"/>
          </a:p>
        </p:txBody>
      </p:sp>
    </p:spTree>
    <p:extLst>
      <p:ext uri="{BB962C8B-B14F-4D97-AF65-F5344CB8AC3E}">
        <p14:creationId xmlns:p14="http://schemas.microsoft.com/office/powerpoint/2010/main" val="2084611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The SharePoint look book website can provide you with samples of how to decorate and set up the modern experience in SharePoint Online. It can function as a great starting point in your discussions with the Public Relations department of your organization on how your new modern intranet could be looking like.</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675416BA-65F7-274A-AD61-D0FA78F3AA6E}" type="slidenum">
              <a:rPr lang="en-US" smtClean="0"/>
              <a:pPr/>
              <a:t>15</a:t>
            </a:fld>
            <a:endParaRPr lang="en-US"/>
          </a:p>
        </p:txBody>
      </p:sp>
    </p:spTree>
    <p:extLst>
      <p:ext uri="{BB962C8B-B14F-4D97-AF65-F5344CB8AC3E}">
        <p14:creationId xmlns:p14="http://schemas.microsoft.com/office/powerpoint/2010/main" val="1807319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https://techcommunity.microsoft.com/t5/SharePoint-Blog/SharePoint-hub-sites-new-in-Office-365/ba-p/109547</a:t>
            </a:r>
          </a:p>
          <a:p>
            <a:endParaRPr lang="en-US" dirty="0"/>
          </a:p>
          <a:p>
            <a:r>
              <a:rPr lang="en-US" dirty="0"/>
              <a:t>*Nested hubs will come to SharePoint Online some time in 2020.</a:t>
            </a:r>
          </a:p>
          <a:p>
            <a:endParaRPr lang="en-GB"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16</a:t>
            </a:fld>
            <a:endParaRPr lang="en-US"/>
          </a:p>
        </p:txBody>
      </p:sp>
    </p:spTree>
    <p:extLst>
      <p:ext uri="{BB962C8B-B14F-4D97-AF65-F5344CB8AC3E}">
        <p14:creationId xmlns:p14="http://schemas.microsoft.com/office/powerpoint/2010/main" val="76244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17</a:t>
            </a:fld>
            <a:endParaRPr lang="en-US"/>
          </a:p>
        </p:txBody>
      </p:sp>
    </p:spTree>
    <p:extLst>
      <p:ext uri="{BB962C8B-B14F-4D97-AF65-F5344CB8AC3E}">
        <p14:creationId xmlns:p14="http://schemas.microsoft.com/office/powerpoint/2010/main" val="244508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18</a:t>
            </a:fld>
            <a:endParaRPr lang="en-US"/>
          </a:p>
        </p:txBody>
      </p:sp>
    </p:spTree>
    <p:extLst>
      <p:ext uri="{BB962C8B-B14F-4D97-AF65-F5344CB8AC3E}">
        <p14:creationId xmlns:p14="http://schemas.microsoft.com/office/powerpoint/2010/main" val="42047106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19</a:t>
            </a:fld>
            <a:endParaRPr lang="en-US"/>
          </a:p>
        </p:txBody>
      </p:sp>
    </p:spTree>
    <p:extLst>
      <p:ext uri="{BB962C8B-B14F-4D97-AF65-F5344CB8AC3E}">
        <p14:creationId xmlns:p14="http://schemas.microsoft.com/office/powerpoint/2010/main" val="2029028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a:t>
            </a:fld>
            <a:endParaRPr lang="en-US"/>
          </a:p>
        </p:txBody>
      </p:sp>
    </p:spTree>
    <p:extLst>
      <p:ext uri="{BB962C8B-B14F-4D97-AF65-F5344CB8AC3E}">
        <p14:creationId xmlns:p14="http://schemas.microsoft.com/office/powerpoint/2010/main" val="27872970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20</a:t>
            </a:fld>
            <a:endParaRPr lang="en-US"/>
          </a:p>
        </p:txBody>
      </p:sp>
    </p:spTree>
    <p:extLst>
      <p:ext uri="{BB962C8B-B14F-4D97-AF65-F5344CB8AC3E}">
        <p14:creationId xmlns:p14="http://schemas.microsoft.com/office/powerpoint/2010/main" val="25349356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21</a:t>
            </a:fld>
            <a:endParaRPr lang="en-US"/>
          </a:p>
        </p:txBody>
      </p:sp>
    </p:spTree>
    <p:extLst>
      <p:ext uri="{BB962C8B-B14F-4D97-AF65-F5344CB8AC3E}">
        <p14:creationId xmlns:p14="http://schemas.microsoft.com/office/powerpoint/2010/main" val="3244744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3</a:t>
            </a:fld>
            <a:endParaRPr lang="en-US"/>
          </a:p>
        </p:txBody>
      </p:sp>
    </p:spTree>
    <p:extLst>
      <p:ext uri="{BB962C8B-B14F-4D97-AF65-F5344CB8AC3E}">
        <p14:creationId xmlns:p14="http://schemas.microsoft.com/office/powerpoint/2010/main" val="829773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4</a:t>
            </a:fld>
            <a:endParaRPr lang="en-US"/>
          </a:p>
        </p:txBody>
      </p:sp>
    </p:spTree>
    <p:extLst>
      <p:ext uri="{BB962C8B-B14F-4D97-AF65-F5344CB8AC3E}">
        <p14:creationId xmlns:p14="http://schemas.microsoft.com/office/powerpoint/2010/main" val="2800993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5</a:t>
            </a:fld>
            <a:endParaRPr lang="en-US"/>
          </a:p>
        </p:txBody>
      </p:sp>
    </p:spTree>
    <p:extLst>
      <p:ext uri="{BB962C8B-B14F-4D97-AF65-F5344CB8AC3E}">
        <p14:creationId xmlns:p14="http://schemas.microsoft.com/office/powerpoint/2010/main" val="4002508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hlinkClick r:id="rId3"/>
              </a:rPr>
              <a:t>https://blogs.office.com/2016/05/04/the-future-of-sharepoint/</a:t>
            </a:r>
            <a:endParaRPr lang="en-US" dirty="0"/>
          </a:p>
          <a:p>
            <a:endParaRPr lang="en-US" dirty="0"/>
          </a:p>
          <a:p>
            <a:r>
              <a:rPr lang="en-US" dirty="0"/>
              <a:t>This slide lists advantages of switching to the modern experience. Besides these advantages, be aware that most, if not all, of the future development done by Microsoft with regards to bringing new functionality and features, will be done in the modern experience only.</a:t>
            </a:r>
            <a:endParaRPr lang="en-GB"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6</a:t>
            </a:fld>
            <a:endParaRPr lang="en-US"/>
          </a:p>
        </p:txBody>
      </p:sp>
    </p:spTree>
    <p:extLst>
      <p:ext uri="{BB962C8B-B14F-4D97-AF65-F5344CB8AC3E}">
        <p14:creationId xmlns:p14="http://schemas.microsoft.com/office/powerpoint/2010/main" val="1243427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7</a:t>
            </a:fld>
            <a:endParaRPr lang="en-US"/>
          </a:p>
        </p:txBody>
      </p:sp>
    </p:spTree>
    <p:extLst>
      <p:ext uri="{BB962C8B-B14F-4D97-AF65-F5344CB8AC3E}">
        <p14:creationId xmlns:p14="http://schemas.microsoft.com/office/powerpoint/2010/main" val="767162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8</a:t>
            </a:fld>
            <a:endParaRPr lang="en-US"/>
          </a:p>
        </p:txBody>
      </p:sp>
    </p:spTree>
    <p:extLst>
      <p:ext uri="{BB962C8B-B14F-4D97-AF65-F5344CB8AC3E}">
        <p14:creationId xmlns:p14="http://schemas.microsoft.com/office/powerpoint/2010/main" val="4264661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dirty="0">
                <a:solidFill>
                  <a:schemeClr val="bg1">
                    <a:lumMod val="50000"/>
                    <a:lumOff val="50000"/>
                  </a:schemeClr>
                </a:solidFill>
                <a:latin typeface="Segoe UI Light" panose="020B0502040204020203" pitchFamily="34" charset="0"/>
                <a:cs typeface="Segoe UI Light" panose="020B0502040204020203" pitchFamily="34" charset="0"/>
              </a:rPr>
              <a:t>https://aka.ms/spo-differences-between-classic-and-modern </a:t>
            </a:r>
            <a:endParaRPr lang="en-GB"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9</a:t>
            </a:fld>
            <a:endParaRPr lang="en-US"/>
          </a:p>
        </p:txBody>
      </p:sp>
    </p:spTree>
    <p:extLst>
      <p:ext uri="{BB962C8B-B14F-4D97-AF65-F5344CB8AC3E}">
        <p14:creationId xmlns:p14="http://schemas.microsoft.com/office/powerpoint/2010/main" val="26718322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4" y="0"/>
            <a:ext cx="9143136" cy="5143744"/>
          </a:xfrm>
          <a:prstGeom prst="rect">
            <a:avLst/>
          </a:prstGeom>
        </p:spPr>
      </p:pic>
      <p:sp>
        <p:nvSpPr>
          <p:cNvPr id="2" name="Rectangle 1"/>
          <p:cNvSpPr/>
          <p:nvPr/>
        </p:nvSpPr>
        <p:spPr bwMode="auto">
          <a:xfrm>
            <a:off x="201930" y="1558350"/>
            <a:ext cx="4979670" cy="269443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sz="quarter" idx="14" hasCustomPrompt="1"/>
          </p:nvPr>
        </p:nvSpPr>
        <p:spPr bwMode="auto">
          <a:xfrm>
            <a:off x="200762" y="2758068"/>
            <a:ext cx="4973404" cy="1494717"/>
          </a:xfrm>
        </p:spPr>
        <p:txBody>
          <a:bodyPr lIns="182880" tIns="109728" rIns="182880" bIns="109728" anchor="b">
            <a:noAutofit/>
          </a:bodyPr>
          <a:lstStyle>
            <a:lvl1pPr marL="0" indent="0">
              <a:spcBef>
                <a:spcPts val="0"/>
              </a:spcBef>
              <a:buNone/>
              <a:defRPr sz="18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336439" y="352550"/>
            <a:ext cx="1344637" cy="288081"/>
          </a:xfrm>
          <a:prstGeom prst="rect">
            <a:avLst/>
          </a:prstGeom>
        </p:spPr>
      </p:pic>
      <p:sp>
        <p:nvSpPr>
          <p:cNvPr id="10" name="Text Placeholder 2"/>
          <p:cNvSpPr txBox="1">
            <a:spLocks/>
          </p:cNvSpPr>
          <p:nvPr/>
        </p:nvSpPr>
        <p:spPr bwMode="auto">
          <a:xfrm>
            <a:off x="204976" y="4588970"/>
            <a:ext cx="2218627" cy="403444"/>
          </a:xfrm>
          <a:prstGeom prst="rect">
            <a:avLst/>
          </a:prstGeom>
        </p:spPr>
        <p:txBody>
          <a:bodyPr vert="horz" wrap="square" lIns="107571" tIns="80678" rIns="107571" bIns="8067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65" b="1" dirty="0">
                <a:solidFill>
                  <a:schemeClr val="bg1"/>
                </a:solidFill>
              </a:rPr>
              <a:t>Microsoft Services</a:t>
            </a:r>
            <a:endParaRPr lang="en-US" sz="1765" dirty="0">
              <a:solidFill>
                <a:schemeClr val="bg1"/>
              </a:solidFill>
              <a:latin typeface="Segoe UI"/>
            </a:endParaRPr>
          </a:p>
        </p:txBody>
      </p:sp>
      <p:sp>
        <p:nvSpPr>
          <p:cNvPr id="4" name="TextBox 3">
            <a:extLst>
              <a:ext uri="{FF2B5EF4-FFF2-40B4-BE49-F238E27FC236}">
                <a16:creationId xmlns:a16="http://schemas.microsoft.com/office/drawing/2014/main" id="{ADD40EEE-53E4-4EC6-AAE5-62E1E159C6E4}"/>
              </a:ext>
            </a:extLst>
          </p:cNvPr>
          <p:cNvSpPr txBox="1"/>
          <p:nvPr userDrawn="1"/>
        </p:nvSpPr>
        <p:spPr>
          <a:xfrm>
            <a:off x="200235" y="1568497"/>
            <a:ext cx="4981365" cy="423853"/>
          </a:xfrm>
          <a:prstGeom prst="rect">
            <a:avLst/>
          </a:prstGeom>
          <a:noFill/>
        </p:spPr>
        <p:txBody>
          <a:bodyPr wrap="square" lIns="182880" tIns="91440" rIns="182880" bIns="91440" rtlCol="0">
            <a:noAutofit/>
          </a:bodyPr>
          <a:lstStyle/>
          <a:p>
            <a:pPr>
              <a:lnSpc>
                <a:spcPct val="90000"/>
              </a:lnSpc>
              <a:spcAft>
                <a:spcPts val="600"/>
              </a:spcAft>
            </a:pPr>
            <a:r>
              <a:rPr kumimoji="0" lang="en-GB" sz="2400" b="0" i="0" u="none" strike="noStrike" kern="1200" cap="none" spc="-74" normalizeH="0" baseline="0" noProof="0" dirty="0">
                <a:ln w="3175">
                  <a:noFill/>
                </a:ln>
                <a:gradFill>
                  <a:gsLst>
                    <a:gs pos="57576">
                      <a:srgbClr val="FFFFFF"/>
                    </a:gs>
                    <a:gs pos="35000">
                      <a:srgbClr val="FFFFFF"/>
                    </a:gs>
                  </a:gsLst>
                  <a:lin ang="5400000" scaled="0"/>
                </a:gradFill>
                <a:effectLst/>
                <a:uLnTx/>
                <a:uFillTx/>
                <a:latin typeface="+mj-lt"/>
                <a:ea typeface="+mn-ea"/>
                <a:cs typeface="Segoe UI" pitchFamily="34" charset="0"/>
              </a:rPr>
              <a:t>WorkshopPLUS: SharePoint Developer</a:t>
            </a:r>
            <a:endParaRPr kumimoji="0" lang="en-US" sz="2400" b="0" i="0" u="none" strike="noStrike" kern="1200" cap="none" spc="-74" normalizeH="0" baseline="0" dirty="0">
              <a:ln w="3175">
                <a:noFill/>
              </a:ln>
              <a:gradFill>
                <a:gsLst>
                  <a:gs pos="57576">
                    <a:srgbClr val="FFFFFF"/>
                  </a:gs>
                  <a:gs pos="35000">
                    <a:srgbClr val="FFFFFF"/>
                  </a:gs>
                </a:gsLst>
                <a:lin ang="5400000" scaled="0"/>
              </a:gradFill>
              <a:effectLst/>
              <a:uLnTx/>
              <a:uFillTx/>
              <a:latin typeface="+mj-lt"/>
              <a:ea typeface="+mn-ea"/>
              <a:cs typeface="Segoe UI" pitchFamily="34" charset="0"/>
            </a:endParaRPr>
          </a:p>
        </p:txBody>
      </p:sp>
      <p:sp>
        <p:nvSpPr>
          <p:cNvPr id="14" name="Text Placeholder 2">
            <a:extLst>
              <a:ext uri="{FF2B5EF4-FFF2-40B4-BE49-F238E27FC236}">
                <a16:creationId xmlns:a16="http://schemas.microsoft.com/office/drawing/2014/main" id="{0ADE105B-2BA7-4359-9E7D-78B3767C8B0A}"/>
              </a:ext>
            </a:extLst>
          </p:cNvPr>
          <p:cNvSpPr>
            <a:spLocks noGrp="1"/>
          </p:cNvSpPr>
          <p:nvPr>
            <p:ph type="body" sz="quarter" idx="15" hasCustomPrompt="1"/>
          </p:nvPr>
        </p:nvSpPr>
        <p:spPr bwMode="auto">
          <a:xfrm>
            <a:off x="211913" y="2349192"/>
            <a:ext cx="4973404" cy="386575"/>
          </a:xfrm>
        </p:spPr>
        <p:txBody>
          <a:bodyPr lIns="182880" tIns="91440" rIns="182880" bIns="91440">
            <a:noAutofit/>
          </a:bodyPr>
          <a:lstStyle>
            <a:lvl1pPr marL="0" indent="0">
              <a:spcBef>
                <a:spcPts val="0"/>
              </a:spcBef>
              <a:buNone/>
              <a:defRPr sz="2000">
                <a:gradFill>
                  <a:gsLst>
                    <a:gs pos="57576">
                      <a:srgbClr val="FFFFFF"/>
                    </a:gs>
                    <a:gs pos="35000">
                      <a:srgbClr val="FFFFFF"/>
                    </a:gs>
                  </a:gsLst>
                  <a:lin ang="5400000" scaled="0"/>
                </a:gradFill>
              </a:defRPr>
            </a:lvl1pPr>
          </a:lstStyle>
          <a:p>
            <a:pPr lvl="0"/>
            <a:r>
              <a:rPr lang="en-US" dirty="0"/>
              <a:t>Lesson Name</a:t>
            </a:r>
          </a:p>
        </p:txBody>
      </p:sp>
      <p:sp>
        <p:nvSpPr>
          <p:cNvPr id="15" name="Text Placeholder 2">
            <a:extLst>
              <a:ext uri="{FF2B5EF4-FFF2-40B4-BE49-F238E27FC236}">
                <a16:creationId xmlns:a16="http://schemas.microsoft.com/office/drawing/2014/main" id="{08FFE87E-6A5C-441B-8E27-79BDE65AA7AE}"/>
              </a:ext>
            </a:extLst>
          </p:cNvPr>
          <p:cNvSpPr>
            <a:spLocks noGrp="1"/>
          </p:cNvSpPr>
          <p:nvPr>
            <p:ph type="body" sz="quarter" idx="16" hasCustomPrompt="1"/>
          </p:nvPr>
        </p:nvSpPr>
        <p:spPr bwMode="auto">
          <a:xfrm>
            <a:off x="215630" y="1966330"/>
            <a:ext cx="4973404" cy="367991"/>
          </a:xfrm>
        </p:spPr>
        <p:txBody>
          <a:bodyPr lIns="182880" tIns="91440" rIns="182880" bIns="91440">
            <a:noAutofit/>
          </a:bodyPr>
          <a:lstStyle>
            <a:lvl1pPr marL="0" indent="0">
              <a:spcBef>
                <a:spcPts val="0"/>
              </a:spcBef>
              <a:buNone/>
              <a:defRPr sz="2400">
                <a:gradFill>
                  <a:gsLst>
                    <a:gs pos="57576">
                      <a:srgbClr val="FFFFFF"/>
                    </a:gs>
                    <a:gs pos="35000">
                      <a:srgbClr val="FFFFFF"/>
                    </a:gs>
                  </a:gsLst>
                  <a:lin ang="5400000" scaled="0"/>
                </a:gradFill>
              </a:defRPr>
            </a:lvl1pPr>
          </a:lstStyle>
          <a:p>
            <a:pPr lvl="0"/>
            <a:r>
              <a:rPr lang="en-US" dirty="0"/>
              <a:t>Module Name</a:t>
            </a:r>
          </a:p>
        </p:txBody>
      </p:sp>
    </p:spTree>
    <p:extLst>
      <p:ext uri="{BB962C8B-B14F-4D97-AF65-F5344CB8AC3E}">
        <p14:creationId xmlns:p14="http://schemas.microsoft.com/office/powerpoint/2010/main" val="395642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3074714"/>
      </p:ext>
    </p:extLst>
  </p:cSld>
  <p:clrMapOvr>
    <a:masterClrMapping/>
  </p:clrMapOvr>
  <p:transition>
    <p:fade/>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8"/>
            <a:ext cx="7395505" cy="1345411"/>
          </a:xfrm>
          <a:noFill/>
        </p:spPr>
        <p:txBody>
          <a:bodyPr lIns="182880" tIns="146304" rIns="182880" bIns="146304">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951327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769737303"/>
      </p:ext>
    </p:extLst>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516697"/>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0470012"/>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01930" y="4627544"/>
            <a:ext cx="8717498" cy="296495"/>
          </a:xfrm>
          <a:prstGeom prst="rect">
            <a:avLst/>
          </a:prstGeom>
          <a:noFill/>
          <a:ln w="12700">
            <a:noFill/>
            <a:miter lim="800000"/>
            <a:headEnd type="none" w="sm" len="sm"/>
            <a:tailEnd type="none" w="sm" len="sm"/>
          </a:ln>
          <a:effectLst/>
        </p:spPr>
        <p:txBody>
          <a:bodyPr vert="horz" wrap="square" lIns="134464" tIns="107571" rIns="134464" bIns="107571" numCol="1" anchor="t" anchorCtr="0" compatLnSpc="1">
            <a:prstTxWarp prst="textNoShape">
              <a:avLst/>
            </a:prstTxWarp>
            <a:spAutoFit/>
          </a:bodyPr>
          <a:lstStyle/>
          <a:p>
            <a:pPr defTabSz="685513" eaLnBrk="0" hangingPunct="0"/>
            <a:r>
              <a:rPr lang="en-US" sz="515" dirty="0">
                <a:gradFill>
                  <a:gsLst>
                    <a:gs pos="0">
                      <a:schemeClr val="tx1"/>
                    </a:gs>
                    <a:gs pos="100000">
                      <a:schemeClr val="tx1"/>
                    </a:gs>
                  </a:gsLst>
                  <a:lin ang="5400000" scaled="0"/>
                </a:gradFill>
                <a:cs typeface="Segoe UI" pitchFamily="34" charset="0"/>
              </a:rPr>
              <a:t>© 2020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337652" y="2312739"/>
            <a:ext cx="2417896" cy="518021"/>
          </a:xfrm>
          <a:prstGeom prst="rect">
            <a:avLst/>
          </a:prstGeom>
        </p:spPr>
      </p:pic>
    </p:spTree>
    <p:extLst>
      <p:ext uri="{BB962C8B-B14F-4D97-AF65-F5344CB8AC3E}">
        <p14:creationId xmlns:p14="http://schemas.microsoft.com/office/powerpoint/2010/main" val="1438630632"/>
      </p:ext>
    </p:extLst>
  </p:cSld>
  <p:clrMapOvr>
    <a:masterClrMapping/>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erms of use">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171450" y="271462"/>
            <a:ext cx="8858250" cy="4471988"/>
          </a:xfrm>
          <a:prstGeom prst="rect">
            <a:avLst/>
          </a:prstGeom>
        </p:spPr>
        <p:txBody>
          <a:bodyPr vert="horz" lIns="68570" tIns="34285" rIns="68570" bIns="34285"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25" b="1" dirty="0">
                <a:solidFill>
                  <a:srgbClr val="000000"/>
                </a:solidFill>
              </a:rPr>
              <a:t>Conditions and Terms of Use</a:t>
            </a:r>
          </a:p>
          <a:p>
            <a:r>
              <a:rPr lang="en-US" sz="1125" dirty="0">
                <a:solidFill>
                  <a:srgbClr val="0A5BBA"/>
                </a:solidFill>
              </a:rPr>
              <a:t>Microsoft Confidential</a:t>
            </a:r>
          </a:p>
          <a:p>
            <a:r>
              <a:rPr lang="en-US" sz="135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35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35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350" dirty="0">
              <a:solidFill>
                <a:srgbClr val="000000"/>
              </a:solidFill>
            </a:endParaRPr>
          </a:p>
          <a:p>
            <a:r>
              <a:rPr lang="en-US" sz="1725" b="1" dirty="0">
                <a:solidFill>
                  <a:srgbClr val="000000"/>
                </a:solidFill>
              </a:rPr>
              <a:t>Copyright and Trademarks </a:t>
            </a:r>
          </a:p>
          <a:p>
            <a:r>
              <a:rPr lang="en-US" sz="1125" dirty="0">
                <a:solidFill>
                  <a:srgbClr val="0A5BBA"/>
                </a:solidFill>
              </a:rPr>
              <a:t>© 2020 Microsoft Corporation. All rights reserved.</a:t>
            </a:r>
          </a:p>
          <a:p>
            <a:r>
              <a:rPr lang="en-US" sz="135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35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350" dirty="0">
                <a:solidFill>
                  <a:srgbClr val="000000"/>
                </a:solidFill>
              </a:rPr>
              <a:t>For more information, see </a:t>
            </a:r>
            <a:r>
              <a:rPr lang="en-US" sz="1350" b="1" dirty="0">
                <a:solidFill>
                  <a:srgbClr val="000000"/>
                </a:solidFill>
              </a:rPr>
              <a:t>Use of Microsoft Copyrighted Content </a:t>
            </a:r>
            <a:r>
              <a:rPr lang="en-US" sz="1350" dirty="0">
                <a:solidFill>
                  <a:srgbClr val="000000"/>
                </a:solidFill>
              </a:rPr>
              <a:t>at</a:t>
            </a:r>
            <a:br>
              <a:rPr lang="en-US" sz="1350" dirty="0">
                <a:solidFill>
                  <a:srgbClr val="000000"/>
                </a:solidFill>
              </a:rPr>
            </a:br>
            <a:r>
              <a:rPr lang="en-US" sz="1350" dirty="0">
                <a:solidFill>
                  <a:srgbClr val="FF0000"/>
                </a:solidFill>
                <a:hlinkClick r:id="rId2"/>
              </a:rPr>
              <a:t>https://www.microsoft.com/en-us/legal/intellectualproperty/permissions/default.aspx</a:t>
            </a:r>
            <a:r>
              <a:rPr lang="en-US" sz="1350" dirty="0">
                <a:solidFill>
                  <a:srgbClr val="FF0000"/>
                </a:solidFill>
              </a:rPr>
              <a:t> </a:t>
            </a:r>
          </a:p>
          <a:p>
            <a:r>
              <a:rPr lang="en-US" sz="135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19367674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259617"/>
      </p:ext>
    </p:extLst>
  </p:cSld>
  <p:clrMapOvr>
    <a:masterClrMapping/>
  </p:clrMapOvr>
  <p:transition>
    <p:fade/>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8398494"/>
      </p:ext>
    </p:extLst>
  </p:cSld>
  <p:clrMapOvr>
    <a:masterClrMapping/>
  </p:clrMapOvr>
  <p:transition>
    <p:fade/>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17806446"/>
      </p:ext>
    </p:extLst>
  </p:cSld>
  <p:clrMapOvr>
    <a:masterClrMapping/>
  </p:clrMapOvr>
  <p:transition>
    <p:fade/>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94185153"/>
      </p:ext>
    </p:extLst>
  </p:cSld>
  <p:clrMapOvr>
    <a:masterClrMapping/>
  </p:clrMapOvr>
  <p:transition>
    <p:fade/>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0038433"/>
      </p:ext>
    </p:extLst>
  </p:cSld>
  <p:clrMapOvr>
    <a:masterClrMapping/>
  </p:clrMapOvr>
  <p:transition>
    <p:fade/>
  </p:transition>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653533"/>
      </p:ext>
    </p:extLst>
  </p:cSld>
  <p:clrMapOvr>
    <a:masterClrMapping/>
  </p:clrMapOvr>
  <p:transition>
    <p:fade/>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9660973"/>
      </p:ext>
    </p:extLst>
  </p:cSld>
  <p:clrMapOvr>
    <a:masterClrMapping/>
  </p:clrMapOvr>
  <p:transition>
    <p:fade/>
  </p:transition>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891883"/>
            <a:ext cx="8740140" cy="158799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16"/>
          <a:stretch>
            <a:fillRect/>
          </a:stretch>
        </p:blipFill>
        <p:spPr>
          <a:xfrm rot="5400000">
            <a:off x="6906561" y="2243274"/>
            <a:ext cx="5143967" cy="657418"/>
          </a:xfrm>
          <a:prstGeom prst="rect">
            <a:avLst/>
          </a:prstGeom>
        </p:spPr>
      </p:pic>
    </p:spTree>
    <p:extLst>
      <p:ext uri="{BB962C8B-B14F-4D97-AF65-F5344CB8AC3E}">
        <p14:creationId xmlns:p14="http://schemas.microsoft.com/office/powerpoint/2010/main" val="2555007074"/>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Lst>
  <p:transition>
    <p:fade/>
  </p:transition>
  <p:hf hdr="0" dt="0"/>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hyperlink" Target="https://lookbook.microsoft.co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1C19253-275D-4D59-828B-79E51D321A6E}"/>
              </a:ext>
            </a:extLst>
          </p:cNvPr>
          <p:cNvSpPr>
            <a:spLocks noGrp="1"/>
          </p:cNvSpPr>
          <p:nvPr>
            <p:ph type="body" sz="quarter" idx="14"/>
          </p:nvPr>
        </p:nvSpPr>
        <p:spPr/>
        <p:txBody>
          <a:bodyPr/>
          <a:lstStyle/>
          <a:p>
            <a:endParaRPr lang="en-US"/>
          </a:p>
        </p:txBody>
      </p:sp>
      <p:sp>
        <p:nvSpPr>
          <p:cNvPr id="8" name="Text Placeholder 7">
            <a:extLst>
              <a:ext uri="{FF2B5EF4-FFF2-40B4-BE49-F238E27FC236}">
                <a16:creationId xmlns:a16="http://schemas.microsoft.com/office/drawing/2014/main" id="{32E78087-B8F4-49AC-99C0-3BF18118DEBD}"/>
              </a:ext>
            </a:extLst>
          </p:cNvPr>
          <p:cNvSpPr>
            <a:spLocks noGrp="1"/>
          </p:cNvSpPr>
          <p:nvPr>
            <p:ph type="body" sz="quarter" idx="15"/>
          </p:nvPr>
        </p:nvSpPr>
        <p:spPr/>
        <p:txBody>
          <a:bodyPr/>
          <a:lstStyle/>
          <a:p>
            <a:r>
              <a:rPr lang="en-US" dirty="0"/>
              <a:t>Modern Experience</a:t>
            </a:r>
          </a:p>
        </p:txBody>
      </p:sp>
      <p:sp>
        <p:nvSpPr>
          <p:cNvPr id="9" name="Text Placeholder 8">
            <a:extLst>
              <a:ext uri="{FF2B5EF4-FFF2-40B4-BE49-F238E27FC236}">
                <a16:creationId xmlns:a16="http://schemas.microsoft.com/office/drawing/2014/main" id="{0E1A63E5-8200-4709-9E96-BA2201E0AFFC}"/>
              </a:ext>
            </a:extLst>
          </p:cNvPr>
          <p:cNvSpPr>
            <a:spLocks noGrp="1"/>
          </p:cNvSpPr>
          <p:nvPr>
            <p:ph type="body" sz="quarter" idx="16"/>
          </p:nvPr>
        </p:nvSpPr>
        <p:spPr/>
        <p:txBody>
          <a:bodyPr/>
          <a:lstStyle/>
          <a:p>
            <a:r>
              <a:rPr lang="en-US" dirty="0"/>
              <a:t>Branding and Customization</a:t>
            </a:r>
          </a:p>
        </p:txBody>
      </p:sp>
    </p:spTree>
    <p:extLst>
      <p:ext uri="{BB962C8B-B14F-4D97-AF65-F5344CB8AC3E}">
        <p14:creationId xmlns:p14="http://schemas.microsoft.com/office/powerpoint/2010/main" val="151055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3"/>
            <a:ext cx="8741880" cy="674749"/>
          </a:xfrm>
        </p:spPr>
        <p:txBody>
          <a:bodyPr/>
          <a:lstStyle/>
          <a:p>
            <a:r>
              <a:rPr lang="en-GB" dirty="0"/>
              <a:t>Modern vs. Classic UI</a:t>
            </a:r>
          </a:p>
        </p:txBody>
      </p:sp>
      <p:pic>
        <p:nvPicPr>
          <p:cNvPr id="9" name="Picture 8">
            <a:extLst>
              <a:ext uri="{FF2B5EF4-FFF2-40B4-BE49-F238E27FC236}">
                <a16:creationId xmlns:a16="http://schemas.microsoft.com/office/drawing/2014/main" id="{3BCCD75C-ACD1-4031-91DB-347930DDBA71}"/>
              </a:ext>
            </a:extLst>
          </p:cNvPr>
          <p:cNvPicPr>
            <a:picLocks noChangeAspect="1"/>
          </p:cNvPicPr>
          <p:nvPr/>
        </p:nvPicPr>
        <p:blipFill>
          <a:blip r:embed="rId3"/>
          <a:stretch>
            <a:fillRect/>
          </a:stretch>
        </p:blipFill>
        <p:spPr>
          <a:xfrm>
            <a:off x="644883" y="891882"/>
            <a:ext cx="7855974" cy="4167046"/>
          </a:xfrm>
          <a:prstGeom prst="rect">
            <a:avLst/>
          </a:prstGeom>
        </p:spPr>
      </p:pic>
    </p:spTree>
    <p:extLst>
      <p:ext uri="{BB962C8B-B14F-4D97-AF65-F5344CB8AC3E}">
        <p14:creationId xmlns:p14="http://schemas.microsoft.com/office/powerpoint/2010/main" val="29950635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613" y="892175"/>
            <a:ext cx="8740775" cy="2443426"/>
          </a:xfrm>
        </p:spPr>
        <p:txBody>
          <a:bodyPr/>
          <a:lstStyle/>
          <a:p>
            <a:r>
              <a:rPr lang="en-GB" dirty="0"/>
              <a:t>Learn</a:t>
            </a:r>
          </a:p>
          <a:p>
            <a:pPr lvl="1"/>
            <a:r>
              <a:rPr lang="en-GB" dirty="0"/>
              <a:t>Not deprecating ‘classic’ experience, both ‘classic’ and ‘modern’ will coexist</a:t>
            </a:r>
          </a:p>
          <a:p>
            <a:pPr lvl="1"/>
            <a:r>
              <a:rPr lang="en-GB" dirty="0"/>
              <a:t>Use modern when possible</a:t>
            </a:r>
          </a:p>
          <a:p>
            <a:pPr lvl="1"/>
            <a:r>
              <a:rPr lang="en-GB" dirty="0"/>
              <a:t>Modern controls: </a:t>
            </a:r>
          </a:p>
          <a:p>
            <a:pPr lvl="2"/>
            <a:r>
              <a:rPr lang="en-GB" dirty="0"/>
              <a:t>Tenant level list and library experience (only SharePoint 2019, removed from Online)</a:t>
            </a:r>
          </a:p>
          <a:p>
            <a:pPr lvl="2"/>
            <a:r>
              <a:rPr lang="en-GB" dirty="0"/>
              <a:t>Site/Web level using PowerShell</a:t>
            </a:r>
          </a:p>
          <a:p>
            <a:pPr lvl="2"/>
            <a:r>
              <a:rPr lang="en-GB" dirty="0"/>
              <a:t>Library/List settings</a:t>
            </a:r>
          </a:p>
          <a:p>
            <a:pPr lvl="2"/>
            <a:r>
              <a:rPr lang="en-GB" dirty="0"/>
              <a:t>‘Return to classic/modern SharePoint’ link</a:t>
            </a:r>
          </a:p>
        </p:txBody>
      </p:sp>
      <p:sp>
        <p:nvSpPr>
          <p:cNvPr id="2" name="Title 1"/>
          <p:cNvSpPr>
            <a:spLocks noGrp="1"/>
          </p:cNvSpPr>
          <p:nvPr>
            <p:ph type="title"/>
          </p:nvPr>
        </p:nvSpPr>
        <p:spPr>
          <a:xfrm>
            <a:off x="201930" y="217133"/>
            <a:ext cx="8741880" cy="674749"/>
          </a:xfrm>
        </p:spPr>
        <p:txBody>
          <a:bodyPr/>
          <a:lstStyle/>
          <a:p>
            <a:r>
              <a:rPr lang="en-GB" dirty="0"/>
              <a:t>Modernize Classic Sites</a:t>
            </a:r>
          </a:p>
        </p:txBody>
      </p:sp>
      <p:sp>
        <p:nvSpPr>
          <p:cNvPr id="5" name="Rectangle 4">
            <a:extLst>
              <a:ext uri="{FF2B5EF4-FFF2-40B4-BE49-F238E27FC236}">
                <a16:creationId xmlns:a16="http://schemas.microsoft.com/office/drawing/2014/main" id="{2E8FE6A3-7F89-4B1B-AB53-D90709094750}"/>
              </a:ext>
            </a:extLst>
          </p:cNvPr>
          <p:cNvSpPr/>
          <p:nvPr/>
        </p:nvSpPr>
        <p:spPr>
          <a:xfrm>
            <a:off x="1782097" y="4573781"/>
            <a:ext cx="5579806" cy="261610"/>
          </a:xfrm>
          <a:prstGeom prst="rect">
            <a:avLst/>
          </a:prstGeom>
        </p:spPr>
        <p:txBody>
          <a:bodyPr wrap="square">
            <a:spAutoFit/>
          </a:bodyPr>
          <a:lstStyle/>
          <a:p>
            <a:pPr lvl="0" algn="ctr">
              <a:spcBef>
                <a:spcPts val="300"/>
              </a:spcBef>
              <a:spcAft>
                <a:spcPts val="600"/>
              </a:spcAft>
              <a:defRPr/>
            </a:pPr>
            <a:r>
              <a:rPr lang="it-IT" sz="1100" dirty="0"/>
              <a:t>https://docs.microsoft.com/en-us/sharepoint/dev/transform/modernize-guidance</a:t>
            </a:r>
          </a:p>
        </p:txBody>
      </p:sp>
    </p:spTree>
    <p:extLst>
      <p:ext uri="{BB962C8B-B14F-4D97-AF65-F5344CB8AC3E}">
        <p14:creationId xmlns:p14="http://schemas.microsoft.com/office/powerpoint/2010/main" val="139262995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613" y="892175"/>
            <a:ext cx="8740775" cy="1596912"/>
          </a:xfrm>
        </p:spPr>
        <p:txBody>
          <a:bodyPr/>
          <a:lstStyle/>
          <a:p>
            <a:r>
              <a:rPr lang="en-GB" dirty="0" err="1"/>
              <a:t>Analyze</a:t>
            </a:r>
            <a:endParaRPr lang="en-GB" dirty="0"/>
          </a:p>
          <a:p>
            <a:pPr lvl="1"/>
            <a:r>
              <a:rPr lang="en-GB" dirty="0"/>
              <a:t>Use PnP Modern UI or Modernization Scanners to start scanning classic sites</a:t>
            </a:r>
          </a:p>
          <a:p>
            <a:pPr lvl="1"/>
            <a:r>
              <a:rPr lang="en-GB" dirty="0"/>
              <a:t>Detects and reports on where work will be needed to transform</a:t>
            </a:r>
          </a:p>
          <a:p>
            <a:endParaRPr lang="en-GB" dirty="0"/>
          </a:p>
        </p:txBody>
      </p:sp>
      <p:sp>
        <p:nvSpPr>
          <p:cNvPr id="2" name="Title 1"/>
          <p:cNvSpPr>
            <a:spLocks noGrp="1"/>
          </p:cNvSpPr>
          <p:nvPr>
            <p:ph type="title"/>
          </p:nvPr>
        </p:nvSpPr>
        <p:spPr>
          <a:xfrm>
            <a:off x="201930" y="217133"/>
            <a:ext cx="8741880" cy="674749"/>
          </a:xfrm>
        </p:spPr>
        <p:txBody>
          <a:bodyPr/>
          <a:lstStyle/>
          <a:p>
            <a:r>
              <a:rPr lang="en-GB" dirty="0"/>
              <a:t>Modernize Classic Sites</a:t>
            </a:r>
          </a:p>
        </p:txBody>
      </p:sp>
      <p:sp>
        <p:nvSpPr>
          <p:cNvPr id="5" name="Rectangle 4">
            <a:extLst>
              <a:ext uri="{FF2B5EF4-FFF2-40B4-BE49-F238E27FC236}">
                <a16:creationId xmlns:a16="http://schemas.microsoft.com/office/drawing/2014/main" id="{2E8FE6A3-7F89-4B1B-AB53-D90709094750}"/>
              </a:ext>
            </a:extLst>
          </p:cNvPr>
          <p:cNvSpPr/>
          <p:nvPr/>
        </p:nvSpPr>
        <p:spPr>
          <a:xfrm>
            <a:off x="1782097" y="4573781"/>
            <a:ext cx="5579806" cy="261610"/>
          </a:xfrm>
          <a:prstGeom prst="rect">
            <a:avLst/>
          </a:prstGeom>
        </p:spPr>
        <p:txBody>
          <a:bodyPr wrap="square">
            <a:spAutoFit/>
          </a:bodyPr>
          <a:lstStyle/>
          <a:p>
            <a:pPr lvl="0" algn="ctr">
              <a:spcBef>
                <a:spcPts val="300"/>
              </a:spcBef>
              <a:spcAft>
                <a:spcPts val="600"/>
              </a:spcAft>
              <a:defRPr/>
            </a:pPr>
            <a:r>
              <a:rPr lang="it-IT" sz="1100" dirty="0"/>
              <a:t>https://docs.microsoft.com/en-us/sharepoint/dev/transform/modernize-scanner</a:t>
            </a:r>
          </a:p>
        </p:txBody>
      </p:sp>
      <p:pic>
        <p:nvPicPr>
          <p:cNvPr id="1026" name="Picture 2" descr="SharePoint Page Transformation readiness report">
            <a:extLst>
              <a:ext uri="{FF2B5EF4-FFF2-40B4-BE49-F238E27FC236}">
                <a16:creationId xmlns:a16="http://schemas.microsoft.com/office/drawing/2014/main" id="{A432FA20-7FBF-4847-BBCC-CD301A0D3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7623" y="2070692"/>
            <a:ext cx="4762500"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7908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613" y="892175"/>
            <a:ext cx="8740775" cy="2497671"/>
          </a:xfrm>
        </p:spPr>
        <p:txBody>
          <a:bodyPr/>
          <a:lstStyle/>
          <a:p>
            <a:r>
              <a:rPr lang="en-GB" dirty="0"/>
              <a:t>Modernize</a:t>
            </a:r>
          </a:p>
          <a:p>
            <a:pPr lvl="1"/>
            <a:r>
              <a:rPr lang="en-GB" dirty="0"/>
              <a:t>Start replacing customizations to work with modern</a:t>
            </a:r>
          </a:p>
          <a:p>
            <a:pPr lvl="2"/>
            <a:r>
              <a:rPr lang="en-GB" dirty="0"/>
              <a:t>Replace </a:t>
            </a:r>
            <a:r>
              <a:rPr lang="en-GB" dirty="0" err="1"/>
              <a:t>JSLink</a:t>
            </a:r>
            <a:r>
              <a:rPr lang="en-GB" dirty="0"/>
              <a:t>, first party web parts not available, custom actions and list commands with </a:t>
            </a:r>
            <a:r>
              <a:rPr lang="en-GB" dirty="0" err="1"/>
              <a:t>SPFx</a:t>
            </a:r>
            <a:r>
              <a:rPr lang="en-GB" dirty="0"/>
              <a:t> web parts or extensions</a:t>
            </a:r>
          </a:p>
          <a:p>
            <a:pPr lvl="1"/>
            <a:r>
              <a:rPr lang="en-GB" dirty="0"/>
              <a:t>Enable modern for lists and libraries</a:t>
            </a:r>
          </a:p>
          <a:p>
            <a:pPr lvl="1"/>
            <a:r>
              <a:rPr lang="en-GB" dirty="0"/>
              <a:t>Connect your site to Office 365 Group a.k.a. ‘</a:t>
            </a:r>
            <a:r>
              <a:rPr lang="en-GB" dirty="0" err="1"/>
              <a:t>Groupify</a:t>
            </a:r>
            <a:r>
              <a:rPr lang="en-GB" dirty="0"/>
              <a:t>’</a:t>
            </a:r>
          </a:p>
          <a:p>
            <a:pPr lvl="1"/>
            <a:r>
              <a:rPr lang="en-GB" dirty="0"/>
              <a:t>Create modern client-side pages</a:t>
            </a:r>
          </a:p>
          <a:p>
            <a:pPr lvl="1"/>
            <a:r>
              <a:rPr lang="en-GB" dirty="0"/>
              <a:t>Provide communication and optional training to end-users</a:t>
            </a:r>
          </a:p>
        </p:txBody>
      </p:sp>
      <p:sp>
        <p:nvSpPr>
          <p:cNvPr id="2" name="Title 1"/>
          <p:cNvSpPr>
            <a:spLocks noGrp="1"/>
          </p:cNvSpPr>
          <p:nvPr>
            <p:ph type="title"/>
          </p:nvPr>
        </p:nvSpPr>
        <p:spPr>
          <a:xfrm>
            <a:off x="201930" y="217133"/>
            <a:ext cx="8741880" cy="674749"/>
          </a:xfrm>
        </p:spPr>
        <p:txBody>
          <a:bodyPr/>
          <a:lstStyle/>
          <a:p>
            <a:r>
              <a:rPr lang="en-GB" dirty="0"/>
              <a:t>Modernize Classic Sites</a:t>
            </a:r>
          </a:p>
        </p:txBody>
      </p:sp>
      <p:sp>
        <p:nvSpPr>
          <p:cNvPr id="5" name="Rectangle 4">
            <a:extLst>
              <a:ext uri="{FF2B5EF4-FFF2-40B4-BE49-F238E27FC236}">
                <a16:creationId xmlns:a16="http://schemas.microsoft.com/office/drawing/2014/main" id="{2E8FE6A3-7F89-4B1B-AB53-D90709094750}"/>
              </a:ext>
            </a:extLst>
          </p:cNvPr>
          <p:cNvSpPr/>
          <p:nvPr/>
        </p:nvSpPr>
        <p:spPr>
          <a:xfrm>
            <a:off x="1782097" y="4573781"/>
            <a:ext cx="5579806" cy="261610"/>
          </a:xfrm>
          <a:prstGeom prst="rect">
            <a:avLst/>
          </a:prstGeom>
        </p:spPr>
        <p:txBody>
          <a:bodyPr wrap="square">
            <a:spAutoFit/>
          </a:bodyPr>
          <a:lstStyle/>
          <a:p>
            <a:pPr lvl="0">
              <a:spcBef>
                <a:spcPts val="300"/>
              </a:spcBef>
              <a:spcAft>
                <a:spcPts val="600"/>
              </a:spcAft>
              <a:defRPr/>
            </a:pPr>
            <a:r>
              <a:rPr lang="it-IT" sz="1100" dirty="0"/>
              <a:t>https://docs.microsoft.com/en-us/sharepoint/dev/transform/modernize-userinterface</a:t>
            </a:r>
          </a:p>
        </p:txBody>
      </p:sp>
    </p:spTree>
    <p:extLst>
      <p:ext uri="{BB962C8B-B14F-4D97-AF65-F5344CB8AC3E}">
        <p14:creationId xmlns:p14="http://schemas.microsoft.com/office/powerpoint/2010/main" val="108128607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6D9939-4A26-435D-8F9A-96688D40189F}"/>
              </a:ext>
            </a:extLst>
          </p:cNvPr>
          <p:cNvSpPr>
            <a:spLocks noGrp="1"/>
          </p:cNvSpPr>
          <p:nvPr>
            <p:ph type="body" sz="quarter" idx="10"/>
          </p:nvPr>
        </p:nvSpPr>
        <p:spPr>
          <a:xfrm>
            <a:off x="201929" y="891882"/>
            <a:ext cx="8740142" cy="2244204"/>
          </a:xfrm>
        </p:spPr>
        <p:txBody>
          <a:bodyPr/>
          <a:lstStyle/>
          <a:p>
            <a:r>
              <a:rPr lang="en-US" dirty="0"/>
              <a:t>Migration Tools</a:t>
            </a:r>
          </a:p>
          <a:p>
            <a:pPr lvl="1"/>
            <a:r>
              <a:rPr lang="en-US" dirty="0"/>
              <a:t>PowerShell</a:t>
            </a:r>
          </a:p>
          <a:p>
            <a:pPr lvl="2"/>
            <a:r>
              <a:rPr lang="en-US" dirty="0"/>
              <a:t>Easiest but more restricted upgrade process</a:t>
            </a:r>
          </a:p>
          <a:p>
            <a:pPr lvl="1"/>
            <a:r>
              <a:rPr lang="en-US" dirty="0"/>
              <a:t>.NET</a:t>
            </a:r>
          </a:p>
          <a:p>
            <a:pPr lvl="2"/>
            <a:r>
              <a:rPr lang="en-US" dirty="0"/>
              <a:t>Fully customizable upgrade process</a:t>
            </a:r>
          </a:p>
          <a:p>
            <a:pPr lvl="1"/>
            <a:r>
              <a:rPr lang="en-US" dirty="0"/>
              <a:t>Transformation web UI</a:t>
            </a:r>
          </a:p>
          <a:p>
            <a:pPr lvl="2"/>
            <a:r>
              <a:rPr lang="en-US" dirty="0"/>
              <a:t>Puts the end user in control</a:t>
            </a:r>
          </a:p>
        </p:txBody>
      </p:sp>
      <p:sp>
        <p:nvSpPr>
          <p:cNvPr id="3" name="Title 2">
            <a:extLst>
              <a:ext uri="{FF2B5EF4-FFF2-40B4-BE49-F238E27FC236}">
                <a16:creationId xmlns:a16="http://schemas.microsoft.com/office/drawing/2014/main" id="{E3ABEAF4-4036-4DB1-8875-A3975D5FEBDB}"/>
              </a:ext>
            </a:extLst>
          </p:cNvPr>
          <p:cNvSpPr>
            <a:spLocks noGrp="1"/>
          </p:cNvSpPr>
          <p:nvPr>
            <p:ph type="title"/>
          </p:nvPr>
        </p:nvSpPr>
        <p:spPr/>
        <p:txBody>
          <a:bodyPr/>
          <a:lstStyle/>
          <a:p>
            <a:r>
              <a:rPr lang="en-GB" dirty="0"/>
              <a:t>Modernize Classic Sites</a:t>
            </a:r>
            <a:endParaRPr lang="en-US" dirty="0"/>
          </a:p>
        </p:txBody>
      </p:sp>
      <p:sp>
        <p:nvSpPr>
          <p:cNvPr id="4" name="Rectangle 3">
            <a:extLst>
              <a:ext uri="{FF2B5EF4-FFF2-40B4-BE49-F238E27FC236}">
                <a16:creationId xmlns:a16="http://schemas.microsoft.com/office/drawing/2014/main" id="{BE13FB66-73F9-4607-BBB2-59CDF5B1EBB8}"/>
              </a:ext>
            </a:extLst>
          </p:cNvPr>
          <p:cNvSpPr/>
          <p:nvPr/>
        </p:nvSpPr>
        <p:spPr>
          <a:xfrm>
            <a:off x="1487055" y="4573781"/>
            <a:ext cx="6160654" cy="261610"/>
          </a:xfrm>
          <a:prstGeom prst="rect">
            <a:avLst/>
          </a:prstGeom>
        </p:spPr>
        <p:txBody>
          <a:bodyPr wrap="square">
            <a:spAutoFit/>
          </a:bodyPr>
          <a:lstStyle/>
          <a:p>
            <a:pPr lvl="0">
              <a:spcBef>
                <a:spcPts val="300"/>
              </a:spcBef>
              <a:spcAft>
                <a:spcPts val="600"/>
              </a:spcAft>
              <a:defRPr/>
            </a:pPr>
            <a:r>
              <a:rPr lang="it-IT" sz="1100" dirty="0"/>
              <a:t>https://docs.microsoft.com/en-us/sharepoint/dev/transform/modernize-userinterface-site-pages</a:t>
            </a:r>
          </a:p>
        </p:txBody>
      </p:sp>
      <p:pic>
        <p:nvPicPr>
          <p:cNvPr id="5" name="Picture 4">
            <a:extLst>
              <a:ext uri="{FF2B5EF4-FFF2-40B4-BE49-F238E27FC236}">
                <a16:creationId xmlns:a16="http://schemas.microsoft.com/office/drawing/2014/main" id="{FC95347C-7A43-47C2-8EE9-E4758E06365B}"/>
              </a:ext>
            </a:extLst>
          </p:cNvPr>
          <p:cNvPicPr>
            <a:picLocks noChangeAspect="1"/>
          </p:cNvPicPr>
          <p:nvPr/>
        </p:nvPicPr>
        <p:blipFill>
          <a:blip r:embed="rId3"/>
          <a:stretch>
            <a:fillRect/>
          </a:stretch>
        </p:blipFill>
        <p:spPr>
          <a:xfrm>
            <a:off x="5019300" y="873467"/>
            <a:ext cx="3662232" cy="3700314"/>
          </a:xfrm>
          <a:prstGeom prst="rect">
            <a:avLst/>
          </a:prstGeom>
        </p:spPr>
      </p:pic>
    </p:spTree>
    <p:extLst>
      <p:ext uri="{BB962C8B-B14F-4D97-AF65-F5344CB8AC3E}">
        <p14:creationId xmlns:p14="http://schemas.microsoft.com/office/powerpoint/2010/main" val="91237029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1631CC-F668-4C29-B9FF-FE3E109E02A2}"/>
              </a:ext>
            </a:extLst>
          </p:cNvPr>
          <p:cNvPicPr>
            <a:picLocks noChangeAspect="1"/>
          </p:cNvPicPr>
          <p:nvPr/>
        </p:nvPicPr>
        <p:blipFill>
          <a:blip r:embed="rId3"/>
          <a:stretch>
            <a:fillRect/>
          </a:stretch>
        </p:blipFill>
        <p:spPr>
          <a:xfrm>
            <a:off x="646545" y="1665555"/>
            <a:ext cx="8007927" cy="3319009"/>
          </a:xfrm>
          <a:prstGeom prst="rect">
            <a:avLst/>
          </a:prstGeom>
        </p:spPr>
      </p:pic>
      <p:sp>
        <p:nvSpPr>
          <p:cNvPr id="2" name="Text Placeholder 1">
            <a:extLst>
              <a:ext uri="{FF2B5EF4-FFF2-40B4-BE49-F238E27FC236}">
                <a16:creationId xmlns:a16="http://schemas.microsoft.com/office/drawing/2014/main" id="{30FA1FEB-54DC-4215-84B3-F73632CEE34E}"/>
              </a:ext>
            </a:extLst>
          </p:cNvPr>
          <p:cNvSpPr>
            <a:spLocks noGrp="1"/>
          </p:cNvSpPr>
          <p:nvPr>
            <p:ph type="body" sz="quarter" idx="10"/>
          </p:nvPr>
        </p:nvSpPr>
        <p:spPr>
          <a:xfrm>
            <a:off x="201929" y="891882"/>
            <a:ext cx="8740142" cy="551305"/>
          </a:xfrm>
        </p:spPr>
        <p:txBody>
          <a:bodyPr/>
          <a:lstStyle/>
          <a:p>
            <a:r>
              <a:rPr lang="en-US" dirty="0"/>
              <a:t>Provides inspiration and samples for a Modern Experience</a:t>
            </a:r>
          </a:p>
        </p:txBody>
      </p:sp>
      <p:sp>
        <p:nvSpPr>
          <p:cNvPr id="3" name="Title 2">
            <a:extLst>
              <a:ext uri="{FF2B5EF4-FFF2-40B4-BE49-F238E27FC236}">
                <a16:creationId xmlns:a16="http://schemas.microsoft.com/office/drawing/2014/main" id="{B0F96BEE-6D22-4ABA-8FF6-04D25EB7AF0B}"/>
              </a:ext>
            </a:extLst>
          </p:cNvPr>
          <p:cNvSpPr>
            <a:spLocks noGrp="1"/>
          </p:cNvSpPr>
          <p:nvPr>
            <p:ph type="title"/>
          </p:nvPr>
        </p:nvSpPr>
        <p:spPr/>
        <p:txBody>
          <a:bodyPr/>
          <a:lstStyle/>
          <a:p>
            <a:r>
              <a:rPr lang="en-US" dirty="0"/>
              <a:t>SharePoint look book</a:t>
            </a:r>
          </a:p>
        </p:txBody>
      </p:sp>
      <p:sp>
        <p:nvSpPr>
          <p:cNvPr id="4" name="Rectangle 3">
            <a:extLst>
              <a:ext uri="{FF2B5EF4-FFF2-40B4-BE49-F238E27FC236}">
                <a16:creationId xmlns:a16="http://schemas.microsoft.com/office/drawing/2014/main" id="{4D3BE0A8-DE04-4A56-861E-6692B2D4D96A}"/>
              </a:ext>
            </a:extLst>
          </p:cNvPr>
          <p:cNvSpPr/>
          <p:nvPr/>
        </p:nvSpPr>
        <p:spPr>
          <a:xfrm>
            <a:off x="3047137" y="4557035"/>
            <a:ext cx="3493072" cy="369332"/>
          </a:xfrm>
          <a:prstGeom prst="rect">
            <a:avLst/>
          </a:prstGeom>
          <a:solidFill>
            <a:schemeClr val="bg1">
              <a:alpha val="56000"/>
            </a:schemeClr>
          </a:solidFill>
        </p:spPr>
        <p:txBody>
          <a:bodyPr wrap="none">
            <a:spAutoFit/>
          </a:bodyPr>
          <a:lstStyle/>
          <a:p>
            <a:r>
              <a:rPr lang="en-US" dirty="0">
                <a:hlinkClick r:id="rId4"/>
              </a:rPr>
              <a:t>https://lookbook.microsoft.com/</a:t>
            </a:r>
            <a:endParaRPr lang="en-US" dirty="0"/>
          </a:p>
        </p:txBody>
      </p:sp>
    </p:spTree>
    <p:extLst>
      <p:ext uri="{BB962C8B-B14F-4D97-AF65-F5344CB8AC3E}">
        <p14:creationId xmlns:p14="http://schemas.microsoft.com/office/powerpoint/2010/main" val="50790540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4130361"/>
          </a:xfrm>
        </p:spPr>
        <p:txBody>
          <a:bodyPr/>
          <a:lstStyle/>
          <a:p>
            <a:r>
              <a:rPr lang="en-GB" sz="2000" dirty="0"/>
              <a:t>Only for SharePoint Online, not for SharePoint On-Premises</a:t>
            </a:r>
          </a:p>
          <a:p>
            <a:r>
              <a:rPr lang="en-GB" sz="2000" dirty="0"/>
              <a:t>SharePoint Online has a flat architecture with many site collections</a:t>
            </a:r>
          </a:p>
          <a:p>
            <a:r>
              <a:rPr lang="en-GB" sz="2000" dirty="0"/>
              <a:t>Hubs connect site collections in a 1 to many relationship</a:t>
            </a:r>
          </a:p>
          <a:p>
            <a:r>
              <a:rPr lang="en-GB" sz="2000" dirty="0"/>
              <a:t>Hub cannot be connected to another hub yet*</a:t>
            </a:r>
          </a:p>
          <a:p>
            <a:r>
              <a:rPr lang="en-GB" sz="2000" dirty="0"/>
              <a:t>Flexible by design; can be dissociated and re-associated by site owner through UI for modern sites or programmatically </a:t>
            </a:r>
          </a:p>
          <a:p>
            <a:r>
              <a:rPr lang="en-GB" sz="2000" dirty="0"/>
              <a:t>Hubs are identified by SharePoint Online Administrators and can be permission scoped</a:t>
            </a:r>
          </a:p>
          <a:p>
            <a:r>
              <a:rPr lang="en-GB" sz="2000" dirty="0"/>
              <a:t>Hubs will share common elements with associate sites</a:t>
            </a:r>
          </a:p>
          <a:p>
            <a:pPr lvl="1"/>
            <a:r>
              <a:rPr lang="en-GB" sz="1600" dirty="0"/>
              <a:t>Global navigation</a:t>
            </a:r>
          </a:p>
          <a:p>
            <a:pPr lvl="1"/>
            <a:r>
              <a:rPr lang="en-GB" sz="1600" dirty="0"/>
              <a:t>Applied theme upon association</a:t>
            </a:r>
          </a:p>
          <a:p>
            <a:pPr lvl="1"/>
            <a:r>
              <a:rPr lang="en-GB" sz="1600" dirty="0"/>
              <a:t>Roll up news and activity </a:t>
            </a:r>
          </a:p>
          <a:p>
            <a:pPr lvl="1"/>
            <a:r>
              <a:rPr lang="en-GB" sz="1600" dirty="0"/>
              <a:t>Scoped search</a:t>
            </a:r>
          </a:p>
        </p:txBody>
      </p:sp>
      <p:sp>
        <p:nvSpPr>
          <p:cNvPr id="2" name="Title 1"/>
          <p:cNvSpPr>
            <a:spLocks noGrp="1"/>
          </p:cNvSpPr>
          <p:nvPr>
            <p:ph type="title"/>
          </p:nvPr>
        </p:nvSpPr>
        <p:spPr/>
        <p:txBody>
          <a:bodyPr/>
          <a:lstStyle/>
          <a:p>
            <a:r>
              <a:rPr lang="en-GB"/>
              <a:t>Hub Sites</a:t>
            </a:r>
            <a:endParaRPr lang="en-GB" dirty="0"/>
          </a:p>
        </p:txBody>
      </p:sp>
    </p:spTree>
    <p:extLst>
      <p:ext uri="{BB962C8B-B14F-4D97-AF65-F5344CB8AC3E}">
        <p14:creationId xmlns:p14="http://schemas.microsoft.com/office/powerpoint/2010/main" val="144595926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Hub Sites Sample</a:t>
            </a:r>
          </a:p>
        </p:txBody>
      </p:sp>
      <p:pic>
        <p:nvPicPr>
          <p:cNvPr id="4098" name="Picture 2" descr="SharePoint hub sites bring together related sites to roll up news and activity, and to create cohesion with shared navigation and look-and-feel.">
            <a:extLst>
              <a:ext uri="{FF2B5EF4-FFF2-40B4-BE49-F238E27FC236}">
                <a16:creationId xmlns:a16="http://schemas.microsoft.com/office/drawing/2014/main" id="{BCF3DAF8-CECD-40F9-894A-BDCD49A494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3912" y="891883"/>
            <a:ext cx="5517916" cy="4251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67327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Knowledge Check</a:t>
            </a:r>
            <a:endParaRPr lang="en-US"/>
          </a:p>
        </p:txBody>
      </p:sp>
      <p:graphicFrame>
        <p:nvGraphicFramePr>
          <p:cNvPr id="4" name="Diagram 3"/>
          <p:cNvGraphicFramePr/>
          <p:nvPr>
            <p:extLst>
              <p:ext uri="{D42A27DB-BD31-4B8C-83A1-F6EECF244321}">
                <p14:modId xmlns:p14="http://schemas.microsoft.com/office/powerpoint/2010/main" val="3257027444"/>
              </p:ext>
            </p:extLst>
          </p:nvPr>
        </p:nvGraphicFramePr>
        <p:xfrm>
          <a:off x="457200" y="819150"/>
          <a:ext cx="8153400" cy="41367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43979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3674DDE7-486D-4569-87CE-DF1D7300A008}"/>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21CE1475-DDBB-48E6-AC4B-AD3801246C81}"/>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70B930A8-F934-440D-A1E5-C0CAA903B85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11FD4C40-2DF6-46B8-8458-517CAD655241}"/>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9ABD44F9-8CFC-4162-AC73-C443F7DF1B6E}"/>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29C24FC4-4C5F-4397-9451-F6DB1E651C1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440499630"/>
              </p:ext>
            </p:extLst>
          </p:nvPr>
        </p:nvGraphicFramePr>
        <p:xfrm>
          <a:off x="201929" y="891883"/>
          <a:ext cx="7214871" cy="2119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6"/>
          <p:cNvSpPr>
            <a:spLocks noGrp="1"/>
          </p:cNvSpPr>
          <p:nvPr>
            <p:ph type="title"/>
          </p:nvPr>
        </p:nvSpPr>
        <p:spPr/>
        <p:txBody>
          <a:bodyPr/>
          <a:lstStyle/>
          <a:p>
            <a:r>
              <a:rPr lang="sv-SE" dirty="0"/>
              <a:t>Lesson Summary</a:t>
            </a:r>
            <a:endParaRPr lang="en-GB" dirty="0"/>
          </a:p>
        </p:txBody>
      </p:sp>
    </p:spTree>
    <p:extLst>
      <p:ext uri="{BB962C8B-B14F-4D97-AF65-F5344CB8AC3E}">
        <p14:creationId xmlns:p14="http://schemas.microsoft.com/office/powerpoint/2010/main" val="23700989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01698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Questions?</a:t>
            </a:r>
            <a:endParaRPr lang="en-US"/>
          </a:p>
        </p:txBody>
      </p:sp>
    </p:spTree>
    <p:extLst>
      <p:ext uri="{BB962C8B-B14F-4D97-AF65-F5344CB8AC3E}">
        <p14:creationId xmlns:p14="http://schemas.microsoft.com/office/powerpoint/2010/main" val="55096299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540197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View This Presentation</a:t>
            </a:r>
          </a:p>
        </p:txBody>
      </p:sp>
      <p:graphicFrame>
        <p:nvGraphicFramePr>
          <p:cNvPr id="4" name="Diagram 3"/>
          <p:cNvGraphicFramePr/>
          <p:nvPr>
            <p:extLst>
              <p:ext uri="{D42A27DB-BD31-4B8C-83A1-F6EECF244321}">
                <p14:modId xmlns:p14="http://schemas.microsoft.com/office/powerpoint/2010/main" val="3391809852"/>
              </p:ext>
            </p:extLst>
          </p:nvPr>
        </p:nvGraphicFramePr>
        <p:xfrm>
          <a:off x="201929" y="891882"/>
          <a:ext cx="8740142" cy="3889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750749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343523300"/>
              </p:ext>
            </p:extLst>
          </p:nvPr>
        </p:nvGraphicFramePr>
        <p:xfrm>
          <a:off x="201930" y="891883"/>
          <a:ext cx="7193170" cy="22153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201930" y="217133"/>
            <a:ext cx="8741880" cy="674749"/>
          </a:xfrm>
        </p:spPr>
        <p:txBody>
          <a:bodyPr/>
          <a:lstStyle/>
          <a:p>
            <a:r>
              <a:rPr lang="en-GB"/>
              <a:t>Overview</a:t>
            </a:r>
            <a:endParaRPr lang="en-US"/>
          </a:p>
        </p:txBody>
      </p:sp>
    </p:spTree>
    <p:extLst>
      <p:ext uri="{BB962C8B-B14F-4D97-AF65-F5344CB8AC3E}">
        <p14:creationId xmlns:p14="http://schemas.microsoft.com/office/powerpoint/2010/main" val="360052577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920987522"/>
              </p:ext>
            </p:extLst>
          </p:nvPr>
        </p:nvGraphicFramePr>
        <p:xfrm>
          <a:off x="1565429" y="1233818"/>
          <a:ext cx="6832847" cy="26758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r>
              <a:rPr lang="en-GB"/>
              <a:t>Objectives</a:t>
            </a:r>
            <a:endParaRPr lang="en-US"/>
          </a:p>
        </p:txBody>
      </p:sp>
    </p:spTree>
    <p:extLst>
      <p:ext uri="{BB962C8B-B14F-4D97-AF65-F5344CB8AC3E}">
        <p14:creationId xmlns:p14="http://schemas.microsoft.com/office/powerpoint/2010/main" val="401756199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613" y="892175"/>
            <a:ext cx="8740775" cy="4502964"/>
          </a:xfrm>
        </p:spPr>
        <p:txBody>
          <a:bodyPr/>
          <a:lstStyle/>
          <a:p>
            <a:r>
              <a:rPr lang="en-GB" dirty="0"/>
              <a:t>Available in SharePoint 2019 and SharePoint Online</a:t>
            </a:r>
          </a:p>
          <a:p>
            <a:r>
              <a:rPr lang="en-GB" dirty="0"/>
              <a:t>New user interface for: </a:t>
            </a:r>
          </a:p>
          <a:p>
            <a:pPr lvl="1"/>
            <a:r>
              <a:rPr lang="en-GB" dirty="0"/>
              <a:t>Sites (GROUP#0, STS3#0, COMMUNICATION#0)</a:t>
            </a:r>
          </a:p>
          <a:p>
            <a:pPr lvl="1"/>
            <a:r>
              <a:rPr lang="en-GB" dirty="0"/>
              <a:t>Lists and Libraries</a:t>
            </a:r>
          </a:p>
          <a:p>
            <a:pPr lvl="1"/>
            <a:r>
              <a:rPr lang="en-GB" dirty="0"/>
              <a:t>Site Pages</a:t>
            </a:r>
          </a:p>
          <a:p>
            <a:r>
              <a:rPr lang="en-GB" dirty="0"/>
              <a:t>Mobile Friendly and Responsive</a:t>
            </a:r>
          </a:p>
          <a:p>
            <a:r>
              <a:rPr lang="en-GB" dirty="0"/>
              <a:t>Easier to use</a:t>
            </a:r>
          </a:p>
          <a:p>
            <a:r>
              <a:rPr lang="en-GB" dirty="0"/>
              <a:t>Faster</a:t>
            </a:r>
          </a:p>
          <a:p>
            <a:r>
              <a:rPr lang="en-GB" dirty="0"/>
              <a:t>No more </a:t>
            </a:r>
            <a:r>
              <a:rPr lang="en-GB" dirty="0" err="1"/>
              <a:t>postbacks</a:t>
            </a:r>
            <a:endParaRPr lang="en-GB" dirty="0"/>
          </a:p>
          <a:p>
            <a:r>
              <a:rPr lang="en-GB" dirty="0"/>
              <a:t>All future development from Microsoft only in modern</a:t>
            </a:r>
            <a:br>
              <a:rPr lang="en-GB" dirty="0"/>
            </a:br>
            <a:endParaRPr lang="en-GB" dirty="0"/>
          </a:p>
        </p:txBody>
      </p:sp>
      <p:sp>
        <p:nvSpPr>
          <p:cNvPr id="2" name="Title 1"/>
          <p:cNvSpPr>
            <a:spLocks noGrp="1"/>
          </p:cNvSpPr>
          <p:nvPr>
            <p:ph type="title"/>
          </p:nvPr>
        </p:nvSpPr>
        <p:spPr>
          <a:xfrm>
            <a:off x="201930" y="217133"/>
            <a:ext cx="8741880" cy="674749"/>
          </a:xfrm>
        </p:spPr>
        <p:txBody>
          <a:bodyPr/>
          <a:lstStyle/>
          <a:p>
            <a:r>
              <a:rPr lang="en-GB" dirty="0"/>
              <a:t>Modern Experience</a:t>
            </a:r>
          </a:p>
        </p:txBody>
      </p:sp>
    </p:spTree>
    <p:extLst>
      <p:ext uri="{BB962C8B-B14F-4D97-AF65-F5344CB8AC3E}">
        <p14:creationId xmlns:p14="http://schemas.microsoft.com/office/powerpoint/2010/main" val="225024116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lstStyle/>
          <a:p>
            <a:r>
              <a:rPr lang="en-GB" dirty="0"/>
              <a:t>Modern Communication Site</a:t>
            </a:r>
          </a:p>
        </p:txBody>
      </p:sp>
      <p:sp>
        <p:nvSpPr>
          <p:cNvPr id="2" name="Title 1"/>
          <p:cNvSpPr>
            <a:spLocks noGrp="1"/>
          </p:cNvSpPr>
          <p:nvPr>
            <p:ph type="title"/>
          </p:nvPr>
        </p:nvSpPr>
        <p:spPr>
          <a:xfrm>
            <a:off x="201930" y="217133"/>
            <a:ext cx="8741880" cy="674749"/>
          </a:xfrm>
        </p:spPr>
        <p:txBody>
          <a:bodyPr/>
          <a:lstStyle/>
          <a:p>
            <a:r>
              <a:rPr lang="en-GB" dirty="0"/>
              <a:t>Modern Experience Sample</a:t>
            </a:r>
          </a:p>
        </p:txBody>
      </p:sp>
      <p:pic>
        <p:nvPicPr>
          <p:cNvPr id="3" name="Picture 2">
            <a:extLst>
              <a:ext uri="{FF2B5EF4-FFF2-40B4-BE49-F238E27FC236}">
                <a16:creationId xmlns:a16="http://schemas.microsoft.com/office/drawing/2014/main" id="{BA66D4AD-E4FF-4A48-9F1D-64DF45F22D69}"/>
              </a:ext>
            </a:extLst>
          </p:cNvPr>
          <p:cNvPicPr>
            <a:picLocks noChangeAspect="1"/>
          </p:cNvPicPr>
          <p:nvPr/>
        </p:nvPicPr>
        <p:blipFill>
          <a:blip r:embed="rId3"/>
          <a:stretch>
            <a:fillRect/>
          </a:stretch>
        </p:blipFill>
        <p:spPr>
          <a:xfrm>
            <a:off x="1411544" y="1387416"/>
            <a:ext cx="6720396" cy="3503439"/>
          </a:xfrm>
          <a:prstGeom prst="rect">
            <a:avLst/>
          </a:prstGeom>
        </p:spPr>
      </p:pic>
    </p:spTree>
    <p:extLst>
      <p:ext uri="{BB962C8B-B14F-4D97-AF65-F5344CB8AC3E}">
        <p14:creationId xmlns:p14="http://schemas.microsoft.com/office/powerpoint/2010/main" val="28208061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lstStyle/>
          <a:p>
            <a:r>
              <a:rPr lang="en-GB" dirty="0"/>
              <a:t>Modern Team Site</a:t>
            </a:r>
          </a:p>
        </p:txBody>
      </p:sp>
      <p:sp>
        <p:nvSpPr>
          <p:cNvPr id="2" name="Title 1"/>
          <p:cNvSpPr>
            <a:spLocks noGrp="1"/>
          </p:cNvSpPr>
          <p:nvPr>
            <p:ph type="title"/>
          </p:nvPr>
        </p:nvSpPr>
        <p:spPr>
          <a:xfrm>
            <a:off x="201930" y="217133"/>
            <a:ext cx="8741880" cy="674749"/>
          </a:xfrm>
        </p:spPr>
        <p:txBody>
          <a:bodyPr/>
          <a:lstStyle/>
          <a:p>
            <a:r>
              <a:rPr lang="en-GB" dirty="0"/>
              <a:t>Modern Experience Sample</a:t>
            </a:r>
          </a:p>
        </p:txBody>
      </p:sp>
      <p:pic>
        <p:nvPicPr>
          <p:cNvPr id="3" name="Picture 2">
            <a:extLst>
              <a:ext uri="{FF2B5EF4-FFF2-40B4-BE49-F238E27FC236}">
                <a16:creationId xmlns:a16="http://schemas.microsoft.com/office/drawing/2014/main" id="{CDBDC8C6-476E-4D3F-A5EF-F6CF77AFA187}"/>
              </a:ext>
            </a:extLst>
          </p:cNvPr>
          <p:cNvPicPr>
            <a:picLocks noChangeAspect="1"/>
          </p:cNvPicPr>
          <p:nvPr/>
        </p:nvPicPr>
        <p:blipFill rotWithShape="1">
          <a:blip r:embed="rId3"/>
          <a:srcRect b="2671"/>
          <a:stretch/>
        </p:blipFill>
        <p:spPr>
          <a:xfrm>
            <a:off x="1402671" y="1394474"/>
            <a:ext cx="6942337" cy="3531893"/>
          </a:xfrm>
          <a:prstGeom prst="rect">
            <a:avLst/>
          </a:prstGeom>
        </p:spPr>
      </p:pic>
    </p:spTree>
    <p:extLst>
      <p:ext uri="{BB962C8B-B14F-4D97-AF65-F5344CB8AC3E}">
        <p14:creationId xmlns:p14="http://schemas.microsoft.com/office/powerpoint/2010/main" val="14460005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lstStyle/>
          <a:p>
            <a:r>
              <a:rPr lang="en-GB" dirty="0"/>
              <a:t>Current Differences</a:t>
            </a:r>
          </a:p>
          <a:p>
            <a:pPr lvl="1"/>
            <a:r>
              <a:rPr lang="en-GB" dirty="0"/>
              <a:t>No Ribbon and several actions from the Ribbon not available</a:t>
            </a:r>
          </a:p>
          <a:p>
            <a:pPr lvl="2"/>
            <a:r>
              <a:rPr lang="en-GB" dirty="0"/>
              <a:t>Popularity trends, RSS Feed, Connect to Outlook, Open with Access, etc.</a:t>
            </a:r>
          </a:p>
          <a:p>
            <a:pPr lvl="1"/>
            <a:r>
              <a:rPr lang="en-GB" dirty="0"/>
              <a:t>No </a:t>
            </a:r>
            <a:r>
              <a:rPr lang="en-GB" dirty="0" err="1"/>
              <a:t>JSLInk</a:t>
            </a:r>
            <a:r>
              <a:rPr lang="en-GB" dirty="0"/>
              <a:t> or </a:t>
            </a:r>
            <a:r>
              <a:rPr lang="en-GB" dirty="0" err="1"/>
              <a:t>XslLink</a:t>
            </a:r>
            <a:r>
              <a:rPr lang="en-GB" dirty="0"/>
              <a:t> Support</a:t>
            </a:r>
          </a:p>
          <a:p>
            <a:pPr lvl="1"/>
            <a:r>
              <a:rPr lang="en-GB" dirty="0"/>
              <a:t>Some Field Types not available</a:t>
            </a:r>
          </a:p>
          <a:p>
            <a:pPr lvl="2"/>
            <a:r>
              <a:rPr lang="en-GB" dirty="0"/>
              <a:t>External data, Publishing Fields (Publishing HTML, Publishing Image, Publishing Hyperlink), </a:t>
            </a:r>
            <a:r>
              <a:rPr lang="en-GB" dirty="0" err="1"/>
              <a:t>BusinessData</a:t>
            </a:r>
            <a:endParaRPr lang="en-GB" dirty="0"/>
          </a:p>
          <a:p>
            <a:pPr lvl="1"/>
            <a:r>
              <a:rPr lang="en-GB" dirty="0"/>
              <a:t>No master page or alternate </a:t>
            </a:r>
            <a:r>
              <a:rPr lang="en-GB" dirty="0" err="1"/>
              <a:t>css</a:t>
            </a:r>
            <a:r>
              <a:rPr lang="en-GB" dirty="0"/>
              <a:t> support</a:t>
            </a:r>
          </a:p>
          <a:p>
            <a:pPr lvl="1"/>
            <a:r>
              <a:rPr lang="en-GB" dirty="0"/>
              <a:t>Certain elements cause automatic switch to classic</a:t>
            </a:r>
          </a:p>
          <a:p>
            <a:pPr lvl="2"/>
            <a:r>
              <a:rPr lang="en-GB" dirty="0"/>
              <a:t>Unavailable Field Types, limited-access user permission lockdown mode, Document set welcome pages, certain list templates, customizations</a:t>
            </a:r>
          </a:p>
        </p:txBody>
      </p:sp>
      <p:sp>
        <p:nvSpPr>
          <p:cNvPr id="2" name="Title 1"/>
          <p:cNvSpPr>
            <a:spLocks noGrp="1"/>
          </p:cNvSpPr>
          <p:nvPr>
            <p:ph type="title"/>
          </p:nvPr>
        </p:nvSpPr>
        <p:spPr>
          <a:xfrm>
            <a:off x="201930" y="217133"/>
            <a:ext cx="8741880" cy="674749"/>
          </a:xfrm>
        </p:spPr>
        <p:txBody>
          <a:bodyPr/>
          <a:lstStyle/>
          <a:p>
            <a:r>
              <a:rPr lang="en-GB"/>
              <a:t>Modern vs. Classic UI</a:t>
            </a:r>
            <a:endParaRPr lang="en-GB" dirty="0"/>
          </a:p>
        </p:txBody>
      </p:sp>
      <p:sp>
        <p:nvSpPr>
          <p:cNvPr id="6" name="Rectangle 5">
            <a:extLst>
              <a:ext uri="{FF2B5EF4-FFF2-40B4-BE49-F238E27FC236}">
                <a16:creationId xmlns:a16="http://schemas.microsoft.com/office/drawing/2014/main" id="{C5401E10-6601-4D9B-B548-2C7040D1B76D}"/>
              </a:ext>
            </a:extLst>
          </p:cNvPr>
          <p:cNvSpPr/>
          <p:nvPr/>
        </p:nvSpPr>
        <p:spPr>
          <a:xfrm>
            <a:off x="2593258" y="4591663"/>
            <a:ext cx="3957484" cy="261610"/>
          </a:xfrm>
          <a:prstGeom prst="rect">
            <a:avLst/>
          </a:prstGeom>
        </p:spPr>
        <p:txBody>
          <a:bodyPr wrap="square">
            <a:spAutoFit/>
          </a:bodyPr>
          <a:lstStyle/>
          <a:p>
            <a:pPr lvl="0">
              <a:spcBef>
                <a:spcPts val="300"/>
              </a:spcBef>
              <a:spcAft>
                <a:spcPts val="600"/>
              </a:spcAft>
              <a:defRPr/>
            </a:pPr>
            <a:r>
              <a:rPr lang="it-IT" sz="1100" dirty="0"/>
              <a:t>https://aka.ms/spo-differences-between-classic-and-modern</a:t>
            </a:r>
          </a:p>
        </p:txBody>
      </p:sp>
    </p:spTree>
    <p:extLst>
      <p:ext uri="{BB962C8B-B14F-4D97-AF65-F5344CB8AC3E}">
        <p14:creationId xmlns:p14="http://schemas.microsoft.com/office/powerpoint/2010/main" val="2411178457"/>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ideolocation xmlns="cddc2349-6e50-4a78-ad20-77af69b8a290">
      <Url xsi:nil="true"/>
      <Description xsi:nil="true"/>
    </videolocation>
    <metadata xmlns="cddc2349-6e50-4a78-ad20-77af69b8a290" xsi:nil="true"/>
    <blutitle xmlns="cddc2349-6e50-4a78-ad20-77af69b8a290">Presentation Slides</blutitle>
    <lablocation xmlns="cddc2349-6e50-4a78-ad20-77af69b8a290">
      <Url xsi:nil="true"/>
      <Description xsi:nil="true"/>
    </lablocation>
    <asdstatus xmlns="cddc2349-6e50-4a78-ad20-77af69b8a290">ASD Complete</asdstatus>
    <asdtitle xmlns="cddc2349-6e50-4a78-ad20-77af69b8a290">WorkshopPLUS - SharePoint Developer</asdtitl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34593D9FDB36041A0C9CBFB18AF751F" ma:contentTypeVersion="16" ma:contentTypeDescription="Create a new document." ma:contentTypeScope="" ma:versionID="b639ca93db15d69f80c54af144beaa47">
  <xsd:schema xmlns:xsd="http://www.w3.org/2001/XMLSchema" xmlns:xs="http://www.w3.org/2001/XMLSchema" xmlns:p="http://schemas.microsoft.com/office/2006/metadata/properties" xmlns:ns2="cddc2349-6e50-4a78-ad20-77af69b8a290" xmlns:ns3="5a56240e-be8b-42d7-bc40-f959eb77459e" targetNamespace="http://schemas.microsoft.com/office/2006/metadata/properties" ma:root="true" ma:fieldsID="c7986977ab7afe05b493d5fcb23a19d8" ns2:_="" ns3:_="">
    <xsd:import namespace="cddc2349-6e50-4a78-ad20-77af69b8a290"/>
    <xsd:import namespace="5a56240e-be8b-42d7-bc40-f959eb77459e"/>
    <xsd:element name="properties">
      <xsd:complexType>
        <xsd:sequence>
          <xsd:element name="documentManagement">
            <xsd:complexType>
              <xsd:all>
                <xsd:element ref="ns2:asdstatus" minOccurs="0"/>
                <xsd:element ref="ns2:asdtitle" minOccurs="0"/>
                <xsd:element ref="ns2:blutitle" minOccurs="0"/>
                <xsd:element ref="ns2:videolocation" minOccurs="0"/>
                <xsd:element ref="ns2:lablocation" minOccurs="0"/>
                <xsd:element ref="ns2:metadata" minOccurs="0"/>
                <xsd:element ref="ns2:MediaServiceMetadata" minOccurs="0"/>
                <xsd:element ref="ns2:MediaServiceFastMetadata"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c2349-6e50-4a78-ad20-77af69b8a290" elementFormDefault="qualified">
    <xsd:import namespace="http://schemas.microsoft.com/office/2006/documentManagement/types"/>
    <xsd:import namespace="http://schemas.microsoft.com/office/infopath/2007/PartnerControls"/>
    <xsd:element name="asdstatus" ma:index="8" nillable="true" ma:displayName="ASD Status" ma:internalName="asdstatus">
      <xsd:simpleType>
        <xsd:restriction base="dms:Choice">
          <xsd:enumeration value="ASD Pending"/>
          <xsd:enumeration value="ASD Complete"/>
          <xsd:enumeration value="ASD Rejected"/>
        </xsd:restriction>
      </xsd:simpleType>
    </xsd:element>
    <xsd:element name="asdtitle" ma:index="9" nillable="true" ma:displayName="ASD Title" ma:default="WorkshopPLUS - SharePoint Developer" ma:format="Dropdown" ma:internalName="asdtitle">
      <xsd:simpleType>
        <xsd:restriction base="dms:Text">
          <xsd:maxLength value="255"/>
        </xsd:restriction>
      </xsd:simpleType>
    </xsd:element>
    <xsd:element name="blutitle" ma:index="10" nillable="true" ma:displayName="BLU Title" ma:default="Presentation Slides" ma:format="Dropdown" ma:internalName="blutitle">
      <xsd:simpleType>
        <xsd:restriction base="dms:Text">
          <xsd:maxLength value="255"/>
        </xsd:restriction>
      </xsd:simpleType>
    </xsd:element>
    <xsd:element name="videolocation" ma:index="11" nillable="true" ma:displayName="Video Location" ma:internalName="videolocation">
      <xsd:complexType>
        <xsd:complexContent>
          <xsd:extension base="dms:URL">
            <xsd:sequence>
              <xsd:element name="Url" type="dms:ValidUrl" minOccurs="0" nillable="true"/>
              <xsd:element name="Description" type="xsd:string" nillable="true"/>
            </xsd:sequence>
          </xsd:extension>
        </xsd:complexContent>
      </xsd:complexType>
    </xsd:element>
    <xsd:element name="lablocation" ma:index="12" nillable="true" ma:displayName="Lab Location" ma:internalName="lablocation">
      <xsd:complexType>
        <xsd:complexContent>
          <xsd:extension base="dms:URL">
            <xsd:sequence>
              <xsd:element name="Url" type="dms:ValidUrl" minOccurs="0" nillable="true"/>
              <xsd:element name="Description" type="xsd:string" nillable="true"/>
            </xsd:sequence>
          </xsd:extension>
        </xsd:complexContent>
      </xsd:complexType>
    </xsd:element>
    <xsd:element name="metadata" ma:index="13" nillable="true" ma:displayName="Metadata" ma:internalName="metadata">
      <xsd:simpleType>
        <xsd:restriction base="dms:Note">
          <xsd:maxLength value="255"/>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a56240e-be8b-42d7-bc40-f959eb77459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D2BED2-9660-46D6-8AF3-81BD4A36396A}">
  <ds:schemaRefs>
    <ds:schemaRef ds:uri="http://schemas.microsoft.com/sharepoint/v3/contenttype/forms"/>
  </ds:schemaRefs>
</ds:datastoreItem>
</file>

<file path=customXml/itemProps2.xml><?xml version="1.0" encoding="utf-8"?>
<ds:datastoreItem xmlns:ds="http://schemas.openxmlformats.org/officeDocument/2006/customXml" ds:itemID="{981B356E-95B8-4E5D-B6C8-BEE9C9072369}">
  <ds:schemaRefs>
    <ds:schemaRef ds:uri="http://schemas.microsoft.com/office/2006/metadata/properties"/>
    <ds:schemaRef ds:uri="http://schemas.microsoft.com/office/infopath/2007/PartnerControls"/>
    <ds:schemaRef ds:uri="cddc2349-6e50-4a78-ad20-77af69b8a290"/>
  </ds:schemaRefs>
</ds:datastoreItem>
</file>

<file path=customXml/itemProps3.xml><?xml version="1.0" encoding="utf-8"?>
<ds:datastoreItem xmlns:ds="http://schemas.openxmlformats.org/officeDocument/2006/customXml" ds:itemID="{127E0E95-4F4E-4E19-AC1A-2B8A55B48C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c2349-6e50-4a78-ad20-77af69b8a290"/>
    <ds:schemaRef ds:uri="5a56240e-be8b-42d7-bc40-f959eb7745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1231</Words>
  <Application>Microsoft Office PowerPoint</Application>
  <PresentationFormat>On-screen Show (16:9)</PresentationFormat>
  <Paragraphs>208</Paragraphs>
  <Slides>21</Slides>
  <Notes>21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Consolas</vt:lpstr>
      <vt:lpstr>Courier New</vt:lpstr>
      <vt:lpstr>Segoe UI</vt:lpstr>
      <vt:lpstr>Segoe UI Light</vt:lpstr>
      <vt:lpstr>Wingdings</vt:lpstr>
      <vt:lpstr>WHITE TEMPLATE</vt:lpstr>
      <vt:lpstr>PowerPoint Presentation</vt:lpstr>
      <vt:lpstr>PowerPoint Presentation</vt:lpstr>
      <vt:lpstr>How to View This Presentation</vt:lpstr>
      <vt:lpstr>Overview</vt:lpstr>
      <vt:lpstr>Objectives</vt:lpstr>
      <vt:lpstr>Modern Experience</vt:lpstr>
      <vt:lpstr>Modern Experience Sample</vt:lpstr>
      <vt:lpstr>Modern Experience Sample</vt:lpstr>
      <vt:lpstr>Modern vs. Classic UI</vt:lpstr>
      <vt:lpstr>Modern vs. Classic UI</vt:lpstr>
      <vt:lpstr>Modernize Classic Sites</vt:lpstr>
      <vt:lpstr>Modernize Classic Sites</vt:lpstr>
      <vt:lpstr>Modernize Classic Sites</vt:lpstr>
      <vt:lpstr>Modernize Classic Sites</vt:lpstr>
      <vt:lpstr>SharePoint look book</vt:lpstr>
      <vt:lpstr>Hub Sites</vt:lpstr>
      <vt:lpstr>Hub Sites Sample</vt:lpstr>
      <vt:lpstr>Knowledge Check</vt:lpstr>
      <vt:lpstr>Lesson Summary</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SharePoint 2016 Developer:  Branding Techniques</dc:title>
  <cp:revision>1</cp:revision>
  <dcterms:modified xsi:type="dcterms:W3CDTF">2020-01-08T12:26:41Z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0x010100134593D9FDB36041A0C9CBFB18AF751F</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dapainte@microsoft.com</vt:lpwstr>
  </property>
  <property fmtid="{D5CDD505-2E9C-101B-9397-08002B2CF9AE}" pid="6" name="MSIP_Label_f42aa342-8706-4288-bd11-ebb85995028c_SetDate">
    <vt:lpwstr>2018-01-31T18:37:17.3589574Z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