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64" r:id="rId4"/>
  </p:sldMasterIdLst>
  <p:notesMasterIdLst>
    <p:notesMasterId r:id="rId21"/>
  </p:notesMasterIdLst>
  <p:handoutMasterIdLst>
    <p:handoutMasterId r:id="rId22"/>
  </p:handoutMasterIdLst>
  <p:sldIdLst>
    <p:sldId id="656" r:id="rId5"/>
    <p:sldId id="657" r:id="rId6"/>
    <p:sldId id="658" r:id="rId7"/>
    <p:sldId id="529" r:id="rId8"/>
    <p:sldId id="530" r:id="rId9"/>
    <p:sldId id="615" r:id="rId10"/>
    <p:sldId id="670" r:id="rId11"/>
    <p:sldId id="672" r:id="rId12"/>
    <p:sldId id="671" r:id="rId13"/>
    <p:sldId id="613" r:id="rId14"/>
    <p:sldId id="629" r:id="rId15"/>
    <p:sldId id="673" r:id="rId16"/>
    <p:sldId id="660" r:id="rId17"/>
    <p:sldId id="653" r:id="rId18"/>
    <p:sldId id="558" r:id="rId19"/>
    <p:sldId id="557"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56"/>
            <p14:sldId id="657"/>
            <p14:sldId id="658"/>
            <p14:sldId id="529"/>
            <p14:sldId id="530"/>
          </p14:sldIdLst>
        </p14:section>
        <p14:section name="Office 365 Themes" id="{419A9E15-081E-41FB-8E0E-D827AED43CA5}">
          <p14:sldIdLst>
            <p14:sldId id="615"/>
            <p14:sldId id="670"/>
            <p14:sldId id="672"/>
          </p14:sldIdLst>
        </p14:section>
        <p14:section name="Change the look" id="{97EE9DBC-6C9E-43DE-83B9-CD55973ADA99}">
          <p14:sldIdLst>
            <p14:sldId id="671"/>
            <p14:sldId id="613"/>
            <p14:sldId id="629"/>
            <p14:sldId id="673"/>
          </p14:sldIdLst>
        </p14:section>
        <p14:section name="Trivia" id="{05E42783-E721-486B-8141-BA9692103597}">
          <p14:sldIdLst>
            <p14:sldId id="660"/>
          </p14:sldIdLst>
        </p14:section>
        <p14:section name="Summary" id="{407962C3-A752-4027-B2F5-159A1D92FD98}">
          <p14:sldIdLst>
            <p14:sldId id="653"/>
          </p14:sldIdLst>
        </p14:section>
        <p14:section name="Questions" id="{FAC40C91-FE65-447D-9666-60CA59DA42FF}">
          <p14:sldIdLst>
            <p14:sldId id="558"/>
          </p14:sldIdLst>
        </p14:section>
        <p14:section name="Back pages" id="{464B67E6-705F-6C47-96AB-B85029C642B4}">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5C0CE-2EAE-46E5-B1F4-C831CB88C906}" v="639" dt="2020-01-18T12:34:17.601"/>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1919" autoAdjust="0"/>
  </p:normalViewPr>
  <p:slideViewPr>
    <p:cSldViewPr snapToGrid="0">
      <p:cViewPr varScale="1">
        <p:scale>
          <a:sx n="157" d="100"/>
          <a:sy n="157" d="100"/>
        </p:scale>
        <p:origin x="1916" y="80"/>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a:t>
          </a:r>
          <a:r>
            <a:rPr lang="EN-US" b="1" baseline="0" dirty="0"/>
            <a:t>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C858D-6882-4743-86FD-9A4F0C4E9D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1F05C89-6016-4F79-9CD1-02A2313040AF}">
      <dgm:prSet custT="1"/>
      <dgm:spPr/>
      <dgm:t>
        <a:bodyPr/>
        <a:lstStyle/>
        <a:p>
          <a:r>
            <a:rPr lang="en-US" sz="2000" dirty="0"/>
            <a:t>Office 365 themes</a:t>
          </a:r>
        </a:p>
      </dgm:t>
    </dgm:pt>
    <dgm:pt modelId="{71D1F247-C3B8-4E71-91CB-91A4E58DBE42}" type="parTrans" cxnId="{CD1393BF-E14C-43E3-BBA9-7751B16E4AA1}">
      <dgm:prSet/>
      <dgm:spPr/>
      <dgm:t>
        <a:bodyPr/>
        <a:lstStyle/>
        <a:p>
          <a:endParaRPr lang="en-US"/>
        </a:p>
      </dgm:t>
    </dgm:pt>
    <dgm:pt modelId="{CCE170AD-F59D-4637-8367-3F201E2679CC}" type="sibTrans" cxnId="{CD1393BF-E14C-43E3-BBA9-7751B16E4AA1}">
      <dgm:prSet/>
      <dgm:spPr/>
      <dgm:t>
        <a:bodyPr/>
        <a:lstStyle/>
        <a:p>
          <a:endParaRPr lang="en-US"/>
        </a:p>
      </dgm:t>
    </dgm:pt>
    <dgm:pt modelId="{6CEB6AF3-E986-42E8-AD89-DC93F8422212}">
      <dgm:prSet custT="1"/>
      <dgm:spPr/>
      <dgm:t>
        <a:bodyPr/>
        <a:lstStyle/>
        <a:p>
          <a:r>
            <a:rPr lang="en-GB" sz="2000" dirty="0"/>
            <a:t>In this Lesson</a:t>
          </a:r>
          <a:endParaRPr lang="en-US" sz="2000" dirty="0"/>
        </a:p>
      </dgm:t>
    </dgm:pt>
    <dgm:pt modelId="{4E6D2B7A-A54A-4C33-986C-1000D31B0B02}" type="parTrans" cxnId="{0C0DD24C-3097-4C27-B5F7-53D2780B76AC}">
      <dgm:prSet/>
      <dgm:spPr/>
      <dgm:t>
        <a:bodyPr/>
        <a:lstStyle/>
        <a:p>
          <a:endParaRPr lang="en-US"/>
        </a:p>
      </dgm:t>
    </dgm:pt>
    <dgm:pt modelId="{889F2DE9-B176-4488-B938-19B972720B63}" type="sibTrans" cxnId="{0C0DD24C-3097-4C27-B5F7-53D2780B76AC}">
      <dgm:prSet/>
      <dgm:spPr/>
      <dgm:t>
        <a:bodyPr/>
        <a:lstStyle/>
        <a:p>
          <a:endParaRPr lang="en-US"/>
        </a:p>
      </dgm:t>
    </dgm:pt>
    <dgm:pt modelId="{603BDDB8-E7CB-41FB-AB76-E40936F8D722}">
      <dgm:prSet custT="1"/>
      <dgm:spPr/>
      <dgm:t>
        <a:bodyPr/>
        <a:lstStyle/>
        <a:p>
          <a:r>
            <a:rPr lang="en-US" sz="2000" dirty="0"/>
            <a:t>Change the look</a:t>
          </a:r>
        </a:p>
      </dgm:t>
    </dgm:pt>
    <dgm:pt modelId="{DFFD4F90-0562-4394-91F0-981D6939E2D5}" type="parTrans" cxnId="{B5E524B9-BB79-4605-8D4B-97D157FF030C}">
      <dgm:prSet/>
      <dgm:spPr/>
    </dgm:pt>
    <dgm:pt modelId="{BA33B164-03FC-4B97-AC9E-981D5461D8B9}" type="sibTrans" cxnId="{B5E524B9-BB79-4605-8D4B-97D157FF030C}">
      <dgm:prSet/>
      <dgm:spPr/>
    </dgm:pt>
    <dgm:pt modelId="{ECCBC057-51D9-43A6-A392-265854472842}" type="pres">
      <dgm:prSet presAssocID="{00BC858D-6882-4743-86FD-9A4F0C4E9DE2}" presName="linear" presStyleCnt="0">
        <dgm:presLayoutVars>
          <dgm:dir/>
          <dgm:animLvl val="lvl"/>
          <dgm:resizeHandles val="exact"/>
        </dgm:presLayoutVars>
      </dgm:prSet>
      <dgm:spPr/>
    </dgm:pt>
    <dgm:pt modelId="{F8011459-4617-46CE-BD74-98FB28609B8A}" type="pres">
      <dgm:prSet presAssocID="{6CEB6AF3-E986-42E8-AD89-DC93F8422212}" presName="parentLin" presStyleCnt="0"/>
      <dgm:spPr/>
    </dgm:pt>
    <dgm:pt modelId="{824EC0AC-D084-4C78-849C-A57826C40ED2}" type="pres">
      <dgm:prSet presAssocID="{6CEB6AF3-E986-42E8-AD89-DC93F8422212}" presName="parentLeftMargin" presStyleLbl="node1" presStyleIdx="0" presStyleCnt="1"/>
      <dgm:spPr/>
    </dgm:pt>
    <dgm:pt modelId="{2EF7F458-8E46-4AC3-B2B3-32ACB34FF539}" type="pres">
      <dgm:prSet presAssocID="{6CEB6AF3-E986-42E8-AD89-DC93F8422212}" presName="parentText" presStyleLbl="node1" presStyleIdx="0" presStyleCnt="1" custScaleX="77528" custScaleY="31497" custLinFactNeighborX="-38135" custLinFactNeighborY="-32936">
        <dgm:presLayoutVars>
          <dgm:chMax val="0"/>
          <dgm:bulletEnabled val="1"/>
        </dgm:presLayoutVars>
      </dgm:prSet>
      <dgm:spPr/>
    </dgm:pt>
    <dgm:pt modelId="{76C4355D-2810-4530-BDD1-EEA8B5D0AA19}" type="pres">
      <dgm:prSet presAssocID="{6CEB6AF3-E986-42E8-AD89-DC93F8422212}" presName="negativeSpace" presStyleCnt="0"/>
      <dgm:spPr/>
    </dgm:pt>
    <dgm:pt modelId="{E4425C44-CD42-41E9-99E0-33701E2AD2F7}" type="pres">
      <dgm:prSet presAssocID="{6CEB6AF3-E986-42E8-AD89-DC93F8422212}" presName="childText" presStyleLbl="conFgAcc1" presStyleIdx="0" presStyleCnt="1" custScaleX="94518" custScaleY="79914" custLinFactNeighborX="-22" custLinFactNeighborY="-2888">
        <dgm:presLayoutVars>
          <dgm:bulletEnabled val="1"/>
        </dgm:presLayoutVars>
      </dgm:prSet>
      <dgm:spPr/>
    </dgm:pt>
  </dgm:ptLst>
  <dgm:cxnLst>
    <dgm:cxn modelId="{E5529169-56D4-432D-8715-938CCF11C660}" type="presOf" srcId="{00BC858D-6882-4743-86FD-9A4F0C4E9DE2}" destId="{ECCBC057-51D9-43A6-A392-265854472842}" srcOrd="0" destOrd="0" presId="urn:microsoft.com/office/officeart/2005/8/layout/list1"/>
    <dgm:cxn modelId="{0C0DD24C-3097-4C27-B5F7-53D2780B76AC}" srcId="{00BC858D-6882-4743-86FD-9A4F0C4E9DE2}" destId="{6CEB6AF3-E986-42E8-AD89-DC93F8422212}" srcOrd="0" destOrd="0" parTransId="{4E6D2B7A-A54A-4C33-986C-1000D31B0B02}" sibTransId="{889F2DE9-B176-4488-B938-19B972720B63}"/>
    <dgm:cxn modelId="{85D9CD74-36C3-43A4-9148-FE79FF5F2454}" type="presOf" srcId="{603BDDB8-E7CB-41FB-AB76-E40936F8D722}" destId="{E4425C44-CD42-41E9-99E0-33701E2AD2F7}" srcOrd="0" destOrd="1" presId="urn:microsoft.com/office/officeart/2005/8/layout/list1"/>
    <dgm:cxn modelId="{3401205A-5E4C-4797-9E06-590252C56397}" type="presOf" srcId="{6CEB6AF3-E986-42E8-AD89-DC93F8422212}" destId="{2EF7F458-8E46-4AC3-B2B3-32ACB34FF539}" srcOrd="1" destOrd="0" presId="urn:microsoft.com/office/officeart/2005/8/layout/list1"/>
    <dgm:cxn modelId="{9D785394-97C5-4029-863D-FAC8D966927F}" type="presOf" srcId="{C1F05C89-6016-4F79-9CD1-02A2313040AF}" destId="{E4425C44-CD42-41E9-99E0-33701E2AD2F7}" srcOrd="0" destOrd="0" presId="urn:microsoft.com/office/officeart/2005/8/layout/list1"/>
    <dgm:cxn modelId="{2AB51FA6-7A57-4D1D-BA50-7F7DDAA74D0B}" type="presOf" srcId="{6CEB6AF3-E986-42E8-AD89-DC93F8422212}" destId="{824EC0AC-D084-4C78-849C-A57826C40ED2}" srcOrd="0" destOrd="0" presId="urn:microsoft.com/office/officeart/2005/8/layout/list1"/>
    <dgm:cxn modelId="{B5E524B9-BB79-4605-8D4B-97D157FF030C}" srcId="{6CEB6AF3-E986-42E8-AD89-DC93F8422212}" destId="{603BDDB8-E7CB-41FB-AB76-E40936F8D722}" srcOrd="1" destOrd="0" parTransId="{DFFD4F90-0562-4394-91F0-981D6939E2D5}" sibTransId="{BA33B164-03FC-4B97-AC9E-981D5461D8B9}"/>
    <dgm:cxn modelId="{CD1393BF-E14C-43E3-BBA9-7751B16E4AA1}" srcId="{6CEB6AF3-E986-42E8-AD89-DC93F8422212}" destId="{C1F05C89-6016-4F79-9CD1-02A2313040AF}" srcOrd="0" destOrd="0" parTransId="{71D1F247-C3B8-4E71-91CB-91A4E58DBE42}" sibTransId="{CCE170AD-F59D-4637-8367-3F201E2679CC}"/>
    <dgm:cxn modelId="{7A6CC45F-E90E-4D2E-85C6-B7E2DDBB8B9A}" type="presParOf" srcId="{ECCBC057-51D9-43A6-A392-265854472842}" destId="{F8011459-4617-46CE-BD74-98FB28609B8A}" srcOrd="0" destOrd="0" presId="urn:microsoft.com/office/officeart/2005/8/layout/list1"/>
    <dgm:cxn modelId="{3DCD9E64-16AB-4C28-8A7D-B42C746C1F60}" type="presParOf" srcId="{F8011459-4617-46CE-BD74-98FB28609B8A}" destId="{824EC0AC-D084-4C78-849C-A57826C40ED2}" srcOrd="0" destOrd="0" presId="urn:microsoft.com/office/officeart/2005/8/layout/list1"/>
    <dgm:cxn modelId="{2F6E3D6C-056D-4EB9-BAF8-50360A88CFD8}" type="presParOf" srcId="{F8011459-4617-46CE-BD74-98FB28609B8A}" destId="{2EF7F458-8E46-4AC3-B2B3-32ACB34FF539}" srcOrd="1" destOrd="0" presId="urn:microsoft.com/office/officeart/2005/8/layout/list1"/>
    <dgm:cxn modelId="{8C5F7E8A-34F1-44D5-9D22-43EBD39DEEB4}" type="presParOf" srcId="{ECCBC057-51D9-43A6-A392-265854472842}" destId="{76C4355D-2810-4530-BDD1-EEA8B5D0AA19}" srcOrd="1" destOrd="0" presId="urn:microsoft.com/office/officeart/2005/8/layout/list1"/>
    <dgm:cxn modelId="{AD3F17EA-55D8-4EB3-9E2D-BB77AAE23364}" type="presParOf" srcId="{ECCBC057-51D9-43A6-A392-265854472842}" destId="{E4425C44-CD42-41E9-99E0-33701E2AD2F7}"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37D7B2-F9E7-49CB-9A29-9818F2C1B96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5A4AA33-0049-465D-B18B-657FCB06BFAE}">
      <dgm:prSet/>
      <dgm:spPr/>
      <dgm:t>
        <a:bodyPr/>
        <a:lstStyle/>
        <a:p>
          <a:r>
            <a:rPr lang="en-US" dirty="0"/>
            <a:t>Review how to implement your Office 365 Theme</a:t>
          </a:r>
        </a:p>
      </dgm:t>
    </dgm:pt>
    <dgm:pt modelId="{C1C22A98-7F26-4CE4-B5D0-3A9BCB2A4D48}" type="parTrans" cxnId="{4471B94E-A946-4DD7-8654-DE295994FE75}">
      <dgm:prSet/>
      <dgm:spPr/>
      <dgm:t>
        <a:bodyPr/>
        <a:lstStyle/>
        <a:p>
          <a:endParaRPr lang="en-US"/>
        </a:p>
      </dgm:t>
    </dgm:pt>
    <dgm:pt modelId="{D1BD811D-107E-446D-9339-3130F92FEB55}" type="sibTrans" cxnId="{4471B94E-A946-4DD7-8654-DE295994FE75}">
      <dgm:prSet/>
      <dgm:spPr/>
      <dgm:t>
        <a:bodyPr/>
        <a:lstStyle/>
        <a:p>
          <a:endParaRPr lang="en-US"/>
        </a:p>
      </dgm:t>
    </dgm:pt>
    <dgm:pt modelId="{EEA2B8B4-E4F9-42B3-844B-C33FF2BBA4C0}">
      <dgm:prSet/>
      <dgm:spPr/>
      <dgm:t>
        <a:bodyPr/>
        <a:lstStyle/>
        <a:p>
          <a:r>
            <a:rPr lang="en-US" dirty="0"/>
            <a:t>Using Change the look to apply company colors</a:t>
          </a:r>
        </a:p>
      </dgm:t>
    </dgm:pt>
    <dgm:pt modelId="{1813602D-5033-4556-BE7C-02EF59D7E270}" type="parTrans" cxnId="{067FB7A4-73DF-4188-8DC9-F7E00395C3A9}">
      <dgm:prSet/>
      <dgm:spPr/>
      <dgm:t>
        <a:bodyPr/>
        <a:lstStyle/>
        <a:p>
          <a:endParaRPr lang="en-US"/>
        </a:p>
      </dgm:t>
    </dgm:pt>
    <dgm:pt modelId="{EBFAD0E0-0258-4FBD-AAC7-3140D1D8E594}" type="sibTrans" cxnId="{067FB7A4-73DF-4188-8DC9-F7E00395C3A9}">
      <dgm:prSet/>
      <dgm:spPr/>
      <dgm:t>
        <a:bodyPr/>
        <a:lstStyle/>
        <a:p>
          <a:endParaRPr lang="en-US"/>
        </a:p>
      </dgm:t>
    </dgm:pt>
    <dgm:pt modelId="{C950554A-3622-4468-AE4F-8A420C62AAB0}" type="pres">
      <dgm:prSet presAssocID="{8237D7B2-F9E7-49CB-9A29-9818F2C1B96D}" presName="CompostProcess" presStyleCnt="0">
        <dgm:presLayoutVars>
          <dgm:dir/>
          <dgm:resizeHandles val="exact"/>
        </dgm:presLayoutVars>
      </dgm:prSet>
      <dgm:spPr/>
    </dgm:pt>
    <dgm:pt modelId="{377D8D8C-EF9C-4882-A117-A7706C0F6879}" type="pres">
      <dgm:prSet presAssocID="{8237D7B2-F9E7-49CB-9A29-9818F2C1B96D}" presName="arrow" presStyleLbl="bgShp" presStyleIdx="0" presStyleCnt="1"/>
      <dgm:spPr/>
    </dgm:pt>
    <dgm:pt modelId="{8C3C591D-A85C-4869-B39A-19B8EE6FB81F}" type="pres">
      <dgm:prSet presAssocID="{8237D7B2-F9E7-49CB-9A29-9818F2C1B96D}" presName="linearProcess" presStyleCnt="0"/>
      <dgm:spPr/>
    </dgm:pt>
    <dgm:pt modelId="{035A6EC5-06E9-42F5-8D15-DDA2C74A76D2}" type="pres">
      <dgm:prSet presAssocID="{15A4AA33-0049-465D-B18B-657FCB06BFAE}" presName="textNode" presStyleLbl="node1" presStyleIdx="0" presStyleCnt="2">
        <dgm:presLayoutVars>
          <dgm:bulletEnabled val="1"/>
        </dgm:presLayoutVars>
      </dgm:prSet>
      <dgm:spPr/>
    </dgm:pt>
    <dgm:pt modelId="{24C87161-1B81-4528-9BEE-F2CB63B116CF}" type="pres">
      <dgm:prSet presAssocID="{D1BD811D-107E-446D-9339-3130F92FEB55}" presName="sibTrans" presStyleCnt="0"/>
      <dgm:spPr/>
    </dgm:pt>
    <dgm:pt modelId="{9057DC35-B6B2-43FC-A231-C75F141AAA8D}" type="pres">
      <dgm:prSet presAssocID="{EEA2B8B4-E4F9-42B3-844B-C33FF2BBA4C0}" presName="textNode" presStyleLbl="node1" presStyleIdx="1" presStyleCnt="2">
        <dgm:presLayoutVars>
          <dgm:bulletEnabled val="1"/>
        </dgm:presLayoutVars>
      </dgm:prSet>
      <dgm:spPr/>
    </dgm:pt>
  </dgm:ptLst>
  <dgm:cxnLst>
    <dgm:cxn modelId="{4087A53B-D26F-4AA9-9254-B2BB87DDB99D}" type="presOf" srcId="{15A4AA33-0049-465D-B18B-657FCB06BFAE}" destId="{035A6EC5-06E9-42F5-8D15-DDA2C74A76D2}" srcOrd="0" destOrd="0" presId="urn:microsoft.com/office/officeart/2005/8/layout/hProcess9"/>
    <dgm:cxn modelId="{74E48F4A-D774-46F7-9857-6A9333CEC705}" type="presOf" srcId="{EEA2B8B4-E4F9-42B3-844B-C33FF2BBA4C0}" destId="{9057DC35-B6B2-43FC-A231-C75F141AAA8D}" srcOrd="0" destOrd="0" presId="urn:microsoft.com/office/officeart/2005/8/layout/hProcess9"/>
    <dgm:cxn modelId="{4471B94E-A946-4DD7-8654-DE295994FE75}" srcId="{8237D7B2-F9E7-49CB-9A29-9818F2C1B96D}" destId="{15A4AA33-0049-465D-B18B-657FCB06BFAE}" srcOrd="0" destOrd="0" parTransId="{C1C22A98-7F26-4CE4-B5D0-3A9BCB2A4D48}" sibTransId="{D1BD811D-107E-446D-9339-3130F92FEB55}"/>
    <dgm:cxn modelId="{02248C6F-0B19-43A4-B208-E3D1F5DDD5CF}" type="presOf" srcId="{8237D7B2-F9E7-49CB-9A29-9818F2C1B96D}" destId="{C950554A-3622-4468-AE4F-8A420C62AAB0}" srcOrd="0" destOrd="0" presId="urn:microsoft.com/office/officeart/2005/8/layout/hProcess9"/>
    <dgm:cxn modelId="{067FB7A4-73DF-4188-8DC9-F7E00395C3A9}" srcId="{8237D7B2-F9E7-49CB-9A29-9818F2C1B96D}" destId="{EEA2B8B4-E4F9-42B3-844B-C33FF2BBA4C0}" srcOrd="1" destOrd="0" parTransId="{1813602D-5033-4556-BE7C-02EF59D7E270}" sibTransId="{EBFAD0E0-0258-4FBD-AAC7-3140D1D8E594}"/>
    <dgm:cxn modelId="{49A55FB3-308D-4F65-B554-D2D4D9AF5697}" type="presParOf" srcId="{C950554A-3622-4468-AE4F-8A420C62AAB0}" destId="{377D8D8C-EF9C-4882-A117-A7706C0F6879}" srcOrd="0" destOrd="0" presId="urn:microsoft.com/office/officeart/2005/8/layout/hProcess9"/>
    <dgm:cxn modelId="{5723DF89-9261-4ED6-9FCF-B9D0DE24F331}" type="presParOf" srcId="{C950554A-3622-4468-AE4F-8A420C62AAB0}" destId="{8C3C591D-A85C-4869-B39A-19B8EE6FB81F}" srcOrd="1" destOrd="0" presId="urn:microsoft.com/office/officeart/2005/8/layout/hProcess9"/>
    <dgm:cxn modelId="{D2F3D5A8-EE39-4F70-8A18-DA59C72C2A27}" type="presParOf" srcId="{8C3C591D-A85C-4869-B39A-19B8EE6FB81F}" destId="{035A6EC5-06E9-42F5-8D15-DDA2C74A76D2}" srcOrd="0" destOrd="0" presId="urn:microsoft.com/office/officeart/2005/8/layout/hProcess9"/>
    <dgm:cxn modelId="{A8423BF6-6D92-4C74-9648-7F26CC5AF82B}" type="presParOf" srcId="{8C3C591D-A85C-4869-B39A-19B8EE6FB81F}" destId="{24C87161-1B81-4528-9BEE-F2CB63B116CF}" srcOrd="1" destOrd="0" presId="urn:microsoft.com/office/officeart/2005/8/layout/hProcess9"/>
    <dgm:cxn modelId="{CEC453EE-D456-4E15-A545-B2E36AA2C020}" type="presParOf" srcId="{8C3C591D-A85C-4869-B39A-19B8EE6FB81F}" destId="{9057DC35-B6B2-43FC-A231-C75F141AAA8D}"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5450F7-3527-4C73-99E9-765037DACB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2EFB7B1-BFDF-43EF-BFE5-7187047F0A7C}">
      <dgm:prSet phldrT="[Text]"/>
      <dgm:spPr/>
      <dgm:t>
        <a:bodyPr/>
        <a:lstStyle/>
        <a:p>
          <a:r>
            <a:rPr lang="en-GB" dirty="0"/>
            <a:t>What do you use if you want to show your company logo above all Office 365 products</a:t>
          </a:r>
          <a:endParaRPr lang="en-US" dirty="0"/>
        </a:p>
      </dgm:t>
    </dgm:pt>
    <dgm:pt modelId="{87AF2660-1EE6-41E9-BD65-6E694BEAA236}" type="parTrans" cxnId="{5D7F6604-9AF6-4A5A-A1B9-962D6974AD32}">
      <dgm:prSet/>
      <dgm:spPr/>
      <dgm:t>
        <a:bodyPr/>
        <a:lstStyle/>
        <a:p>
          <a:endParaRPr lang="en-US"/>
        </a:p>
      </dgm:t>
    </dgm:pt>
    <dgm:pt modelId="{000D70ED-CD4B-4FEA-AB74-912F022B898E}" type="sibTrans" cxnId="{5D7F6604-9AF6-4A5A-A1B9-962D6974AD32}">
      <dgm:prSet/>
      <dgm:spPr/>
      <dgm:t>
        <a:bodyPr/>
        <a:lstStyle/>
        <a:p>
          <a:endParaRPr lang="en-US"/>
        </a:p>
      </dgm:t>
    </dgm:pt>
    <dgm:pt modelId="{046ABBE8-1CC7-48F4-A7A7-E8E4852E300A}">
      <dgm:prSet/>
      <dgm:spPr/>
      <dgm:t>
        <a:bodyPr/>
        <a:lstStyle/>
        <a:p>
          <a:r>
            <a:rPr lang="en-GB" dirty="0"/>
            <a:t>What can you configure in an Office 365 theme?</a:t>
          </a:r>
          <a:endParaRPr lang="en-US" dirty="0"/>
        </a:p>
      </dgm:t>
    </dgm:pt>
    <dgm:pt modelId="{33E29D2B-A82B-4AEE-A0AD-E799ECB19B57}" type="parTrans" cxnId="{DB048A21-0E8A-4388-A12A-E12109013569}">
      <dgm:prSet/>
      <dgm:spPr/>
      <dgm:t>
        <a:bodyPr/>
        <a:lstStyle/>
        <a:p>
          <a:endParaRPr lang="en-US"/>
        </a:p>
      </dgm:t>
    </dgm:pt>
    <dgm:pt modelId="{405893CD-11F3-4088-A64A-128DA9AF7922}" type="sibTrans" cxnId="{DB048A21-0E8A-4388-A12A-E12109013569}">
      <dgm:prSet/>
      <dgm:spPr/>
      <dgm:t>
        <a:bodyPr/>
        <a:lstStyle/>
        <a:p>
          <a:endParaRPr lang="en-US"/>
        </a:p>
      </dgm:t>
    </dgm:pt>
    <dgm:pt modelId="{4A7136FD-208E-44FC-A7C2-09C0B3AFCF66}">
      <dgm:prSet phldrT="[Text]"/>
      <dgm:spPr/>
      <dgm:t>
        <a:bodyPr/>
        <a:lstStyle/>
        <a:p>
          <a:r>
            <a:rPr lang="en-US" dirty="0"/>
            <a:t>Office 365 theme</a:t>
          </a:r>
        </a:p>
      </dgm:t>
    </dgm:pt>
    <dgm:pt modelId="{02F9AF32-5139-4556-8FCD-8A76C26CA7B7}" type="parTrans" cxnId="{AFA7695A-EFE1-47DA-A0B3-6BB72F34EF45}">
      <dgm:prSet/>
      <dgm:spPr/>
      <dgm:t>
        <a:bodyPr/>
        <a:lstStyle/>
        <a:p>
          <a:endParaRPr lang="en-US"/>
        </a:p>
      </dgm:t>
    </dgm:pt>
    <dgm:pt modelId="{93B0F79D-D2E4-4B0C-8063-5EEA8C830384}" type="sibTrans" cxnId="{AFA7695A-EFE1-47DA-A0B3-6BB72F34EF45}">
      <dgm:prSet/>
      <dgm:spPr/>
      <dgm:t>
        <a:bodyPr/>
        <a:lstStyle/>
        <a:p>
          <a:endParaRPr lang="en-US"/>
        </a:p>
      </dgm:t>
    </dgm:pt>
    <dgm:pt modelId="{13B4C2D6-F865-4E92-A5B5-2287F7D0682E}">
      <dgm:prSet/>
      <dgm:spPr/>
      <dgm:t>
        <a:bodyPr/>
        <a:lstStyle/>
        <a:p>
          <a:pPr>
            <a:buFont typeface="Arial" panose="020B0604020202020204" pitchFamily="34" charset="0"/>
            <a:buChar char="•"/>
          </a:pPr>
          <a:r>
            <a:rPr lang="en-US" dirty="0"/>
            <a:t>Custom logo and clickable </a:t>
          </a:r>
          <a:r>
            <a:rPr lang="en-US" dirty="0" err="1"/>
            <a:t>url</a:t>
          </a:r>
          <a:endParaRPr lang="en-US" dirty="0"/>
        </a:p>
      </dgm:t>
    </dgm:pt>
    <dgm:pt modelId="{68C99609-CC59-44D7-8DDF-5E368904D4DC}" type="parTrans" cxnId="{6A96BE92-0E98-4098-A36C-ED31CE17CCDE}">
      <dgm:prSet/>
      <dgm:spPr/>
      <dgm:t>
        <a:bodyPr/>
        <a:lstStyle/>
        <a:p>
          <a:endParaRPr lang="en-US"/>
        </a:p>
      </dgm:t>
    </dgm:pt>
    <dgm:pt modelId="{CFBDA78A-17C3-4691-8360-13460919BB1F}" type="sibTrans" cxnId="{6A96BE92-0E98-4098-A36C-ED31CE17CCDE}">
      <dgm:prSet/>
      <dgm:spPr/>
      <dgm:t>
        <a:bodyPr/>
        <a:lstStyle/>
        <a:p>
          <a:endParaRPr lang="en-US"/>
        </a:p>
      </dgm:t>
    </dgm:pt>
    <dgm:pt modelId="{C2F45116-4AC9-4A57-8712-36F520FA9654}">
      <dgm:prSet/>
      <dgm:spPr/>
      <dgm:t>
        <a:bodyPr/>
        <a:lstStyle/>
        <a:p>
          <a:r>
            <a:rPr lang="en-US" dirty="0"/>
            <a:t>Background image and color</a:t>
          </a:r>
        </a:p>
      </dgm:t>
    </dgm:pt>
    <dgm:pt modelId="{ECD789FF-F9B9-45BB-8DC7-5B7CAADDC8CD}" type="sibTrans" cxnId="{16AD655D-C3F5-4B5A-AE91-97C4AC5BF03D}">
      <dgm:prSet/>
      <dgm:spPr/>
      <dgm:t>
        <a:bodyPr/>
        <a:lstStyle/>
        <a:p>
          <a:endParaRPr lang="en-US"/>
        </a:p>
      </dgm:t>
    </dgm:pt>
    <dgm:pt modelId="{4F85F6C9-2AB3-440D-A2FB-FEDEE7830FF0}" type="parTrans" cxnId="{16AD655D-C3F5-4B5A-AE91-97C4AC5BF03D}">
      <dgm:prSet/>
      <dgm:spPr/>
      <dgm:t>
        <a:bodyPr/>
        <a:lstStyle/>
        <a:p>
          <a:endParaRPr lang="en-US"/>
        </a:p>
      </dgm:t>
    </dgm:pt>
    <dgm:pt modelId="{46B92221-C431-4EA8-AB56-0152EE948C94}">
      <dgm:prSet/>
      <dgm:spPr/>
      <dgm:t>
        <a:bodyPr/>
        <a:lstStyle/>
        <a:p>
          <a:r>
            <a:rPr lang="en-US" dirty="0"/>
            <a:t>Accent color, text and icons</a:t>
          </a:r>
        </a:p>
      </dgm:t>
    </dgm:pt>
    <dgm:pt modelId="{745BCF04-44D9-4FC0-95DF-52A78CF89347}" type="sibTrans" cxnId="{D8CA271A-1861-4FE0-91C3-FC14CA818375}">
      <dgm:prSet/>
      <dgm:spPr/>
      <dgm:t>
        <a:bodyPr/>
        <a:lstStyle/>
        <a:p>
          <a:endParaRPr lang="en-US"/>
        </a:p>
      </dgm:t>
    </dgm:pt>
    <dgm:pt modelId="{C2B891E8-3460-41B1-9FDC-333311B01685}" type="parTrans" cxnId="{D8CA271A-1861-4FE0-91C3-FC14CA818375}">
      <dgm:prSet/>
      <dgm:spPr/>
      <dgm:t>
        <a:bodyPr/>
        <a:lstStyle/>
        <a:p>
          <a:endParaRPr lang="en-US"/>
        </a:p>
      </dgm:t>
    </dgm:pt>
    <dgm:pt modelId="{C7BFACB6-8EFB-4C72-BB4E-B7823FD5E60F}">
      <dgm:prSet/>
      <dgm:spPr/>
      <dgm:t>
        <a:bodyPr/>
        <a:lstStyle/>
        <a:p>
          <a:r>
            <a:rPr lang="nl-NL" dirty="0"/>
            <a:t>Is </a:t>
          </a:r>
          <a:r>
            <a:rPr lang="nl-NL" dirty="0" err="1"/>
            <a:t>it</a:t>
          </a:r>
          <a:r>
            <a:rPr lang="nl-NL" dirty="0"/>
            <a:t> </a:t>
          </a:r>
          <a:r>
            <a:rPr lang="nl-NL" dirty="0" err="1"/>
            <a:t>possible</a:t>
          </a:r>
          <a:r>
            <a:rPr lang="nl-NL" dirty="0"/>
            <a:t> </a:t>
          </a:r>
          <a:r>
            <a:rPr lang="nl-NL" dirty="0" err="1"/>
            <a:t>to</a:t>
          </a:r>
          <a:r>
            <a:rPr lang="nl-NL" dirty="0"/>
            <a:t> </a:t>
          </a:r>
          <a:r>
            <a:rPr lang="nl-NL" dirty="0" err="1"/>
            <a:t>use</a:t>
          </a:r>
          <a:r>
            <a:rPr lang="nl-NL" dirty="0"/>
            <a:t> company </a:t>
          </a:r>
          <a:r>
            <a:rPr lang="nl-NL" dirty="0" err="1"/>
            <a:t>specific</a:t>
          </a:r>
          <a:r>
            <a:rPr lang="nl-NL" dirty="0"/>
            <a:t> </a:t>
          </a:r>
          <a:r>
            <a:rPr lang="nl-NL" dirty="0" err="1"/>
            <a:t>colors</a:t>
          </a:r>
          <a:r>
            <a:rPr lang="nl-NL" dirty="0"/>
            <a:t> in a SharePoint Change </a:t>
          </a:r>
          <a:r>
            <a:rPr lang="nl-NL" dirty="0" err="1"/>
            <a:t>the</a:t>
          </a:r>
          <a:r>
            <a:rPr lang="nl-NL" dirty="0"/>
            <a:t> look </a:t>
          </a:r>
          <a:r>
            <a:rPr lang="nl-NL" dirty="0" err="1"/>
            <a:t>theme</a:t>
          </a:r>
          <a:r>
            <a:rPr lang="nl-NL" dirty="0"/>
            <a:t>?</a:t>
          </a:r>
        </a:p>
      </dgm:t>
    </dgm:pt>
    <dgm:pt modelId="{00734393-7939-41F2-B305-B8505F3E3188}" type="parTrans" cxnId="{F7D6F3C0-34BD-4BCE-93BD-844C30292C0D}">
      <dgm:prSet/>
      <dgm:spPr/>
      <dgm:t>
        <a:bodyPr/>
        <a:lstStyle/>
        <a:p>
          <a:endParaRPr lang="en-US"/>
        </a:p>
      </dgm:t>
    </dgm:pt>
    <dgm:pt modelId="{E8A38F7F-5395-420C-9CDF-83B9A7A0C107}" type="sibTrans" cxnId="{F7D6F3C0-34BD-4BCE-93BD-844C30292C0D}">
      <dgm:prSet/>
      <dgm:spPr/>
      <dgm:t>
        <a:bodyPr/>
        <a:lstStyle/>
        <a:p>
          <a:endParaRPr lang="en-US"/>
        </a:p>
      </dgm:t>
    </dgm:pt>
    <dgm:pt modelId="{C20A83EA-D57C-45BD-925D-BCC366204D45}">
      <dgm:prSet/>
      <dgm:spPr/>
      <dgm:t>
        <a:bodyPr/>
        <a:lstStyle/>
        <a:p>
          <a:r>
            <a:rPr lang="nl-NL" dirty="0"/>
            <a:t>Yes, </a:t>
          </a:r>
          <a:r>
            <a:rPr lang="nl-NL" dirty="0" err="1"/>
            <a:t>use</a:t>
          </a:r>
          <a:r>
            <a:rPr lang="nl-NL" dirty="0"/>
            <a:t> </a:t>
          </a:r>
          <a:r>
            <a:rPr lang="nl-NL" dirty="0" err="1"/>
            <a:t>the</a:t>
          </a:r>
          <a:r>
            <a:rPr lang="nl-NL" dirty="0"/>
            <a:t> </a:t>
          </a:r>
          <a:r>
            <a:rPr lang="nl-NL" dirty="0" err="1"/>
            <a:t>theme</a:t>
          </a:r>
          <a:r>
            <a:rPr lang="nl-NL" dirty="0"/>
            <a:t> generator tool </a:t>
          </a:r>
          <a:r>
            <a:rPr lang="nl-NL" dirty="0" err="1"/>
            <a:t>to</a:t>
          </a:r>
          <a:r>
            <a:rPr lang="nl-NL" dirty="0"/>
            <a:t> set </a:t>
          </a:r>
          <a:r>
            <a:rPr lang="nl-NL" dirty="0" err="1"/>
            <a:t>the</a:t>
          </a:r>
          <a:r>
            <a:rPr lang="nl-NL" dirty="0"/>
            <a:t> </a:t>
          </a:r>
          <a:r>
            <a:rPr lang="nl-NL" dirty="0" err="1"/>
            <a:t>specific</a:t>
          </a:r>
          <a:r>
            <a:rPr lang="nl-NL" dirty="0"/>
            <a:t> </a:t>
          </a:r>
          <a:r>
            <a:rPr lang="nl-NL" dirty="0" err="1"/>
            <a:t>colors</a:t>
          </a:r>
          <a:r>
            <a:rPr lang="nl-NL" dirty="0"/>
            <a:t> </a:t>
          </a:r>
          <a:r>
            <a:rPr lang="nl-NL" dirty="0" err="1"/>
            <a:t>and</a:t>
          </a:r>
          <a:r>
            <a:rPr lang="nl-NL" dirty="0"/>
            <a:t> </a:t>
          </a:r>
          <a:r>
            <a:rPr lang="nl-NL" dirty="0" err="1"/>
            <a:t>use</a:t>
          </a:r>
          <a:r>
            <a:rPr lang="nl-NL" dirty="0"/>
            <a:t> </a:t>
          </a:r>
          <a:r>
            <a:rPr lang="nl-NL" dirty="0" err="1"/>
            <a:t>PowerShell</a:t>
          </a:r>
          <a:r>
            <a:rPr lang="nl-NL" dirty="0"/>
            <a:t> </a:t>
          </a:r>
          <a:r>
            <a:rPr lang="nl-NL" dirty="0" err="1"/>
            <a:t>to</a:t>
          </a:r>
          <a:r>
            <a:rPr lang="nl-NL" dirty="0"/>
            <a:t> </a:t>
          </a:r>
          <a:r>
            <a:rPr lang="nl-NL" dirty="0" err="1"/>
            <a:t>add</a:t>
          </a:r>
          <a:r>
            <a:rPr lang="nl-NL" dirty="0"/>
            <a:t> a new SharePoint Online </a:t>
          </a:r>
          <a:r>
            <a:rPr lang="nl-NL" dirty="0" err="1"/>
            <a:t>theme</a:t>
          </a:r>
          <a:endParaRPr lang="nl-NL" dirty="0"/>
        </a:p>
      </dgm:t>
    </dgm:pt>
    <dgm:pt modelId="{1BE69BCC-726A-4D30-B2CF-BCFFAEEEDAC0}" type="parTrans" cxnId="{F71D8EC8-8E9D-4FFB-AED0-45E840A90BEF}">
      <dgm:prSet/>
      <dgm:spPr/>
      <dgm:t>
        <a:bodyPr/>
        <a:lstStyle/>
        <a:p>
          <a:endParaRPr lang="en-US"/>
        </a:p>
      </dgm:t>
    </dgm:pt>
    <dgm:pt modelId="{D724ED90-E8B6-43BA-8C6E-D8E1DF050259}" type="sibTrans" cxnId="{F71D8EC8-8E9D-4FFB-AED0-45E840A90BEF}">
      <dgm:prSet/>
      <dgm:spPr/>
      <dgm:t>
        <a:bodyPr/>
        <a:lstStyle/>
        <a:p>
          <a:endParaRPr lang="en-US"/>
        </a:p>
      </dgm:t>
    </dgm:pt>
    <dgm:pt modelId="{5C8AF6C1-22C9-4040-9A66-A7F45A312665}" type="pres">
      <dgm:prSet presAssocID="{9A5450F7-3527-4C73-99E9-765037DACBAA}" presName="linear" presStyleCnt="0">
        <dgm:presLayoutVars>
          <dgm:dir/>
          <dgm:animLvl val="lvl"/>
          <dgm:resizeHandles val="exact"/>
        </dgm:presLayoutVars>
      </dgm:prSet>
      <dgm:spPr/>
    </dgm:pt>
    <dgm:pt modelId="{08B1B56A-15AD-44BF-96AC-FC439F1C790C}" type="pres">
      <dgm:prSet presAssocID="{42EFB7B1-BFDF-43EF-BFE5-7187047F0A7C}" presName="parentLin" presStyleCnt="0"/>
      <dgm:spPr/>
    </dgm:pt>
    <dgm:pt modelId="{B5373CD6-385A-477F-BEB0-D2448019D76A}" type="pres">
      <dgm:prSet presAssocID="{42EFB7B1-BFDF-43EF-BFE5-7187047F0A7C}" presName="parentLeftMargin" presStyleLbl="node1" presStyleIdx="0" presStyleCnt="3"/>
      <dgm:spPr/>
    </dgm:pt>
    <dgm:pt modelId="{B643FEB8-245B-40DD-9201-9AA2BD1FAE38}" type="pres">
      <dgm:prSet presAssocID="{42EFB7B1-BFDF-43EF-BFE5-7187047F0A7C}" presName="parentText" presStyleLbl="node1" presStyleIdx="0" presStyleCnt="3" custLinFactY="-100000" custLinFactNeighborX="9062" custLinFactNeighborY="-165952">
        <dgm:presLayoutVars>
          <dgm:chMax val="0"/>
          <dgm:bulletEnabled val="1"/>
        </dgm:presLayoutVars>
      </dgm:prSet>
      <dgm:spPr/>
    </dgm:pt>
    <dgm:pt modelId="{5AD8DD8D-8B86-478A-AA4F-23DDE8B97972}" type="pres">
      <dgm:prSet presAssocID="{42EFB7B1-BFDF-43EF-BFE5-7187047F0A7C}" presName="negativeSpace" presStyleCnt="0"/>
      <dgm:spPr/>
    </dgm:pt>
    <dgm:pt modelId="{EE704389-4145-4E75-A7BB-1A83E06EAF83}" type="pres">
      <dgm:prSet presAssocID="{42EFB7B1-BFDF-43EF-BFE5-7187047F0A7C}" presName="childText" presStyleLbl="conFgAcc1" presStyleIdx="0" presStyleCnt="3" custLinFactY="-156327" custLinFactNeighborX="-14" custLinFactNeighborY="-200000">
        <dgm:presLayoutVars>
          <dgm:bulletEnabled val="1"/>
        </dgm:presLayoutVars>
      </dgm:prSet>
      <dgm:spPr/>
    </dgm:pt>
    <dgm:pt modelId="{27762425-56A0-4F74-85AC-8418B4F9B5F6}" type="pres">
      <dgm:prSet presAssocID="{000D70ED-CD4B-4FEA-AB74-912F022B898E}" presName="spaceBetweenRectangles" presStyleCnt="0"/>
      <dgm:spPr/>
    </dgm:pt>
    <dgm:pt modelId="{72C24B71-E5C2-4C49-9673-1E95388AA8C9}" type="pres">
      <dgm:prSet presAssocID="{046ABBE8-1CC7-48F4-A7A7-E8E4852E300A}" presName="parentLin" presStyleCnt="0"/>
      <dgm:spPr/>
    </dgm:pt>
    <dgm:pt modelId="{606E3676-3849-487E-9AF1-15B529F7422D}" type="pres">
      <dgm:prSet presAssocID="{046ABBE8-1CC7-48F4-A7A7-E8E4852E300A}" presName="parentLeftMargin" presStyleLbl="node1" presStyleIdx="0" presStyleCnt="3"/>
      <dgm:spPr/>
    </dgm:pt>
    <dgm:pt modelId="{41D669EB-8935-4EDF-A453-BF01ECF85AF2}" type="pres">
      <dgm:prSet presAssocID="{046ABBE8-1CC7-48F4-A7A7-E8E4852E300A}" presName="parentText" presStyleLbl="node1" presStyleIdx="1" presStyleCnt="3" custLinFactY="-100000" custLinFactNeighborX="9062" custLinFactNeighborY="-165952">
        <dgm:presLayoutVars>
          <dgm:chMax val="0"/>
          <dgm:bulletEnabled val="1"/>
        </dgm:presLayoutVars>
      </dgm:prSet>
      <dgm:spPr/>
    </dgm:pt>
    <dgm:pt modelId="{7C75DF13-5333-492C-A520-79A4ECE8D0FD}" type="pres">
      <dgm:prSet presAssocID="{046ABBE8-1CC7-48F4-A7A7-E8E4852E300A}" presName="negativeSpace" presStyleCnt="0"/>
      <dgm:spPr/>
    </dgm:pt>
    <dgm:pt modelId="{DD954288-5D2D-4B87-BB99-1DE3389F068F}" type="pres">
      <dgm:prSet presAssocID="{046ABBE8-1CC7-48F4-A7A7-E8E4852E300A}" presName="childText" presStyleLbl="conFgAcc1" presStyleIdx="1" presStyleCnt="3" custLinFactY="-92837" custLinFactNeighborX="453" custLinFactNeighborY="-100000">
        <dgm:presLayoutVars>
          <dgm:bulletEnabled val="1"/>
        </dgm:presLayoutVars>
      </dgm:prSet>
      <dgm:spPr/>
    </dgm:pt>
    <dgm:pt modelId="{E98E9B07-3F82-4E38-8457-5300C5D39D41}" type="pres">
      <dgm:prSet presAssocID="{405893CD-11F3-4088-A64A-128DA9AF7922}" presName="spaceBetweenRectangles" presStyleCnt="0"/>
      <dgm:spPr/>
    </dgm:pt>
    <dgm:pt modelId="{49616888-E149-41D9-A7E3-DC8062D1B3BD}" type="pres">
      <dgm:prSet presAssocID="{C7BFACB6-8EFB-4C72-BB4E-B7823FD5E60F}" presName="parentLin" presStyleCnt="0"/>
      <dgm:spPr/>
    </dgm:pt>
    <dgm:pt modelId="{7EB4DA3B-18E0-4935-93D7-84717A3EA189}" type="pres">
      <dgm:prSet presAssocID="{C7BFACB6-8EFB-4C72-BB4E-B7823FD5E60F}" presName="parentLeftMargin" presStyleLbl="node1" presStyleIdx="1" presStyleCnt="3"/>
      <dgm:spPr/>
    </dgm:pt>
    <dgm:pt modelId="{59BD9053-2493-4CAC-BE06-7FF32944B87B}" type="pres">
      <dgm:prSet presAssocID="{C7BFACB6-8EFB-4C72-BB4E-B7823FD5E60F}" presName="parentText" presStyleLbl="node1" presStyleIdx="2" presStyleCnt="3" custLinFactY="-100000" custLinFactNeighborX="9062" custLinFactNeighborY="-165952">
        <dgm:presLayoutVars>
          <dgm:chMax val="0"/>
          <dgm:bulletEnabled val="1"/>
        </dgm:presLayoutVars>
      </dgm:prSet>
      <dgm:spPr/>
    </dgm:pt>
    <dgm:pt modelId="{FF751148-FAFE-4A34-999F-7C24C3D7FEB3}" type="pres">
      <dgm:prSet presAssocID="{C7BFACB6-8EFB-4C72-BB4E-B7823FD5E60F}" presName="negativeSpace" presStyleCnt="0"/>
      <dgm:spPr/>
    </dgm:pt>
    <dgm:pt modelId="{A55E9A0E-A15F-4CD4-AC95-425ED9C6CC70}" type="pres">
      <dgm:prSet presAssocID="{C7BFACB6-8EFB-4C72-BB4E-B7823FD5E60F}" presName="childText" presStyleLbl="conFgAcc1" presStyleIdx="2" presStyleCnt="3" custLinFactY="-113106" custLinFactNeighborX="453" custLinFactNeighborY="-200000">
        <dgm:presLayoutVars>
          <dgm:bulletEnabled val="1"/>
        </dgm:presLayoutVars>
      </dgm:prSet>
      <dgm:spPr/>
    </dgm:pt>
  </dgm:ptLst>
  <dgm:cxnLst>
    <dgm:cxn modelId="{5D7F6604-9AF6-4A5A-A1B9-962D6974AD32}" srcId="{9A5450F7-3527-4C73-99E9-765037DACBAA}" destId="{42EFB7B1-BFDF-43EF-BFE5-7187047F0A7C}" srcOrd="0" destOrd="0" parTransId="{87AF2660-1EE6-41E9-BD65-6E694BEAA236}" sibTransId="{000D70ED-CD4B-4FEA-AB74-912F022B898E}"/>
    <dgm:cxn modelId="{D8CA271A-1861-4FE0-91C3-FC14CA818375}" srcId="{046ABBE8-1CC7-48F4-A7A7-E8E4852E300A}" destId="{46B92221-C431-4EA8-AB56-0152EE948C94}" srcOrd="2" destOrd="0" parTransId="{C2B891E8-3460-41B1-9FDC-333311B01685}" sibTransId="{745BCF04-44D9-4FC0-95DF-52A78CF89347}"/>
    <dgm:cxn modelId="{E72F711A-F7FB-4DDE-BBE0-73EAD25EC7A5}" type="presOf" srcId="{C2F45116-4AC9-4A57-8712-36F520FA9654}" destId="{DD954288-5D2D-4B87-BB99-1DE3389F068F}" srcOrd="0" destOrd="1" presId="urn:microsoft.com/office/officeart/2005/8/layout/list1"/>
    <dgm:cxn modelId="{DB048A21-0E8A-4388-A12A-E12109013569}" srcId="{9A5450F7-3527-4C73-99E9-765037DACBAA}" destId="{046ABBE8-1CC7-48F4-A7A7-E8E4852E300A}" srcOrd="1" destOrd="0" parTransId="{33E29D2B-A82B-4AEE-A0AD-E799ECB19B57}" sibTransId="{405893CD-11F3-4088-A64A-128DA9AF7922}"/>
    <dgm:cxn modelId="{23062B29-1E5E-439C-A1A2-61B2B69FAC31}" type="presOf" srcId="{C7BFACB6-8EFB-4C72-BB4E-B7823FD5E60F}" destId="{7EB4DA3B-18E0-4935-93D7-84717A3EA189}" srcOrd="0" destOrd="0" presId="urn:microsoft.com/office/officeart/2005/8/layout/list1"/>
    <dgm:cxn modelId="{786C6333-6156-40BA-A51C-ED766D1F3B55}" type="presOf" srcId="{42EFB7B1-BFDF-43EF-BFE5-7187047F0A7C}" destId="{B643FEB8-245B-40DD-9201-9AA2BD1FAE38}" srcOrd="1" destOrd="0" presId="urn:microsoft.com/office/officeart/2005/8/layout/list1"/>
    <dgm:cxn modelId="{8925375D-EC83-4B47-A97A-649A8A1AE716}" type="presOf" srcId="{4A7136FD-208E-44FC-A7C2-09C0B3AFCF66}" destId="{EE704389-4145-4E75-A7BB-1A83E06EAF83}" srcOrd="0" destOrd="0" presId="urn:microsoft.com/office/officeart/2005/8/layout/list1"/>
    <dgm:cxn modelId="{16AD655D-C3F5-4B5A-AE91-97C4AC5BF03D}" srcId="{046ABBE8-1CC7-48F4-A7A7-E8E4852E300A}" destId="{C2F45116-4AC9-4A57-8712-36F520FA9654}" srcOrd="1" destOrd="0" parTransId="{4F85F6C9-2AB3-440D-A2FB-FEDEE7830FF0}" sibTransId="{ECD789FF-F9B9-45BB-8DC7-5B7CAADDC8CD}"/>
    <dgm:cxn modelId="{D0B7C55F-5A9B-458C-9C43-D14B8D39E1E1}" type="presOf" srcId="{42EFB7B1-BFDF-43EF-BFE5-7187047F0A7C}" destId="{B5373CD6-385A-477F-BEB0-D2448019D76A}" srcOrd="0" destOrd="0" presId="urn:microsoft.com/office/officeart/2005/8/layout/list1"/>
    <dgm:cxn modelId="{5E5B616B-3A0B-44D3-B3E1-49991DEDC4DA}" type="presOf" srcId="{13B4C2D6-F865-4E92-A5B5-2287F7D0682E}" destId="{DD954288-5D2D-4B87-BB99-1DE3389F068F}" srcOrd="0" destOrd="0" presId="urn:microsoft.com/office/officeart/2005/8/layout/list1"/>
    <dgm:cxn modelId="{AFA7695A-EFE1-47DA-A0B3-6BB72F34EF45}" srcId="{42EFB7B1-BFDF-43EF-BFE5-7187047F0A7C}" destId="{4A7136FD-208E-44FC-A7C2-09C0B3AFCF66}" srcOrd="0" destOrd="0" parTransId="{02F9AF32-5139-4556-8FCD-8A76C26CA7B7}" sibTransId="{93B0F79D-D2E4-4B0C-8063-5EEA8C830384}"/>
    <dgm:cxn modelId="{32963D92-235C-4B29-8479-BB84CB345DD2}" type="presOf" srcId="{046ABBE8-1CC7-48F4-A7A7-E8E4852E300A}" destId="{41D669EB-8935-4EDF-A453-BF01ECF85AF2}" srcOrd="1" destOrd="0" presId="urn:microsoft.com/office/officeart/2005/8/layout/list1"/>
    <dgm:cxn modelId="{6A96BE92-0E98-4098-A36C-ED31CE17CCDE}" srcId="{046ABBE8-1CC7-48F4-A7A7-E8E4852E300A}" destId="{13B4C2D6-F865-4E92-A5B5-2287F7D0682E}" srcOrd="0" destOrd="0" parTransId="{68C99609-CC59-44D7-8DDF-5E368904D4DC}" sibTransId="{CFBDA78A-17C3-4691-8360-13460919BB1F}"/>
    <dgm:cxn modelId="{78E23999-B622-4726-8532-497A7DB8614A}" type="presOf" srcId="{046ABBE8-1CC7-48F4-A7A7-E8E4852E300A}" destId="{606E3676-3849-487E-9AF1-15B529F7422D}" srcOrd="0" destOrd="0" presId="urn:microsoft.com/office/officeart/2005/8/layout/list1"/>
    <dgm:cxn modelId="{5DCAAB9B-0FE6-485D-890D-20CFCBE887FD}" type="presOf" srcId="{C20A83EA-D57C-45BD-925D-BCC366204D45}" destId="{A55E9A0E-A15F-4CD4-AC95-425ED9C6CC70}" srcOrd="0" destOrd="0" presId="urn:microsoft.com/office/officeart/2005/8/layout/list1"/>
    <dgm:cxn modelId="{4472B2B5-955D-4F4A-A973-F5030CADCEBB}" type="presOf" srcId="{C7BFACB6-8EFB-4C72-BB4E-B7823FD5E60F}" destId="{59BD9053-2493-4CAC-BE06-7FF32944B87B}" srcOrd="1" destOrd="0" presId="urn:microsoft.com/office/officeart/2005/8/layout/list1"/>
    <dgm:cxn modelId="{F7D6F3C0-34BD-4BCE-93BD-844C30292C0D}" srcId="{9A5450F7-3527-4C73-99E9-765037DACBAA}" destId="{C7BFACB6-8EFB-4C72-BB4E-B7823FD5E60F}" srcOrd="2" destOrd="0" parTransId="{00734393-7939-41F2-B305-B8505F3E3188}" sibTransId="{E8A38F7F-5395-420C-9CDF-83B9A7A0C107}"/>
    <dgm:cxn modelId="{F71D8EC8-8E9D-4FFB-AED0-45E840A90BEF}" srcId="{C7BFACB6-8EFB-4C72-BB4E-B7823FD5E60F}" destId="{C20A83EA-D57C-45BD-925D-BCC366204D45}" srcOrd="0" destOrd="0" parTransId="{1BE69BCC-726A-4D30-B2CF-BCFFAEEEDAC0}" sibTransId="{D724ED90-E8B6-43BA-8C6E-D8E1DF050259}"/>
    <dgm:cxn modelId="{738D3BD6-C9D1-4B1F-93DE-8F66D8EEBCF6}" type="presOf" srcId="{46B92221-C431-4EA8-AB56-0152EE948C94}" destId="{DD954288-5D2D-4B87-BB99-1DE3389F068F}" srcOrd="0" destOrd="2" presId="urn:microsoft.com/office/officeart/2005/8/layout/list1"/>
    <dgm:cxn modelId="{F518EDFF-04DB-4A3D-8B70-6757BD07B7EA}" type="presOf" srcId="{9A5450F7-3527-4C73-99E9-765037DACBAA}" destId="{5C8AF6C1-22C9-4040-9A66-A7F45A312665}" srcOrd="0" destOrd="0" presId="urn:microsoft.com/office/officeart/2005/8/layout/list1"/>
    <dgm:cxn modelId="{0CDAD1DB-B987-45C4-BC5D-F42973D9E0F7}" type="presParOf" srcId="{5C8AF6C1-22C9-4040-9A66-A7F45A312665}" destId="{08B1B56A-15AD-44BF-96AC-FC439F1C790C}" srcOrd="0" destOrd="0" presId="urn:microsoft.com/office/officeart/2005/8/layout/list1"/>
    <dgm:cxn modelId="{34FA3BC4-8679-48DB-BDC5-30DAD35D451C}" type="presParOf" srcId="{08B1B56A-15AD-44BF-96AC-FC439F1C790C}" destId="{B5373CD6-385A-477F-BEB0-D2448019D76A}" srcOrd="0" destOrd="0" presId="urn:microsoft.com/office/officeart/2005/8/layout/list1"/>
    <dgm:cxn modelId="{C0455FE6-3E89-4F1A-A82F-E98AA680C000}" type="presParOf" srcId="{08B1B56A-15AD-44BF-96AC-FC439F1C790C}" destId="{B643FEB8-245B-40DD-9201-9AA2BD1FAE38}" srcOrd="1" destOrd="0" presId="urn:microsoft.com/office/officeart/2005/8/layout/list1"/>
    <dgm:cxn modelId="{D5B8D780-3CD9-4BA8-BBFD-45BD1FF40F4A}" type="presParOf" srcId="{5C8AF6C1-22C9-4040-9A66-A7F45A312665}" destId="{5AD8DD8D-8B86-478A-AA4F-23DDE8B97972}" srcOrd="1" destOrd="0" presId="urn:microsoft.com/office/officeart/2005/8/layout/list1"/>
    <dgm:cxn modelId="{F848D6F9-E9F0-4A9E-B5C4-3535AA51273E}" type="presParOf" srcId="{5C8AF6C1-22C9-4040-9A66-A7F45A312665}" destId="{EE704389-4145-4E75-A7BB-1A83E06EAF83}" srcOrd="2" destOrd="0" presId="urn:microsoft.com/office/officeart/2005/8/layout/list1"/>
    <dgm:cxn modelId="{5152D78C-29B7-4417-9752-A373979490AA}" type="presParOf" srcId="{5C8AF6C1-22C9-4040-9A66-A7F45A312665}" destId="{27762425-56A0-4F74-85AC-8418B4F9B5F6}" srcOrd="3" destOrd="0" presId="urn:microsoft.com/office/officeart/2005/8/layout/list1"/>
    <dgm:cxn modelId="{DD11C148-7C13-4349-A8D4-9D07075348D7}" type="presParOf" srcId="{5C8AF6C1-22C9-4040-9A66-A7F45A312665}" destId="{72C24B71-E5C2-4C49-9673-1E95388AA8C9}" srcOrd="4" destOrd="0" presId="urn:microsoft.com/office/officeart/2005/8/layout/list1"/>
    <dgm:cxn modelId="{D5F3CA78-698E-48B8-ABA6-DD2D0EB1BAD0}" type="presParOf" srcId="{72C24B71-E5C2-4C49-9673-1E95388AA8C9}" destId="{606E3676-3849-487E-9AF1-15B529F7422D}" srcOrd="0" destOrd="0" presId="urn:microsoft.com/office/officeart/2005/8/layout/list1"/>
    <dgm:cxn modelId="{D8E7CF80-4F1C-47DE-9782-B180C0D12148}" type="presParOf" srcId="{72C24B71-E5C2-4C49-9673-1E95388AA8C9}" destId="{41D669EB-8935-4EDF-A453-BF01ECF85AF2}" srcOrd="1" destOrd="0" presId="urn:microsoft.com/office/officeart/2005/8/layout/list1"/>
    <dgm:cxn modelId="{1204E7CB-63E7-4051-BF39-B83F953E229E}" type="presParOf" srcId="{5C8AF6C1-22C9-4040-9A66-A7F45A312665}" destId="{7C75DF13-5333-492C-A520-79A4ECE8D0FD}" srcOrd="5" destOrd="0" presId="urn:microsoft.com/office/officeart/2005/8/layout/list1"/>
    <dgm:cxn modelId="{F45F5006-BEA1-4024-AAAE-7113A36BA535}" type="presParOf" srcId="{5C8AF6C1-22C9-4040-9A66-A7F45A312665}" destId="{DD954288-5D2D-4B87-BB99-1DE3389F068F}" srcOrd="6" destOrd="0" presId="urn:microsoft.com/office/officeart/2005/8/layout/list1"/>
    <dgm:cxn modelId="{D8D9D205-386D-459B-8691-B2C2BBADBE83}" type="presParOf" srcId="{5C8AF6C1-22C9-4040-9A66-A7F45A312665}" destId="{E98E9B07-3F82-4E38-8457-5300C5D39D41}" srcOrd="7" destOrd="0" presId="urn:microsoft.com/office/officeart/2005/8/layout/list1"/>
    <dgm:cxn modelId="{34B9AE87-A50C-4969-BE16-85A0350E8E4A}" type="presParOf" srcId="{5C8AF6C1-22C9-4040-9A66-A7F45A312665}" destId="{49616888-E149-41D9-A7E3-DC8062D1B3BD}" srcOrd="8" destOrd="0" presId="urn:microsoft.com/office/officeart/2005/8/layout/list1"/>
    <dgm:cxn modelId="{580A1847-A288-4784-9542-CF818714AF44}" type="presParOf" srcId="{49616888-E149-41D9-A7E3-DC8062D1B3BD}" destId="{7EB4DA3B-18E0-4935-93D7-84717A3EA189}" srcOrd="0" destOrd="0" presId="urn:microsoft.com/office/officeart/2005/8/layout/list1"/>
    <dgm:cxn modelId="{31A899CD-33D8-4DA6-8194-EF7577A1B208}" type="presParOf" srcId="{49616888-E149-41D9-A7E3-DC8062D1B3BD}" destId="{59BD9053-2493-4CAC-BE06-7FF32944B87B}" srcOrd="1" destOrd="0" presId="urn:microsoft.com/office/officeart/2005/8/layout/list1"/>
    <dgm:cxn modelId="{8D420DC4-1A4C-496F-A01D-CC2F98FA16D3}" type="presParOf" srcId="{5C8AF6C1-22C9-4040-9A66-A7F45A312665}" destId="{FF751148-FAFE-4A34-999F-7C24C3D7FEB3}" srcOrd="9" destOrd="0" presId="urn:microsoft.com/office/officeart/2005/8/layout/list1"/>
    <dgm:cxn modelId="{ECD9E06B-73A0-43B5-80D2-9674A2AC9D9F}" type="presParOf" srcId="{5C8AF6C1-22C9-4040-9A66-A7F45A312665}" destId="{A55E9A0E-A15F-4CD4-AC95-425ED9C6CC7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C482553-F596-405C-A346-B9F6D0A9C1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4E6257-E8CD-4B7F-83F6-CE8D25ED8A48}" type="pres">
      <dgm:prSet presAssocID="{7C482553-F596-405C-A346-B9F6D0A9C191}" presName="linear" presStyleCnt="0">
        <dgm:presLayoutVars>
          <dgm:animLvl val="lvl"/>
          <dgm:resizeHandles val="exact"/>
        </dgm:presLayoutVars>
      </dgm:prSet>
      <dgm:spPr/>
    </dgm:pt>
  </dgm:ptLst>
  <dgm:cxnLst>
    <dgm:cxn modelId="{2860548F-1A88-436E-9354-A1D6DE51DC2B}" type="presOf" srcId="{7C482553-F596-405C-A346-B9F6D0A9C191}" destId="{054E6257-E8CD-4B7F-83F6-CE8D25ED8A4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a:t>
          </a:r>
          <a:r>
            <a:rPr lang="EN-US" sz="1100" b="1" kern="1200" baseline="0" dirty="0"/>
            <a:t>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25C44-CD42-41E9-99E0-33701E2AD2F7}">
      <dsp:nvSpPr>
        <dsp:cNvPr id="0" name=""/>
        <dsp:cNvSpPr/>
      </dsp:nvSpPr>
      <dsp:spPr>
        <a:xfrm>
          <a:off x="0" y="125327"/>
          <a:ext cx="7325693" cy="1731896"/>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1531" tIns="916432" rIns="60153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Office 365 themes</a:t>
          </a:r>
        </a:p>
        <a:p>
          <a:pPr marL="228600" lvl="1" indent="-228600" algn="l" defTabSz="889000">
            <a:lnSpc>
              <a:spcPct val="90000"/>
            </a:lnSpc>
            <a:spcBef>
              <a:spcPct val="0"/>
            </a:spcBef>
            <a:spcAft>
              <a:spcPct val="15000"/>
            </a:spcAft>
            <a:buChar char="•"/>
          </a:pPr>
          <a:r>
            <a:rPr lang="en-US" sz="2000" kern="1200" dirty="0"/>
            <a:t>Change the look</a:t>
          </a:r>
        </a:p>
      </dsp:txBody>
      <dsp:txXfrm>
        <a:off x="0" y="125327"/>
        <a:ext cx="7325693" cy="1731896"/>
      </dsp:txXfrm>
    </dsp:sp>
    <dsp:sp modelId="{2EF7F458-8E46-4AC3-B2B3-32ACB34FF539}">
      <dsp:nvSpPr>
        <dsp:cNvPr id="0" name=""/>
        <dsp:cNvSpPr/>
      </dsp:nvSpPr>
      <dsp:spPr>
        <a:xfrm>
          <a:off x="239744" y="0"/>
          <a:ext cx="4206208" cy="59506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067" tIns="0" rIns="205067" bIns="0" numCol="1" spcCol="1270" anchor="ctr" anchorCtr="0">
          <a:noAutofit/>
        </a:bodyPr>
        <a:lstStyle/>
        <a:p>
          <a:pPr marL="0" lvl="0" indent="0" algn="l" defTabSz="889000">
            <a:lnSpc>
              <a:spcPct val="90000"/>
            </a:lnSpc>
            <a:spcBef>
              <a:spcPct val="0"/>
            </a:spcBef>
            <a:spcAft>
              <a:spcPct val="35000"/>
            </a:spcAft>
            <a:buNone/>
          </a:pPr>
          <a:r>
            <a:rPr lang="en-GB" sz="2000" kern="1200" dirty="0"/>
            <a:t>In this Lesson</a:t>
          </a:r>
          <a:endParaRPr lang="en-US" sz="2000" kern="1200" dirty="0"/>
        </a:p>
      </dsp:txBody>
      <dsp:txXfrm>
        <a:off x="268793" y="29049"/>
        <a:ext cx="4148110" cy="536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7D8D8C-EF9C-4882-A117-A7706C0F6879}">
      <dsp:nvSpPr>
        <dsp:cNvPr id="0" name=""/>
        <dsp:cNvSpPr/>
      </dsp:nvSpPr>
      <dsp:spPr>
        <a:xfrm>
          <a:off x="640079" y="0"/>
          <a:ext cx="7254240" cy="388642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5A6EC5-06E9-42F5-8D15-DDA2C74A76D2}">
      <dsp:nvSpPr>
        <dsp:cNvPr id="0" name=""/>
        <dsp:cNvSpPr/>
      </dsp:nvSpPr>
      <dsp:spPr>
        <a:xfrm>
          <a:off x="1229424" y="1165925"/>
          <a:ext cx="2933700" cy="15545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Review how to implement your Office 365 Theme</a:t>
          </a:r>
        </a:p>
      </dsp:txBody>
      <dsp:txXfrm>
        <a:off x="1305312" y="1241813"/>
        <a:ext cx="2781924" cy="1402792"/>
      </dsp:txXfrm>
    </dsp:sp>
    <dsp:sp modelId="{9057DC35-B6B2-43FC-A231-C75F141AAA8D}">
      <dsp:nvSpPr>
        <dsp:cNvPr id="0" name=""/>
        <dsp:cNvSpPr/>
      </dsp:nvSpPr>
      <dsp:spPr>
        <a:xfrm>
          <a:off x="4371275" y="1165925"/>
          <a:ext cx="2933700" cy="155456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Using Change the look to apply company colors</a:t>
          </a:r>
        </a:p>
      </dsp:txBody>
      <dsp:txXfrm>
        <a:off x="4447163" y="1241813"/>
        <a:ext cx="2781924" cy="1402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04389-4145-4E75-A7BB-1A83E06EAF83}">
      <dsp:nvSpPr>
        <dsp:cNvPr id="0" name=""/>
        <dsp:cNvSpPr/>
      </dsp:nvSpPr>
      <dsp:spPr>
        <a:xfrm>
          <a:off x="0" y="328599"/>
          <a:ext cx="8153400" cy="4331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208280" rIns="632794" bIns="71120" numCol="1" spcCol="1270" anchor="t" anchorCtr="0">
          <a:noAutofit/>
        </a:bodyPr>
        <a:lstStyle/>
        <a:p>
          <a:pPr marL="57150" lvl="1" indent="-57150" algn="l" defTabSz="444500">
            <a:lnSpc>
              <a:spcPct val="90000"/>
            </a:lnSpc>
            <a:spcBef>
              <a:spcPct val="0"/>
            </a:spcBef>
            <a:spcAft>
              <a:spcPct val="15000"/>
            </a:spcAft>
            <a:buChar char="•"/>
          </a:pPr>
          <a:r>
            <a:rPr lang="en-US" sz="1000" kern="1200" dirty="0"/>
            <a:t>Office 365 theme</a:t>
          </a:r>
        </a:p>
      </dsp:txBody>
      <dsp:txXfrm>
        <a:off x="0" y="328599"/>
        <a:ext cx="8153400" cy="433125"/>
      </dsp:txXfrm>
    </dsp:sp>
    <dsp:sp modelId="{B643FEB8-245B-40DD-9201-9AA2BD1FAE38}">
      <dsp:nvSpPr>
        <dsp:cNvPr id="0" name=""/>
        <dsp:cNvSpPr/>
      </dsp:nvSpPr>
      <dsp:spPr>
        <a:xfrm>
          <a:off x="444613" y="181000"/>
          <a:ext cx="5707380" cy="295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444500">
            <a:lnSpc>
              <a:spcPct val="90000"/>
            </a:lnSpc>
            <a:spcBef>
              <a:spcPct val="0"/>
            </a:spcBef>
            <a:spcAft>
              <a:spcPct val="35000"/>
            </a:spcAft>
            <a:buNone/>
          </a:pPr>
          <a:r>
            <a:rPr lang="en-GB" sz="1000" kern="1200" dirty="0"/>
            <a:t>What do you use if you want to show your company logo above all Office 365 products</a:t>
          </a:r>
          <a:endParaRPr lang="en-US" sz="1000" kern="1200" dirty="0"/>
        </a:p>
      </dsp:txBody>
      <dsp:txXfrm>
        <a:off x="459023" y="195410"/>
        <a:ext cx="5678560" cy="266380"/>
      </dsp:txXfrm>
    </dsp:sp>
    <dsp:sp modelId="{DD954288-5D2D-4B87-BB99-1DE3389F068F}">
      <dsp:nvSpPr>
        <dsp:cNvPr id="0" name=""/>
        <dsp:cNvSpPr/>
      </dsp:nvSpPr>
      <dsp:spPr>
        <a:xfrm>
          <a:off x="0" y="963324"/>
          <a:ext cx="8153400" cy="7875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208280" rIns="632794"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Custom logo and clickable </a:t>
          </a:r>
          <a:r>
            <a:rPr lang="en-US" sz="1000" kern="1200" dirty="0" err="1"/>
            <a:t>url</a:t>
          </a:r>
          <a:endParaRPr lang="en-US" sz="1000" kern="1200" dirty="0"/>
        </a:p>
        <a:p>
          <a:pPr marL="57150" lvl="1" indent="-57150" algn="l" defTabSz="444500">
            <a:lnSpc>
              <a:spcPct val="90000"/>
            </a:lnSpc>
            <a:spcBef>
              <a:spcPct val="0"/>
            </a:spcBef>
            <a:spcAft>
              <a:spcPct val="15000"/>
            </a:spcAft>
            <a:buChar char="•"/>
          </a:pPr>
          <a:r>
            <a:rPr lang="en-US" sz="1000" kern="1200" dirty="0"/>
            <a:t>Background image and color</a:t>
          </a:r>
        </a:p>
        <a:p>
          <a:pPr marL="57150" lvl="1" indent="-57150" algn="l" defTabSz="444500">
            <a:lnSpc>
              <a:spcPct val="90000"/>
            </a:lnSpc>
            <a:spcBef>
              <a:spcPct val="0"/>
            </a:spcBef>
            <a:spcAft>
              <a:spcPct val="15000"/>
            </a:spcAft>
            <a:buChar char="•"/>
          </a:pPr>
          <a:r>
            <a:rPr lang="en-US" sz="1000" kern="1200" dirty="0"/>
            <a:t>Accent color, text and icons</a:t>
          </a:r>
        </a:p>
      </dsp:txBody>
      <dsp:txXfrm>
        <a:off x="0" y="963324"/>
        <a:ext cx="8153400" cy="787500"/>
      </dsp:txXfrm>
    </dsp:sp>
    <dsp:sp modelId="{41D669EB-8935-4EDF-A453-BF01ECF85AF2}">
      <dsp:nvSpPr>
        <dsp:cNvPr id="0" name=""/>
        <dsp:cNvSpPr/>
      </dsp:nvSpPr>
      <dsp:spPr>
        <a:xfrm>
          <a:off x="444613" y="815725"/>
          <a:ext cx="5707380" cy="295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444500">
            <a:lnSpc>
              <a:spcPct val="90000"/>
            </a:lnSpc>
            <a:spcBef>
              <a:spcPct val="0"/>
            </a:spcBef>
            <a:spcAft>
              <a:spcPct val="35000"/>
            </a:spcAft>
            <a:buNone/>
          </a:pPr>
          <a:r>
            <a:rPr lang="en-GB" sz="1000" kern="1200" dirty="0"/>
            <a:t>What can you configure in an Office 365 theme?</a:t>
          </a:r>
          <a:endParaRPr lang="en-US" sz="1000" kern="1200" dirty="0"/>
        </a:p>
      </dsp:txBody>
      <dsp:txXfrm>
        <a:off x="459023" y="830135"/>
        <a:ext cx="5678560" cy="266380"/>
      </dsp:txXfrm>
    </dsp:sp>
    <dsp:sp modelId="{A55E9A0E-A15F-4CD4-AC95-425ED9C6CC70}">
      <dsp:nvSpPr>
        <dsp:cNvPr id="0" name=""/>
        <dsp:cNvSpPr/>
      </dsp:nvSpPr>
      <dsp:spPr>
        <a:xfrm>
          <a:off x="0" y="1952425"/>
          <a:ext cx="8153400" cy="4331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2794" tIns="208280" rIns="632794" bIns="71120" numCol="1" spcCol="1270" anchor="t" anchorCtr="0">
          <a:noAutofit/>
        </a:bodyPr>
        <a:lstStyle/>
        <a:p>
          <a:pPr marL="57150" lvl="1" indent="-57150" algn="l" defTabSz="444500">
            <a:lnSpc>
              <a:spcPct val="90000"/>
            </a:lnSpc>
            <a:spcBef>
              <a:spcPct val="0"/>
            </a:spcBef>
            <a:spcAft>
              <a:spcPct val="15000"/>
            </a:spcAft>
            <a:buChar char="•"/>
          </a:pPr>
          <a:r>
            <a:rPr lang="nl-NL" sz="1000" kern="1200" dirty="0"/>
            <a:t>Yes, </a:t>
          </a:r>
          <a:r>
            <a:rPr lang="nl-NL" sz="1000" kern="1200" dirty="0" err="1"/>
            <a:t>use</a:t>
          </a:r>
          <a:r>
            <a:rPr lang="nl-NL" sz="1000" kern="1200" dirty="0"/>
            <a:t> </a:t>
          </a:r>
          <a:r>
            <a:rPr lang="nl-NL" sz="1000" kern="1200" dirty="0" err="1"/>
            <a:t>the</a:t>
          </a:r>
          <a:r>
            <a:rPr lang="nl-NL" sz="1000" kern="1200" dirty="0"/>
            <a:t> </a:t>
          </a:r>
          <a:r>
            <a:rPr lang="nl-NL" sz="1000" kern="1200" dirty="0" err="1"/>
            <a:t>theme</a:t>
          </a:r>
          <a:r>
            <a:rPr lang="nl-NL" sz="1000" kern="1200" dirty="0"/>
            <a:t> generator tool </a:t>
          </a:r>
          <a:r>
            <a:rPr lang="nl-NL" sz="1000" kern="1200" dirty="0" err="1"/>
            <a:t>to</a:t>
          </a:r>
          <a:r>
            <a:rPr lang="nl-NL" sz="1000" kern="1200" dirty="0"/>
            <a:t> set </a:t>
          </a:r>
          <a:r>
            <a:rPr lang="nl-NL" sz="1000" kern="1200" dirty="0" err="1"/>
            <a:t>the</a:t>
          </a:r>
          <a:r>
            <a:rPr lang="nl-NL" sz="1000" kern="1200" dirty="0"/>
            <a:t> </a:t>
          </a:r>
          <a:r>
            <a:rPr lang="nl-NL" sz="1000" kern="1200" dirty="0" err="1"/>
            <a:t>specific</a:t>
          </a:r>
          <a:r>
            <a:rPr lang="nl-NL" sz="1000" kern="1200" dirty="0"/>
            <a:t> </a:t>
          </a:r>
          <a:r>
            <a:rPr lang="nl-NL" sz="1000" kern="1200" dirty="0" err="1"/>
            <a:t>colors</a:t>
          </a:r>
          <a:r>
            <a:rPr lang="nl-NL" sz="1000" kern="1200" dirty="0"/>
            <a:t> </a:t>
          </a:r>
          <a:r>
            <a:rPr lang="nl-NL" sz="1000" kern="1200" dirty="0" err="1"/>
            <a:t>and</a:t>
          </a:r>
          <a:r>
            <a:rPr lang="nl-NL" sz="1000" kern="1200" dirty="0"/>
            <a:t> </a:t>
          </a:r>
          <a:r>
            <a:rPr lang="nl-NL" sz="1000" kern="1200" dirty="0" err="1"/>
            <a:t>use</a:t>
          </a:r>
          <a:r>
            <a:rPr lang="nl-NL" sz="1000" kern="1200" dirty="0"/>
            <a:t> </a:t>
          </a:r>
          <a:r>
            <a:rPr lang="nl-NL" sz="1000" kern="1200" dirty="0" err="1"/>
            <a:t>PowerShell</a:t>
          </a:r>
          <a:r>
            <a:rPr lang="nl-NL" sz="1000" kern="1200" dirty="0"/>
            <a:t> </a:t>
          </a:r>
          <a:r>
            <a:rPr lang="nl-NL" sz="1000" kern="1200" dirty="0" err="1"/>
            <a:t>to</a:t>
          </a:r>
          <a:r>
            <a:rPr lang="nl-NL" sz="1000" kern="1200" dirty="0"/>
            <a:t> </a:t>
          </a:r>
          <a:r>
            <a:rPr lang="nl-NL" sz="1000" kern="1200" dirty="0" err="1"/>
            <a:t>add</a:t>
          </a:r>
          <a:r>
            <a:rPr lang="nl-NL" sz="1000" kern="1200" dirty="0"/>
            <a:t> a new SharePoint Online </a:t>
          </a:r>
          <a:r>
            <a:rPr lang="nl-NL" sz="1000" kern="1200" dirty="0" err="1"/>
            <a:t>theme</a:t>
          </a:r>
          <a:endParaRPr lang="nl-NL" sz="1000" kern="1200" dirty="0"/>
        </a:p>
      </dsp:txBody>
      <dsp:txXfrm>
        <a:off x="0" y="1952425"/>
        <a:ext cx="8153400" cy="433125"/>
      </dsp:txXfrm>
    </dsp:sp>
    <dsp:sp modelId="{59BD9053-2493-4CAC-BE06-7FF32944B87B}">
      <dsp:nvSpPr>
        <dsp:cNvPr id="0" name=""/>
        <dsp:cNvSpPr/>
      </dsp:nvSpPr>
      <dsp:spPr>
        <a:xfrm>
          <a:off x="444613" y="1804825"/>
          <a:ext cx="5707380" cy="295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444500">
            <a:lnSpc>
              <a:spcPct val="90000"/>
            </a:lnSpc>
            <a:spcBef>
              <a:spcPct val="0"/>
            </a:spcBef>
            <a:spcAft>
              <a:spcPct val="35000"/>
            </a:spcAft>
            <a:buNone/>
          </a:pPr>
          <a:r>
            <a:rPr lang="nl-NL" sz="1000" kern="1200" dirty="0"/>
            <a:t>Is </a:t>
          </a:r>
          <a:r>
            <a:rPr lang="nl-NL" sz="1000" kern="1200" dirty="0" err="1"/>
            <a:t>it</a:t>
          </a:r>
          <a:r>
            <a:rPr lang="nl-NL" sz="1000" kern="1200" dirty="0"/>
            <a:t> </a:t>
          </a:r>
          <a:r>
            <a:rPr lang="nl-NL" sz="1000" kern="1200" dirty="0" err="1"/>
            <a:t>possible</a:t>
          </a:r>
          <a:r>
            <a:rPr lang="nl-NL" sz="1000" kern="1200" dirty="0"/>
            <a:t> </a:t>
          </a:r>
          <a:r>
            <a:rPr lang="nl-NL" sz="1000" kern="1200" dirty="0" err="1"/>
            <a:t>to</a:t>
          </a:r>
          <a:r>
            <a:rPr lang="nl-NL" sz="1000" kern="1200" dirty="0"/>
            <a:t> </a:t>
          </a:r>
          <a:r>
            <a:rPr lang="nl-NL" sz="1000" kern="1200" dirty="0" err="1"/>
            <a:t>use</a:t>
          </a:r>
          <a:r>
            <a:rPr lang="nl-NL" sz="1000" kern="1200" dirty="0"/>
            <a:t> company </a:t>
          </a:r>
          <a:r>
            <a:rPr lang="nl-NL" sz="1000" kern="1200" dirty="0" err="1"/>
            <a:t>specific</a:t>
          </a:r>
          <a:r>
            <a:rPr lang="nl-NL" sz="1000" kern="1200" dirty="0"/>
            <a:t> </a:t>
          </a:r>
          <a:r>
            <a:rPr lang="nl-NL" sz="1000" kern="1200" dirty="0" err="1"/>
            <a:t>colors</a:t>
          </a:r>
          <a:r>
            <a:rPr lang="nl-NL" sz="1000" kern="1200" dirty="0"/>
            <a:t> in a SharePoint Change </a:t>
          </a:r>
          <a:r>
            <a:rPr lang="nl-NL" sz="1000" kern="1200" dirty="0" err="1"/>
            <a:t>the</a:t>
          </a:r>
          <a:r>
            <a:rPr lang="nl-NL" sz="1000" kern="1200" dirty="0"/>
            <a:t> look </a:t>
          </a:r>
          <a:r>
            <a:rPr lang="nl-NL" sz="1000" kern="1200" dirty="0" err="1"/>
            <a:t>theme</a:t>
          </a:r>
          <a:r>
            <a:rPr lang="nl-NL" sz="1000" kern="1200" dirty="0"/>
            <a:t>?</a:t>
          </a:r>
        </a:p>
      </dsp:txBody>
      <dsp:txXfrm>
        <a:off x="459023" y="1819235"/>
        <a:ext cx="5678560" cy="2663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4/11/2020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353764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You can access (and demo) the generator through here:</a:t>
            </a:r>
          </a:p>
          <a:p>
            <a:r>
              <a:rPr lang="en-US" dirty="0"/>
              <a:t>https://aka.ms/themedesigner</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380981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slide shows the PnP PowerShell needed to create a custom theme with your own custom color palette. </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3856589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Open PnP PowerShell and connect to the SharePoint Online admin portal of your tenant</a:t>
            </a:r>
            <a:br>
              <a:rPr lang="en-US" dirty="0"/>
            </a:br>
            <a:br>
              <a:rPr lang="en-US" dirty="0"/>
            </a:br>
            <a:r>
              <a:rPr lang="en-US" dirty="0"/>
              <a:t>Connect-</a:t>
            </a:r>
            <a:r>
              <a:rPr lang="en-US" dirty="0" err="1"/>
              <a:t>PnPOnline</a:t>
            </a:r>
            <a:r>
              <a:rPr lang="en-US" dirty="0"/>
              <a:t> –</a:t>
            </a:r>
            <a:r>
              <a:rPr lang="en-US" dirty="0" err="1"/>
              <a:t>Url</a:t>
            </a:r>
            <a:r>
              <a:rPr lang="en-US" dirty="0"/>
              <a:t> https://tenant-admin.sharepoint.com –</a:t>
            </a:r>
            <a:r>
              <a:rPr lang="en-US" dirty="0" err="1"/>
              <a:t>UseWebLogin</a:t>
            </a:r>
            <a:br>
              <a:rPr lang="en-US" dirty="0"/>
            </a:br>
            <a:endParaRPr lang="en-US" dirty="0"/>
          </a:p>
          <a:p>
            <a:pPr marL="228600" indent="-228600">
              <a:buFont typeface="+mj-lt"/>
              <a:buAutoNum type="arabicPeriod"/>
            </a:pPr>
            <a:r>
              <a:rPr lang="en-US" dirty="0"/>
              <a:t>Execute:</a:t>
            </a:r>
            <a:br>
              <a:rPr lang="en-US" dirty="0"/>
            </a:br>
            <a:br>
              <a:rPr lang="en-US" dirty="0"/>
            </a:br>
            <a:r>
              <a:rPr lang="en-US" dirty="0"/>
              <a:t>$</a:t>
            </a:r>
            <a:r>
              <a:rPr lang="en-US" dirty="0" err="1"/>
              <a:t>themepalette</a:t>
            </a:r>
            <a:r>
              <a:rPr lang="en-US" dirty="0"/>
              <a:t> = @{</a:t>
            </a:r>
          </a:p>
          <a:p>
            <a:pPr marL="0" indent="0">
              <a:buFont typeface="+mj-lt"/>
              <a:buNone/>
            </a:pPr>
            <a:r>
              <a:rPr lang="en-US" dirty="0"/>
              <a:t>      "</a:t>
            </a:r>
            <a:r>
              <a:rPr lang="en-US" dirty="0" err="1"/>
              <a:t>themePrimary</a:t>
            </a:r>
            <a:r>
              <a:rPr lang="en-US" dirty="0"/>
              <a:t>" = "#00ffff";</a:t>
            </a:r>
          </a:p>
          <a:p>
            <a:pPr marL="0" indent="0">
              <a:buFont typeface="+mj-lt"/>
              <a:buNone/>
            </a:pPr>
            <a:r>
              <a:rPr lang="en-US" dirty="0"/>
              <a:t>      "</a:t>
            </a:r>
            <a:r>
              <a:rPr lang="en-US" dirty="0" err="1"/>
              <a:t>themeLighterAlt</a:t>
            </a:r>
            <a:r>
              <a:rPr lang="en-US" dirty="0"/>
              <a:t>" = "#f3fcfc";</a:t>
            </a:r>
          </a:p>
          <a:p>
            <a:pPr marL="0" indent="0">
              <a:buFont typeface="+mj-lt"/>
              <a:buNone/>
            </a:pPr>
            <a:r>
              <a:rPr lang="en-US" dirty="0"/>
              <a:t>      "</a:t>
            </a:r>
            <a:r>
              <a:rPr lang="en-US" dirty="0" err="1"/>
              <a:t>themeLighter</a:t>
            </a:r>
            <a:r>
              <a:rPr lang="en-US" dirty="0"/>
              <a:t>" = "#</a:t>
            </a:r>
            <a:r>
              <a:rPr lang="en-US" dirty="0" err="1"/>
              <a:t>daffff</a:t>
            </a:r>
            <a:r>
              <a:rPr lang="en-US" dirty="0"/>
              <a:t>";</a:t>
            </a:r>
          </a:p>
          <a:p>
            <a:pPr marL="0" indent="0">
              <a:buFont typeface="+mj-lt"/>
              <a:buNone/>
            </a:pPr>
            <a:r>
              <a:rPr lang="en-US" dirty="0"/>
              <a:t>      "</a:t>
            </a:r>
            <a:r>
              <a:rPr lang="en-US" dirty="0" err="1"/>
              <a:t>themeLight</a:t>
            </a:r>
            <a:r>
              <a:rPr lang="en-US" dirty="0"/>
              <a:t>" = "#</a:t>
            </a:r>
            <a:r>
              <a:rPr lang="en-US" dirty="0" err="1"/>
              <a:t>affefe</a:t>
            </a:r>
            <a:r>
              <a:rPr lang="en-US" dirty="0"/>
              <a:t>";</a:t>
            </a:r>
          </a:p>
          <a:p>
            <a:pPr marL="0" indent="0">
              <a:buFont typeface="+mj-lt"/>
              <a:buNone/>
            </a:pPr>
            <a:r>
              <a:rPr lang="en-US" dirty="0"/>
              <a:t>      "</a:t>
            </a:r>
            <a:r>
              <a:rPr lang="en-US" dirty="0" err="1"/>
              <a:t>themeTertiary</a:t>
            </a:r>
            <a:r>
              <a:rPr lang="en-US" dirty="0"/>
              <a:t>" = "#76ffff";</a:t>
            </a:r>
          </a:p>
          <a:p>
            <a:pPr marL="0" indent="0">
              <a:buFont typeface="+mj-lt"/>
              <a:buNone/>
            </a:pPr>
            <a:r>
              <a:rPr lang="en-US" dirty="0"/>
              <a:t>      "</a:t>
            </a:r>
            <a:r>
              <a:rPr lang="en-US" dirty="0" err="1"/>
              <a:t>themeSecondary</a:t>
            </a:r>
            <a:r>
              <a:rPr lang="en-US" dirty="0"/>
              <a:t>" = "#39ffff";</a:t>
            </a:r>
          </a:p>
          <a:p>
            <a:pPr marL="0" indent="0">
              <a:buFont typeface="+mj-lt"/>
              <a:buNone/>
            </a:pPr>
            <a:r>
              <a:rPr lang="en-US" dirty="0"/>
              <a:t>      "</a:t>
            </a:r>
            <a:r>
              <a:rPr lang="en-US" dirty="0" err="1"/>
              <a:t>themeDarkAlt</a:t>
            </a:r>
            <a:r>
              <a:rPr lang="en-US" dirty="0"/>
              <a:t>" = "#00c4c4";</a:t>
            </a:r>
          </a:p>
          <a:p>
            <a:pPr marL="0" indent="0">
              <a:buFont typeface="+mj-lt"/>
              <a:buNone/>
            </a:pPr>
            <a:r>
              <a:rPr lang="en-US" dirty="0"/>
              <a:t>      "</a:t>
            </a:r>
            <a:r>
              <a:rPr lang="en-US" dirty="0" err="1"/>
              <a:t>themeDark</a:t>
            </a:r>
            <a:r>
              <a:rPr lang="en-US" dirty="0"/>
              <a:t>" = "#009090";</a:t>
            </a:r>
          </a:p>
          <a:p>
            <a:pPr marL="0" indent="0">
              <a:buFont typeface="+mj-lt"/>
              <a:buNone/>
            </a:pPr>
            <a:r>
              <a:rPr lang="en-US" dirty="0"/>
              <a:t>      "</a:t>
            </a:r>
            <a:r>
              <a:rPr lang="en-US" dirty="0" err="1"/>
              <a:t>themeDarker</a:t>
            </a:r>
            <a:r>
              <a:rPr lang="en-US" dirty="0"/>
              <a:t>" = "#005252";</a:t>
            </a:r>
          </a:p>
          <a:p>
            <a:pPr marL="0" indent="0">
              <a:buFont typeface="+mj-lt"/>
              <a:buNone/>
            </a:pPr>
            <a:r>
              <a:rPr lang="en-US" dirty="0"/>
              <a:t>      "</a:t>
            </a:r>
            <a:r>
              <a:rPr lang="en-US" dirty="0" err="1"/>
              <a:t>neutralLighterAlt</a:t>
            </a:r>
            <a:r>
              <a:rPr lang="en-US" dirty="0"/>
              <a:t>" = "#f8f8f8";</a:t>
            </a:r>
          </a:p>
          <a:p>
            <a:pPr marL="0" indent="0">
              <a:buFont typeface="+mj-lt"/>
              <a:buNone/>
            </a:pPr>
            <a:r>
              <a:rPr lang="en-US" dirty="0"/>
              <a:t>      "</a:t>
            </a:r>
            <a:r>
              <a:rPr lang="en-US" dirty="0" err="1"/>
              <a:t>neutralLighter</a:t>
            </a:r>
            <a:r>
              <a:rPr lang="en-US" dirty="0"/>
              <a:t>" = "#f4f4f4";</a:t>
            </a:r>
          </a:p>
          <a:p>
            <a:pPr marL="0" indent="0">
              <a:buFont typeface="+mj-lt"/>
              <a:buNone/>
            </a:pPr>
            <a:r>
              <a:rPr lang="en-US" dirty="0"/>
              <a:t>      "</a:t>
            </a:r>
            <a:r>
              <a:rPr lang="en-US" dirty="0" err="1"/>
              <a:t>neutralLight</a:t>
            </a:r>
            <a:r>
              <a:rPr lang="en-US" dirty="0"/>
              <a:t>" = "#</a:t>
            </a:r>
            <a:r>
              <a:rPr lang="en-US" dirty="0" err="1"/>
              <a:t>eaeaea</a:t>
            </a:r>
            <a:r>
              <a:rPr lang="en-US" dirty="0"/>
              <a:t>";</a:t>
            </a:r>
          </a:p>
          <a:p>
            <a:pPr marL="0" indent="0">
              <a:buFont typeface="+mj-lt"/>
              <a:buNone/>
            </a:pPr>
            <a:r>
              <a:rPr lang="en-US" dirty="0"/>
              <a:t>      "</a:t>
            </a:r>
            <a:r>
              <a:rPr lang="en-US" dirty="0" err="1"/>
              <a:t>neutralQuaternaryAlt</a:t>
            </a:r>
            <a:r>
              <a:rPr lang="en-US" dirty="0"/>
              <a:t>" = "#</a:t>
            </a:r>
            <a:r>
              <a:rPr lang="en-US" dirty="0" err="1"/>
              <a:t>dadada</a:t>
            </a:r>
            <a:r>
              <a:rPr lang="en-US" dirty="0"/>
              <a:t>";</a:t>
            </a:r>
          </a:p>
          <a:p>
            <a:pPr marL="0" indent="0">
              <a:buFont typeface="+mj-lt"/>
              <a:buNone/>
            </a:pPr>
            <a:r>
              <a:rPr lang="en-US" dirty="0"/>
              <a:t>      "</a:t>
            </a:r>
            <a:r>
              <a:rPr lang="en-US" dirty="0" err="1"/>
              <a:t>neutralQuaternary</a:t>
            </a:r>
            <a:r>
              <a:rPr lang="en-US" dirty="0"/>
              <a:t>" = "#d0d0d0";</a:t>
            </a:r>
          </a:p>
          <a:p>
            <a:pPr marL="0" indent="0">
              <a:buFont typeface="+mj-lt"/>
              <a:buNone/>
            </a:pPr>
            <a:r>
              <a:rPr lang="en-US" dirty="0"/>
              <a:t>      "</a:t>
            </a:r>
            <a:r>
              <a:rPr lang="en-US" dirty="0" err="1"/>
              <a:t>neutralTertiaryAlt</a:t>
            </a:r>
            <a:r>
              <a:rPr lang="en-US" dirty="0"/>
              <a:t>" = "#c8c8c8";</a:t>
            </a:r>
          </a:p>
          <a:p>
            <a:pPr marL="0" indent="0">
              <a:buFont typeface="+mj-lt"/>
              <a:buNone/>
            </a:pPr>
            <a:r>
              <a:rPr lang="en-US" dirty="0"/>
              <a:t>      "</a:t>
            </a:r>
            <a:r>
              <a:rPr lang="en-US" dirty="0" err="1"/>
              <a:t>neutralTertiary</a:t>
            </a:r>
            <a:r>
              <a:rPr lang="en-US" dirty="0"/>
              <a:t>" = "#a6a6a6";</a:t>
            </a:r>
          </a:p>
          <a:p>
            <a:pPr marL="0" indent="0">
              <a:buFont typeface="+mj-lt"/>
              <a:buNone/>
            </a:pPr>
            <a:r>
              <a:rPr lang="en-US" dirty="0"/>
              <a:t>      "</a:t>
            </a:r>
            <a:r>
              <a:rPr lang="en-US" dirty="0" err="1"/>
              <a:t>neutralSecondaryAlt</a:t>
            </a:r>
            <a:r>
              <a:rPr lang="en-US" dirty="0"/>
              <a:t>" = "#767676";</a:t>
            </a:r>
          </a:p>
          <a:p>
            <a:pPr marL="0" indent="0">
              <a:buFont typeface="+mj-lt"/>
              <a:buNone/>
            </a:pPr>
            <a:r>
              <a:rPr lang="en-US" dirty="0"/>
              <a:t>      "</a:t>
            </a:r>
            <a:r>
              <a:rPr lang="en-US" dirty="0" err="1"/>
              <a:t>neutralSecondary</a:t>
            </a:r>
            <a:r>
              <a:rPr lang="en-US" dirty="0"/>
              <a:t>" = "#666666";</a:t>
            </a:r>
          </a:p>
          <a:p>
            <a:pPr marL="0" indent="0">
              <a:buFont typeface="+mj-lt"/>
              <a:buNone/>
            </a:pPr>
            <a:r>
              <a:rPr lang="en-US" dirty="0"/>
              <a:t>      "</a:t>
            </a:r>
            <a:r>
              <a:rPr lang="en-US" dirty="0" err="1"/>
              <a:t>neutralPrimary</a:t>
            </a:r>
            <a:r>
              <a:rPr lang="en-US" dirty="0"/>
              <a:t>" = "#333";</a:t>
            </a:r>
          </a:p>
          <a:p>
            <a:pPr marL="0" indent="0">
              <a:buFont typeface="+mj-lt"/>
              <a:buNone/>
            </a:pPr>
            <a:r>
              <a:rPr lang="en-US" dirty="0"/>
              <a:t>      "</a:t>
            </a:r>
            <a:r>
              <a:rPr lang="en-US" dirty="0" err="1"/>
              <a:t>neutralPrimaryAlt</a:t>
            </a:r>
            <a:r>
              <a:rPr lang="en-US" dirty="0"/>
              <a:t>" = "#3c3c3c";</a:t>
            </a:r>
          </a:p>
          <a:p>
            <a:pPr marL="0" indent="0">
              <a:buFont typeface="+mj-lt"/>
              <a:buNone/>
            </a:pPr>
            <a:r>
              <a:rPr lang="en-US" dirty="0"/>
              <a:t>      "</a:t>
            </a:r>
            <a:r>
              <a:rPr lang="en-US" dirty="0" err="1"/>
              <a:t>neutralDark</a:t>
            </a:r>
            <a:r>
              <a:rPr lang="en-US" dirty="0"/>
              <a:t>" = "#212121";</a:t>
            </a:r>
          </a:p>
          <a:p>
            <a:pPr marL="0" indent="0">
              <a:buFont typeface="+mj-lt"/>
              <a:buNone/>
            </a:pPr>
            <a:r>
              <a:rPr lang="en-US" dirty="0"/>
              <a:t>      "black" = "#000000";</a:t>
            </a:r>
          </a:p>
          <a:p>
            <a:pPr marL="0" indent="0">
              <a:buFont typeface="+mj-lt"/>
              <a:buNone/>
            </a:pPr>
            <a:r>
              <a:rPr lang="en-US" dirty="0"/>
              <a:t>      "white" = "#</a:t>
            </a:r>
            <a:r>
              <a:rPr lang="en-US" dirty="0" err="1"/>
              <a:t>fff</a:t>
            </a:r>
            <a:r>
              <a:rPr lang="en-US" dirty="0"/>
              <a:t>";</a:t>
            </a:r>
          </a:p>
          <a:p>
            <a:pPr marL="0" indent="0">
              <a:buFont typeface="+mj-lt"/>
              <a:buNone/>
            </a:pPr>
            <a:r>
              <a:rPr lang="en-US" dirty="0"/>
              <a:t>      "</a:t>
            </a:r>
            <a:r>
              <a:rPr lang="en-US" dirty="0" err="1"/>
              <a:t>primaryBackground</a:t>
            </a:r>
            <a:r>
              <a:rPr lang="en-US" dirty="0"/>
              <a:t>" = "#</a:t>
            </a:r>
            <a:r>
              <a:rPr lang="en-US" dirty="0" err="1"/>
              <a:t>fff</a:t>
            </a:r>
            <a:r>
              <a:rPr lang="en-US" dirty="0"/>
              <a:t>";</a:t>
            </a:r>
          </a:p>
          <a:p>
            <a:pPr marL="0" indent="0">
              <a:buFont typeface="+mj-lt"/>
              <a:buNone/>
            </a:pPr>
            <a:r>
              <a:rPr lang="en-US" dirty="0"/>
              <a:t>      "</a:t>
            </a:r>
            <a:r>
              <a:rPr lang="en-US" dirty="0" err="1"/>
              <a:t>primaryText</a:t>
            </a:r>
            <a:r>
              <a:rPr lang="en-US" dirty="0"/>
              <a:t>" = "#333"</a:t>
            </a:r>
          </a:p>
          <a:p>
            <a:pPr marL="0" indent="0">
              <a:buFont typeface="+mj-lt"/>
              <a:buNone/>
            </a:pPr>
            <a:r>
              <a:rPr lang="en-US" dirty="0"/>
              <a:t>     }</a:t>
            </a:r>
          </a:p>
          <a:p>
            <a:pPr marL="0" indent="0">
              <a:buFont typeface="+mj-lt"/>
              <a:buNone/>
            </a:pPr>
            <a:r>
              <a:rPr lang="en-US" dirty="0"/>
              <a:t>    Add-</a:t>
            </a:r>
            <a:r>
              <a:rPr lang="en-US" dirty="0" err="1"/>
              <a:t>PnPTenantTheme</a:t>
            </a:r>
            <a:r>
              <a:rPr lang="en-US" dirty="0"/>
              <a:t> -Identity “Developer </a:t>
            </a:r>
            <a:r>
              <a:rPr lang="en-US" dirty="0" err="1"/>
              <a:t>Workshkop</a:t>
            </a:r>
            <a:r>
              <a:rPr lang="en-US" dirty="0"/>
              <a:t> Theme" -Palette $</a:t>
            </a:r>
            <a:r>
              <a:rPr lang="en-US" dirty="0" err="1"/>
              <a:t>themepalette</a:t>
            </a:r>
            <a:r>
              <a:rPr lang="en-US" dirty="0"/>
              <a:t> -</a:t>
            </a:r>
            <a:r>
              <a:rPr lang="en-US" dirty="0" err="1"/>
              <a:t>IsInverted</a:t>
            </a:r>
            <a:r>
              <a:rPr lang="en-US" dirty="0"/>
              <a:t> $false</a:t>
            </a:r>
          </a:p>
          <a:p>
            <a:pPr marL="228600" indent="-228600">
              <a:buFont typeface="+mj-lt"/>
              <a:buAutoNum type="arabicPeriod" startAt="3"/>
            </a:pPr>
            <a:r>
              <a:rPr lang="en-US" dirty="0"/>
              <a:t>Go to a modern site on your tenant</a:t>
            </a:r>
          </a:p>
          <a:p>
            <a:pPr marL="228600" indent="-228600">
              <a:buFont typeface="+mj-lt"/>
              <a:buAutoNum type="arabicPeriod" startAt="3"/>
            </a:pPr>
            <a:r>
              <a:rPr lang="en-US" dirty="0"/>
              <a:t>Under the gear icon at the top right, click on “Change the look” and click on “Theme”</a:t>
            </a:r>
          </a:p>
          <a:p>
            <a:pPr marL="228600" indent="-228600">
              <a:buFont typeface="+mj-lt"/>
              <a:buAutoNum type="arabicPeriod" startAt="3"/>
            </a:pPr>
            <a:r>
              <a:rPr lang="en-US" dirty="0"/>
              <a:t>Choose the “Developer Workshop Theme” under “Company themes”</a:t>
            </a:r>
          </a:p>
          <a:p>
            <a:pPr marL="228600" indent="-228600">
              <a:buFont typeface="+mj-lt"/>
              <a:buAutoNum type="arabicPeriod" startAt="3"/>
            </a:pPr>
            <a:r>
              <a:rPr lang="en-US" dirty="0"/>
              <a:t>Point out how it changes the way our SharePoint page is shown such as some buttons and texts having become light blue</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793337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4204710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202902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2534935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324474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2787297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829773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sv-SE" dirty="0"/>
              <a:t>In</a:t>
            </a:r>
            <a:r>
              <a:rPr lang="sv-SE" baseline="0" dirty="0"/>
              <a:t> this lession we will go through techniques and considerations related to brading in SharePoint Online.</a:t>
            </a:r>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280099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400250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dirty="0"/>
              <a:t>For sizing information and details: https://support.office.com/en-us/article/customize-the-office-365-theme-for-your-organization-8275da91-7a48-4591-94ab-3123a3f79530</a:t>
            </a:r>
          </a:p>
          <a:p>
            <a:endParaRPr lang="en-GB" dirty="0"/>
          </a:p>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1378330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dirty="0"/>
              <a:t>For sizing information and details: https://support.office.com/en-us/article/customize-the-office-365-theme-for-your-organization-8275da91-7a48-4591-94ab-3123a3f79530</a:t>
            </a:r>
          </a:p>
          <a:p>
            <a:endParaRPr lang="en-GB" dirty="0"/>
          </a:p>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139057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On your SharePoint Online tenant, go to https://admin.microsoft.com and log in with a global administrator account</a:t>
            </a:r>
          </a:p>
          <a:p>
            <a:pPr marL="228600" indent="-228600">
              <a:buFont typeface="+mj-lt"/>
              <a:buAutoNum type="arabicPeriod"/>
            </a:pPr>
            <a:r>
              <a:rPr lang="en-US" dirty="0"/>
              <a:t>Under Settings in the left navigation menu, go to Settings again and then “Organization profile” a the top</a:t>
            </a:r>
          </a:p>
          <a:p>
            <a:pPr marL="228600" indent="-228600">
              <a:buFont typeface="+mj-lt"/>
              <a:buAutoNum type="arabicPeriod"/>
            </a:pPr>
            <a:r>
              <a:rPr lang="en-US" dirty="0"/>
              <a:t>Click on “Custom themes”</a:t>
            </a:r>
          </a:p>
          <a:p>
            <a:pPr marL="228600" indent="-228600">
              <a:buFont typeface="+mj-lt"/>
              <a:buAutoNum type="arabicPeriod"/>
            </a:pPr>
            <a:r>
              <a:rPr lang="en-US" dirty="0"/>
              <a:t>Explain the options you have for changing the theme</a:t>
            </a:r>
          </a:p>
          <a:p>
            <a:pPr marL="228600" indent="-228600">
              <a:buFont typeface="+mj-lt"/>
              <a:buAutoNum type="arabicPeriod"/>
            </a:pPr>
            <a:r>
              <a:rPr lang="en-US" dirty="0"/>
              <a:t>Change some of the theme options to something else and point out how it changes the top suite bar</a:t>
            </a:r>
          </a:p>
          <a:p>
            <a:pPr marL="228600" indent="-228600">
              <a:buFont typeface="+mj-lt"/>
              <a:buAutoNum type="arabicPeriod"/>
            </a:pPr>
            <a:r>
              <a:rPr lang="en-US" dirty="0"/>
              <a:t>Browse to other products using the waffle menu at the top left, such as SharePoint Online or Exchange and point out how the new theme is being shown everywhere to provide a consistent look</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3833744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For more information, see:</a:t>
            </a:r>
          </a:p>
          <a:p>
            <a:r>
              <a:rPr lang="en-US" dirty="0"/>
              <a:t>https://docs.microsoft.com/en-us/sharepoint/dev/declarative-customization/site-theming/sharepoint-site-theming-overview</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1479801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215709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6821326"/>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689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35208981"/>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923192"/>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1324989412"/>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40519604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992251"/>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7366667"/>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5852938"/>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3690688"/>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5788992"/>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304021"/>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385439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160470962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admin.microsoft.com/"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24241F0-ACA8-4F1E-A71C-C80FC61DB8F3}"/>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D0062A60-66E0-49DE-AE79-4337B41C0143}"/>
              </a:ext>
            </a:extLst>
          </p:cNvPr>
          <p:cNvSpPr>
            <a:spLocks noGrp="1"/>
          </p:cNvSpPr>
          <p:nvPr>
            <p:ph type="body" sz="quarter" idx="15"/>
          </p:nvPr>
        </p:nvSpPr>
        <p:spPr/>
        <p:txBody>
          <a:bodyPr/>
          <a:lstStyle/>
          <a:p>
            <a:r>
              <a:rPr lang="en-US" dirty="0"/>
              <a:t>SharePoint Online Branding</a:t>
            </a:r>
          </a:p>
        </p:txBody>
      </p:sp>
      <p:sp>
        <p:nvSpPr>
          <p:cNvPr id="9" name="Text Placeholder 8">
            <a:extLst>
              <a:ext uri="{FF2B5EF4-FFF2-40B4-BE49-F238E27FC236}">
                <a16:creationId xmlns:a16="http://schemas.microsoft.com/office/drawing/2014/main" id="{5DC7C988-DD51-4045-BD9D-67AC26B5A076}"/>
              </a:ext>
            </a:extLst>
          </p:cNvPr>
          <p:cNvSpPr>
            <a:spLocks noGrp="1"/>
          </p:cNvSpPr>
          <p:nvPr>
            <p:ph type="body" sz="quarter" idx="16"/>
          </p:nvPr>
        </p:nvSpPr>
        <p:spPr/>
        <p:txBody>
          <a:bodyPr/>
          <a:lstStyle/>
          <a:p>
            <a:r>
              <a:rPr lang="en-US" dirty="0"/>
              <a:t>Branding and customization</a:t>
            </a:r>
          </a:p>
        </p:txBody>
      </p:sp>
    </p:spTree>
    <p:extLst>
      <p:ext uri="{BB962C8B-B14F-4D97-AF65-F5344CB8AC3E}">
        <p14:creationId xmlns:p14="http://schemas.microsoft.com/office/powerpoint/2010/main" val="15105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Theme Generator Tool</a:t>
            </a:r>
            <a:endParaRPr lang="en-GB" dirty="0"/>
          </a:p>
        </p:txBody>
      </p:sp>
      <p:pic>
        <p:nvPicPr>
          <p:cNvPr id="3" name="Picture 2">
            <a:extLst>
              <a:ext uri="{FF2B5EF4-FFF2-40B4-BE49-F238E27FC236}">
                <a16:creationId xmlns:a16="http://schemas.microsoft.com/office/drawing/2014/main" id="{AE4174C1-E4B8-4F41-9108-BD5A4075BB66}"/>
              </a:ext>
            </a:extLst>
          </p:cNvPr>
          <p:cNvPicPr>
            <a:picLocks noChangeAspect="1"/>
          </p:cNvPicPr>
          <p:nvPr/>
        </p:nvPicPr>
        <p:blipFill>
          <a:blip r:embed="rId3"/>
          <a:stretch>
            <a:fillRect/>
          </a:stretch>
        </p:blipFill>
        <p:spPr>
          <a:xfrm>
            <a:off x="2233402" y="785484"/>
            <a:ext cx="5705560" cy="4358015"/>
          </a:xfrm>
          <a:prstGeom prst="rect">
            <a:avLst/>
          </a:prstGeom>
        </p:spPr>
      </p:pic>
    </p:spTree>
    <p:extLst>
      <p:ext uri="{BB962C8B-B14F-4D97-AF65-F5344CB8AC3E}">
        <p14:creationId xmlns:p14="http://schemas.microsoft.com/office/powerpoint/2010/main" val="3009552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a:t>Add Theme Using PowerShell</a:t>
            </a:r>
            <a:endParaRPr lang="en-GB" dirty="0"/>
          </a:p>
        </p:txBody>
      </p:sp>
      <p:sp>
        <p:nvSpPr>
          <p:cNvPr id="19" name="Text Placeholder 3">
            <a:extLst>
              <a:ext uri="{FF2B5EF4-FFF2-40B4-BE49-F238E27FC236}">
                <a16:creationId xmlns:a16="http://schemas.microsoft.com/office/drawing/2014/main" id="{1C3A0428-3DE1-4601-8424-4A96EA8EAB86}"/>
              </a:ext>
            </a:extLst>
          </p:cNvPr>
          <p:cNvSpPr txBox="1">
            <a:spLocks/>
          </p:cNvSpPr>
          <p:nvPr/>
        </p:nvSpPr>
        <p:spPr>
          <a:xfrm>
            <a:off x="450204" y="1126773"/>
            <a:ext cx="3867535" cy="3671729"/>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100" dirty="0">
                <a:solidFill>
                  <a:srgbClr val="0000FF"/>
                </a:solidFill>
                <a:latin typeface="Consolas" panose="020B0609020204030204" pitchFamily="49" charset="0"/>
              </a:rPr>
              <a:t>$</a:t>
            </a:r>
            <a:r>
              <a:rPr lang="en-GB" sz="1100" dirty="0" err="1">
                <a:solidFill>
                  <a:srgbClr val="0000FF"/>
                </a:solidFill>
                <a:latin typeface="Consolas" panose="020B0609020204030204" pitchFamily="49" charset="0"/>
              </a:rPr>
              <a:t>themepallette</a:t>
            </a:r>
            <a:r>
              <a:rPr lang="en-GB" sz="1100" dirty="0">
                <a:solidFill>
                  <a:srgbClr val="0000FF"/>
                </a:solidFill>
                <a:latin typeface="Consolas" panose="020B0609020204030204" pitchFamily="49" charset="0"/>
              </a:rPr>
              <a:t> = @{</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themePrimary</a:t>
            </a:r>
            <a:r>
              <a:rPr lang="en-GB" sz="1100" dirty="0">
                <a:solidFill>
                  <a:srgbClr val="0000FF"/>
                </a:solidFill>
                <a:latin typeface="Consolas" panose="020B0609020204030204" pitchFamily="49" charset="0"/>
              </a:rPr>
              <a:t>" = "#00ffff";</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themeLighterAlt</a:t>
            </a:r>
            <a:r>
              <a:rPr lang="en-GB" sz="1100" dirty="0">
                <a:solidFill>
                  <a:srgbClr val="0000FF"/>
                </a:solidFill>
                <a:latin typeface="Consolas" panose="020B0609020204030204" pitchFamily="49" charset="0"/>
              </a:rPr>
              <a:t>" = "#f3fcfc";</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themeLighter</a:t>
            </a:r>
            <a:r>
              <a:rPr lang="en-GB" sz="1100" dirty="0">
                <a:solidFill>
                  <a:srgbClr val="0000FF"/>
                </a:solidFill>
                <a:latin typeface="Consolas" panose="020B0609020204030204" pitchFamily="49" charset="0"/>
              </a:rPr>
              <a:t>" = "#</a:t>
            </a:r>
            <a:r>
              <a:rPr lang="en-GB" sz="1100" dirty="0" err="1">
                <a:solidFill>
                  <a:srgbClr val="0000FF"/>
                </a:solidFill>
                <a:latin typeface="Consolas" panose="020B0609020204030204" pitchFamily="49" charset="0"/>
              </a:rPr>
              <a:t>daffff</a:t>
            </a:r>
            <a:r>
              <a:rPr lang="en-GB" sz="1100" dirty="0">
                <a:solidFill>
                  <a:srgbClr val="0000FF"/>
                </a:solidFill>
                <a:latin typeface="Consolas" panose="020B0609020204030204" pitchFamily="49" charset="0"/>
              </a:rPr>
              <a:t>";</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themeLight</a:t>
            </a:r>
            <a:r>
              <a:rPr lang="en-GB" sz="1100" dirty="0">
                <a:solidFill>
                  <a:srgbClr val="0000FF"/>
                </a:solidFill>
                <a:latin typeface="Consolas" panose="020B0609020204030204" pitchFamily="49" charset="0"/>
              </a:rPr>
              <a:t>" = "#</a:t>
            </a:r>
            <a:r>
              <a:rPr lang="en-GB" sz="1100" dirty="0" err="1">
                <a:solidFill>
                  <a:srgbClr val="0000FF"/>
                </a:solidFill>
                <a:latin typeface="Consolas" panose="020B0609020204030204" pitchFamily="49" charset="0"/>
              </a:rPr>
              <a:t>affefe</a:t>
            </a:r>
            <a:r>
              <a:rPr lang="en-GB" sz="1100" dirty="0">
                <a:solidFill>
                  <a:srgbClr val="0000FF"/>
                </a:solidFill>
                <a:latin typeface="Consolas" panose="020B0609020204030204" pitchFamily="49" charset="0"/>
              </a:rPr>
              <a:t>";</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themeTertiary</a:t>
            </a:r>
            <a:r>
              <a:rPr lang="en-GB" sz="1100" dirty="0">
                <a:solidFill>
                  <a:srgbClr val="0000FF"/>
                </a:solidFill>
                <a:latin typeface="Consolas" panose="020B0609020204030204" pitchFamily="49" charset="0"/>
              </a:rPr>
              <a:t>" = "#76ffff";</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themeSecondary</a:t>
            </a:r>
            <a:r>
              <a:rPr lang="en-GB" sz="1100" dirty="0">
                <a:solidFill>
                  <a:srgbClr val="0000FF"/>
                </a:solidFill>
                <a:latin typeface="Consolas" panose="020B0609020204030204" pitchFamily="49" charset="0"/>
              </a:rPr>
              <a:t>" = "#39ffff";</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themeDarkAlt</a:t>
            </a:r>
            <a:r>
              <a:rPr lang="en-GB" sz="1100" dirty="0">
                <a:solidFill>
                  <a:srgbClr val="0000FF"/>
                </a:solidFill>
                <a:latin typeface="Consolas" panose="020B0609020204030204" pitchFamily="49" charset="0"/>
              </a:rPr>
              <a:t>" = "#00c4c4";</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themeDark</a:t>
            </a:r>
            <a:r>
              <a:rPr lang="en-GB" sz="1100" dirty="0">
                <a:solidFill>
                  <a:srgbClr val="0000FF"/>
                </a:solidFill>
                <a:latin typeface="Consolas" panose="020B0609020204030204" pitchFamily="49" charset="0"/>
              </a:rPr>
              <a:t>" = "#009090";</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themeDarker</a:t>
            </a:r>
            <a:r>
              <a:rPr lang="en-GB" sz="1100" dirty="0">
                <a:solidFill>
                  <a:srgbClr val="0000FF"/>
                </a:solidFill>
                <a:latin typeface="Consolas" panose="020B0609020204030204" pitchFamily="49" charset="0"/>
              </a:rPr>
              <a:t>" = "#005252";</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neutralLighterAlt</a:t>
            </a:r>
            <a:r>
              <a:rPr lang="en-GB" sz="1100" dirty="0">
                <a:solidFill>
                  <a:srgbClr val="0000FF"/>
                </a:solidFill>
                <a:latin typeface="Consolas" panose="020B0609020204030204" pitchFamily="49" charset="0"/>
              </a:rPr>
              <a:t>" = "#f8f8f8";</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neutralLighter</a:t>
            </a:r>
            <a:r>
              <a:rPr lang="en-GB" sz="1100" dirty="0">
                <a:solidFill>
                  <a:srgbClr val="0000FF"/>
                </a:solidFill>
                <a:latin typeface="Consolas" panose="020B0609020204030204" pitchFamily="49" charset="0"/>
              </a:rPr>
              <a:t>" = "#f4f4f4";</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neutralLight</a:t>
            </a:r>
            <a:r>
              <a:rPr lang="en-GB" sz="1100" dirty="0">
                <a:solidFill>
                  <a:srgbClr val="0000FF"/>
                </a:solidFill>
                <a:latin typeface="Consolas" panose="020B0609020204030204" pitchFamily="49" charset="0"/>
              </a:rPr>
              <a:t>" = "#</a:t>
            </a:r>
            <a:r>
              <a:rPr lang="en-GB" sz="1100" dirty="0" err="1">
                <a:solidFill>
                  <a:srgbClr val="0000FF"/>
                </a:solidFill>
                <a:latin typeface="Consolas" panose="020B0609020204030204" pitchFamily="49" charset="0"/>
              </a:rPr>
              <a:t>eaeaea</a:t>
            </a:r>
            <a:r>
              <a:rPr lang="en-GB" sz="1100" dirty="0">
                <a:solidFill>
                  <a:srgbClr val="0000FF"/>
                </a:solidFill>
                <a:latin typeface="Consolas" panose="020B0609020204030204" pitchFamily="49" charset="0"/>
              </a:rPr>
              <a:t>";</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neutralQuaternaryAlt</a:t>
            </a:r>
            <a:r>
              <a:rPr lang="en-GB" sz="1100" dirty="0">
                <a:solidFill>
                  <a:srgbClr val="0000FF"/>
                </a:solidFill>
                <a:latin typeface="Consolas" panose="020B0609020204030204" pitchFamily="49" charset="0"/>
              </a:rPr>
              <a:t>" = "#</a:t>
            </a:r>
            <a:r>
              <a:rPr lang="en-GB" sz="1100" dirty="0" err="1">
                <a:solidFill>
                  <a:srgbClr val="0000FF"/>
                </a:solidFill>
                <a:latin typeface="Consolas" panose="020B0609020204030204" pitchFamily="49" charset="0"/>
              </a:rPr>
              <a:t>dadada</a:t>
            </a:r>
            <a:r>
              <a:rPr lang="en-GB" sz="1100" dirty="0">
                <a:solidFill>
                  <a:srgbClr val="0000FF"/>
                </a:solidFill>
                <a:latin typeface="Consolas" panose="020B0609020204030204" pitchFamily="49" charset="0"/>
              </a:rPr>
              <a:t>";</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neutralQuaternary</a:t>
            </a:r>
            <a:r>
              <a:rPr lang="en-GB" sz="1100" dirty="0">
                <a:solidFill>
                  <a:srgbClr val="0000FF"/>
                </a:solidFill>
                <a:latin typeface="Consolas" panose="020B0609020204030204" pitchFamily="49" charset="0"/>
              </a:rPr>
              <a:t>" = "#d0d0d0";</a:t>
            </a:r>
          </a:p>
        </p:txBody>
      </p:sp>
      <p:sp>
        <p:nvSpPr>
          <p:cNvPr id="9" name="Text Placeholder 3">
            <a:extLst>
              <a:ext uri="{FF2B5EF4-FFF2-40B4-BE49-F238E27FC236}">
                <a16:creationId xmlns:a16="http://schemas.microsoft.com/office/drawing/2014/main" id="{B65219E7-C01A-44B7-B5C9-76B084986B51}"/>
              </a:ext>
            </a:extLst>
          </p:cNvPr>
          <p:cNvSpPr txBox="1">
            <a:spLocks/>
          </p:cNvSpPr>
          <p:nvPr/>
        </p:nvSpPr>
        <p:spPr>
          <a:xfrm>
            <a:off x="4858413" y="1126773"/>
            <a:ext cx="3815803" cy="3671729"/>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neutralTertiaryAlt</a:t>
            </a:r>
            <a:r>
              <a:rPr lang="en-GB" sz="1100" dirty="0">
                <a:solidFill>
                  <a:srgbClr val="0000FF"/>
                </a:solidFill>
                <a:latin typeface="Consolas" panose="020B0609020204030204" pitchFamily="49" charset="0"/>
              </a:rPr>
              <a:t>" = "#c8c8c8";</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neutralTertiary</a:t>
            </a:r>
            <a:r>
              <a:rPr lang="en-GB" sz="1100" dirty="0">
                <a:solidFill>
                  <a:srgbClr val="0000FF"/>
                </a:solidFill>
                <a:latin typeface="Consolas" panose="020B0609020204030204" pitchFamily="49" charset="0"/>
              </a:rPr>
              <a:t>" = "#a6a6a6";</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neutralSecondaryAlt</a:t>
            </a:r>
            <a:r>
              <a:rPr lang="en-GB" sz="1100" dirty="0">
                <a:solidFill>
                  <a:srgbClr val="0000FF"/>
                </a:solidFill>
                <a:latin typeface="Consolas" panose="020B0609020204030204" pitchFamily="49" charset="0"/>
              </a:rPr>
              <a:t>" = "#767676";</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neutralSecondary</a:t>
            </a:r>
            <a:r>
              <a:rPr lang="en-GB" sz="1100" dirty="0">
                <a:solidFill>
                  <a:srgbClr val="0000FF"/>
                </a:solidFill>
                <a:latin typeface="Consolas" panose="020B0609020204030204" pitchFamily="49" charset="0"/>
              </a:rPr>
              <a:t>" = "#666666";</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neutralPrimary</a:t>
            </a:r>
            <a:r>
              <a:rPr lang="en-GB" sz="1100" dirty="0">
                <a:solidFill>
                  <a:srgbClr val="0000FF"/>
                </a:solidFill>
                <a:latin typeface="Consolas" panose="020B0609020204030204" pitchFamily="49" charset="0"/>
              </a:rPr>
              <a:t>" = "#333";</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neutralPrimaryAlt</a:t>
            </a:r>
            <a:r>
              <a:rPr lang="en-GB" sz="1100" dirty="0">
                <a:solidFill>
                  <a:srgbClr val="0000FF"/>
                </a:solidFill>
                <a:latin typeface="Consolas" panose="020B0609020204030204" pitchFamily="49" charset="0"/>
              </a:rPr>
              <a:t>" = "#3c3c3c";</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neutralDark</a:t>
            </a:r>
            <a:r>
              <a:rPr lang="en-GB" sz="1100" dirty="0">
                <a:solidFill>
                  <a:srgbClr val="0000FF"/>
                </a:solidFill>
                <a:latin typeface="Consolas" panose="020B0609020204030204" pitchFamily="49" charset="0"/>
              </a:rPr>
              <a:t>" = "#212121";</a:t>
            </a:r>
          </a:p>
          <a:p>
            <a:pPr marL="0" indent="0">
              <a:buNone/>
            </a:pPr>
            <a:r>
              <a:rPr lang="en-GB" sz="1100" dirty="0">
                <a:solidFill>
                  <a:srgbClr val="0000FF"/>
                </a:solidFill>
                <a:latin typeface="Consolas" panose="020B0609020204030204" pitchFamily="49" charset="0"/>
              </a:rPr>
              <a:t>  "black" = "#000000";</a:t>
            </a:r>
          </a:p>
          <a:p>
            <a:pPr marL="0" indent="0">
              <a:buNone/>
            </a:pPr>
            <a:r>
              <a:rPr lang="en-GB" sz="1100" dirty="0">
                <a:solidFill>
                  <a:srgbClr val="0000FF"/>
                </a:solidFill>
                <a:latin typeface="Consolas" panose="020B0609020204030204" pitchFamily="49" charset="0"/>
              </a:rPr>
              <a:t>  "white" = "#</a:t>
            </a:r>
            <a:r>
              <a:rPr lang="en-GB" sz="1100" dirty="0" err="1">
                <a:solidFill>
                  <a:srgbClr val="0000FF"/>
                </a:solidFill>
                <a:latin typeface="Consolas" panose="020B0609020204030204" pitchFamily="49" charset="0"/>
              </a:rPr>
              <a:t>fff</a:t>
            </a:r>
            <a:r>
              <a:rPr lang="en-GB" sz="1100" dirty="0">
                <a:solidFill>
                  <a:srgbClr val="0000FF"/>
                </a:solidFill>
                <a:latin typeface="Consolas" panose="020B0609020204030204" pitchFamily="49" charset="0"/>
              </a:rPr>
              <a:t>";</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primaryBackground</a:t>
            </a:r>
            <a:r>
              <a:rPr lang="en-GB" sz="1100" dirty="0">
                <a:solidFill>
                  <a:srgbClr val="0000FF"/>
                </a:solidFill>
                <a:latin typeface="Consolas" panose="020B0609020204030204" pitchFamily="49" charset="0"/>
              </a:rPr>
              <a:t>" = "#</a:t>
            </a:r>
            <a:r>
              <a:rPr lang="en-GB" sz="1100" dirty="0" err="1">
                <a:solidFill>
                  <a:srgbClr val="0000FF"/>
                </a:solidFill>
                <a:latin typeface="Consolas" panose="020B0609020204030204" pitchFamily="49" charset="0"/>
              </a:rPr>
              <a:t>fff</a:t>
            </a:r>
            <a:r>
              <a:rPr lang="en-GB" sz="1100" dirty="0">
                <a:solidFill>
                  <a:srgbClr val="0000FF"/>
                </a:solidFill>
                <a:latin typeface="Consolas" panose="020B0609020204030204" pitchFamily="49" charset="0"/>
              </a:rPr>
              <a:t>";</a:t>
            </a:r>
          </a:p>
          <a:p>
            <a:pPr marL="0" indent="0">
              <a:buNone/>
            </a:pP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primaryText</a:t>
            </a:r>
            <a:r>
              <a:rPr lang="en-GB" sz="1100" dirty="0">
                <a:solidFill>
                  <a:srgbClr val="0000FF"/>
                </a:solidFill>
                <a:latin typeface="Consolas" panose="020B0609020204030204" pitchFamily="49" charset="0"/>
              </a:rPr>
              <a:t>" = "#333"</a:t>
            </a:r>
          </a:p>
          <a:p>
            <a:pPr marL="0" indent="0">
              <a:buNone/>
            </a:pPr>
            <a:r>
              <a:rPr lang="en-GB" sz="1100" dirty="0">
                <a:solidFill>
                  <a:srgbClr val="0000FF"/>
                </a:solidFill>
                <a:latin typeface="Consolas" panose="020B0609020204030204" pitchFamily="49" charset="0"/>
              </a:rPr>
              <a:t> }</a:t>
            </a:r>
          </a:p>
          <a:p>
            <a:endParaRPr lang="en-GB" sz="1100" dirty="0">
              <a:solidFill>
                <a:srgbClr val="0000FF"/>
              </a:solidFill>
              <a:latin typeface="Consolas" panose="020B0609020204030204" pitchFamily="49" charset="0"/>
            </a:endParaRPr>
          </a:p>
          <a:p>
            <a:pPr marL="0" indent="0">
              <a:buNone/>
            </a:pPr>
            <a:r>
              <a:rPr lang="en-GB" sz="1100" dirty="0">
                <a:solidFill>
                  <a:srgbClr val="0000FF"/>
                </a:solidFill>
                <a:latin typeface="Consolas" panose="020B0609020204030204" pitchFamily="49" charset="0"/>
              </a:rPr>
              <a:t> Add-</a:t>
            </a:r>
            <a:r>
              <a:rPr lang="en-GB" sz="1100" dirty="0" err="1">
                <a:solidFill>
                  <a:srgbClr val="0000FF"/>
                </a:solidFill>
                <a:latin typeface="Consolas" panose="020B0609020204030204" pitchFamily="49" charset="0"/>
              </a:rPr>
              <a:t>PnPTenantTheme</a:t>
            </a:r>
            <a:r>
              <a:rPr lang="en-GB" sz="1100" dirty="0">
                <a:solidFill>
                  <a:srgbClr val="0000FF"/>
                </a:solidFill>
                <a:latin typeface="Consolas" panose="020B0609020204030204" pitchFamily="49" charset="0"/>
              </a:rPr>
              <a:t> -Name "Custom Cyan" -Palette $</a:t>
            </a:r>
            <a:r>
              <a:rPr lang="en-GB" sz="1100" dirty="0" err="1">
                <a:solidFill>
                  <a:srgbClr val="0000FF"/>
                </a:solidFill>
                <a:latin typeface="Consolas" panose="020B0609020204030204" pitchFamily="49" charset="0"/>
              </a:rPr>
              <a:t>themepallette</a:t>
            </a:r>
            <a:r>
              <a:rPr lang="en-GB" sz="1100" dirty="0">
                <a:solidFill>
                  <a:srgbClr val="0000FF"/>
                </a:solidFill>
                <a:latin typeface="Consolas" panose="020B0609020204030204" pitchFamily="49" charset="0"/>
              </a:rPr>
              <a:t> -</a:t>
            </a:r>
            <a:r>
              <a:rPr lang="en-GB" sz="1100" dirty="0" err="1">
                <a:solidFill>
                  <a:srgbClr val="0000FF"/>
                </a:solidFill>
                <a:latin typeface="Consolas" panose="020B0609020204030204" pitchFamily="49" charset="0"/>
              </a:rPr>
              <a:t>IsInverted</a:t>
            </a:r>
            <a:r>
              <a:rPr lang="en-GB" sz="1100" dirty="0">
                <a:solidFill>
                  <a:srgbClr val="0000FF"/>
                </a:solidFill>
                <a:latin typeface="Consolas" panose="020B0609020204030204" pitchFamily="49" charset="0"/>
              </a:rPr>
              <a:t> $false</a:t>
            </a:r>
            <a:endParaRPr lang="en-US" sz="1100" dirty="0"/>
          </a:p>
        </p:txBody>
      </p:sp>
    </p:spTree>
    <p:extLst>
      <p:ext uri="{BB962C8B-B14F-4D97-AF65-F5344CB8AC3E}">
        <p14:creationId xmlns:p14="http://schemas.microsoft.com/office/powerpoint/2010/main" val="41725534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2115-145F-49AB-81C7-B94B547DCA65}"/>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953EE1C8-63A1-4F32-A2B9-603EF857E71A}"/>
              </a:ext>
            </a:extLst>
          </p:cNvPr>
          <p:cNvSpPr>
            <a:spLocks noGrp="1"/>
          </p:cNvSpPr>
          <p:nvPr>
            <p:ph type="body" sz="quarter" idx="12"/>
          </p:nvPr>
        </p:nvSpPr>
        <p:spPr/>
        <p:txBody>
          <a:bodyPr/>
          <a:lstStyle/>
          <a:p>
            <a:r>
              <a:rPr lang="en-US" dirty="0"/>
              <a:t>Creating a new SharePoint Online Theme</a:t>
            </a:r>
          </a:p>
        </p:txBody>
      </p:sp>
    </p:spTree>
    <p:extLst>
      <p:ext uri="{BB962C8B-B14F-4D97-AF65-F5344CB8AC3E}">
        <p14:creationId xmlns:p14="http://schemas.microsoft.com/office/powerpoint/2010/main" val="17970495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Knowledge Check</a:t>
            </a:r>
            <a:endParaRPr lang="en-US"/>
          </a:p>
        </p:txBody>
      </p:sp>
      <p:graphicFrame>
        <p:nvGraphicFramePr>
          <p:cNvPr id="4" name="Diagram 3"/>
          <p:cNvGraphicFramePr/>
          <p:nvPr>
            <p:extLst>
              <p:ext uri="{D42A27DB-BD31-4B8C-83A1-F6EECF244321}">
                <p14:modId xmlns:p14="http://schemas.microsoft.com/office/powerpoint/2010/main" val="2294262293"/>
              </p:ext>
            </p:extLst>
          </p:nvPr>
        </p:nvGraphicFramePr>
        <p:xfrm>
          <a:off x="457200" y="819150"/>
          <a:ext cx="8153400" cy="4136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4397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643FEB8-245B-40DD-9201-9AA2BD1FAE3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E704389-4145-4E75-A7BB-1A83E06EAF8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41D669EB-8935-4EDF-A453-BF01ECF85AF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DD954288-5D2D-4B87-BB99-1DE3389F068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59BD9053-2493-4CAC-BE06-7FF32944B87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A55E9A0E-A15F-4CD4-AC95-425ED9C6CC7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313329273"/>
              </p:ext>
            </p:extLst>
          </p:nvPr>
        </p:nvGraphicFramePr>
        <p:xfrm>
          <a:off x="201929" y="891883"/>
          <a:ext cx="7722871" cy="1306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a:extLst>
              <a:ext uri="{FF2B5EF4-FFF2-40B4-BE49-F238E27FC236}">
                <a16:creationId xmlns:a16="http://schemas.microsoft.com/office/drawing/2014/main" id="{454CFC59-7F5A-4105-BD21-3C3CD875ABD3}"/>
              </a:ext>
            </a:extLst>
          </p:cNvPr>
          <p:cNvSpPr>
            <a:spLocks noGrp="1"/>
          </p:cNvSpPr>
          <p:nvPr>
            <p:ph type="body" sz="quarter" idx="10"/>
          </p:nvPr>
        </p:nvSpPr>
        <p:spPr/>
        <p:txBody>
          <a:bodyPr/>
          <a:lstStyle/>
          <a:p>
            <a:pPr lvl="0"/>
            <a:r>
              <a:rPr lang="en-US" dirty="0"/>
              <a:t>Office 365 Themes</a:t>
            </a:r>
          </a:p>
          <a:p>
            <a:pPr lvl="0"/>
            <a:r>
              <a:rPr lang="en-US" dirty="0"/>
              <a:t>Change the look</a:t>
            </a:r>
          </a:p>
        </p:txBody>
      </p:sp>
      <p:sp>
        <p:nvSpPr>
          <p:cNvPr id="7" name="Title 6"/>
          <p:cNvSpPr>
            <a:spLocks noGrp="1"/>
          </p:cNvSpPr>
          <p:nvPr>
            <p:ph type="title"/>
          </p:nvPr>
        </p:nvSpPr>
        <p:spPr/>
        <p:txBody>
          <a:bodyPr/>
          <a:lstStyle/>
          <a:p>
            <a:r>
              <a:rPr lang="sv-SE" dirty="0"/>
              <a:t>Lesson Summary</a:t>
            </a:r>
            <a:endParaRPr lang="en-GB" dirty="0"/>
          </a:p>
        </p:txBody>
      </p:sp>
    </p:spTree>
    <p:extLst>
      <p:ext uri="{BB962C8B-B14F-4D97-AF65-F5344CB8AC3E}">
        <p14:creationId xmlns:p14="http://schemas.microsoft.com/office/powerpoint/2010/main" val="23700989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0169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3391809852"/>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75074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144144632"/>
              </p:ext>
            </p:extLst>
          </p:nvPr>
        </p:nvGraphicFramePr>
        <p:xfrm>
          <a:off x="201930" y="1020123"/>
          <a:ext cx="7750580" cy="20371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Overview</a:t>
            </a:r>
            <a:endParaRPr lang="en-US"/>
          </a:p>
        </p:txBody>
      </p:sp>
    </p:spTree>
    <p:extLst>
      <p:ext uri="{BB962C8B-B14F-4D97-AF65-F5344CB8AC3E}">
        <p14:creationId xmlns:p14="http://schemas.microsoft.com/office/powerpoint/2010/main" val="360052577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152683305"/>
              </p:ext>
            </p:extLst>
          </p:nvPr>
        </p:nvGraphicFramePr>
        <p:xfrm>
          <a:off x="304800" y="928470"/>
          <a:ext cx="8534400" cy="3886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40175619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GB" dirty="0"/>
              <a:t>Suite Bar components:</a:t>
            </a:r>
          </a:p>
          <a:p>
            <a:pPr lvl="1"/>
            <a:r>
              <a:rPr lang="en-GB" dirty="0"/>
              <a:t>Custom logo</a:t>
            </a:r>
          </a:p>
          <a:p>
            <a:pPr lvl="1"/>
            <a:r>
              <a:rPr lang="en-GB" dirty="0"/>
              <a:t>URL for a clickable logo</a:t>
            </a:r>
          </a:p>
          <a:p>
            <a:pPr lvl="1"/>
            <a:r>
              <a:rPr lang="en-GB" dirty="0"/>
              <a:t>Background image</a:t>
            </a:r>
          </a:p>
          <a:p>
            <a:pPr lvl="1"/>
            <a:r>
              <a:rPr lang="en-GB" dirty="0"/>
              <a:t>Accent </a:t>
            </a:r>
            <a:r>
              <a:rPr lang="en-GB" dirty="0" err="1"/>
              <a:t>color</a:t>
            </a:r>
            <a:endParaRPr lang="en-GB" dirty="0"/>
          </a:p>
          <a:p>
            <a:pPr lvl="1"/>
            <a:r>
              <a:rPr lang="en-GB" dirty="0" err="1"/>
              <a:t>Nav</a:t>
            </a:r>
            <a:r>
              <a:rPr lang="en-GB" dirty="0"/>
              <a:t> bar background </a:t>
            </a:r>
            <a:r>
              <a:rPr lang="en-GB" dirty="0" err="1"/>
              <a:t>color</a:t>
            </a:r>
            <a:endParaRPr lang="en-GB" dirty="0"/>
          </a:p>
          <a:p>
            <a:pPr lvl="1"/>
            <a:r>
              <a:rPr lang="en-GB" dirty="0"/>
              <a:t>Text and icons</a:t>
            </a:r>
          </a:p>
          <a:p>
            <a:r>
              <a:rPr lang="en-US" dirty="0"/>
              <a:t>Modified by Office 365 Global Administrator</a:t>
            </a:r>
          </a:p>
          <a:p>
            <a:r>
              <a:rPr lang="en-US" dirty="0"/>
              <a:t>Applied to all Office 365 products</a:t>
            </a:r>
          </a:p>
          <a:p>
            <a:r>
              <a:rPr lang="en-US" dirty="0"/>
              <a:t>You can prevent users from overriding theme</a:t>
            </a:r>
          </a:p>
          <a:p>
            <a:endParaRPr lang="en-GB" dirty="0"/>
          </a:p>
        </p:txBody>
      </p:sp>
      <p:sp>
        <p:nvSpPr>
          <p:cNvPr id="2" name="Title 1"/>
          <p:cNvSpPr>
            <a:spLocks noGrp="1"/>
          </p:cNvSpPr>
          <p:nvPr>
            <p:ph type="title"/>
          </p:nvPr>
        </p:nvSpPr>
        <p:spPr>
          <a:xfrm>
            <a:off x="201930" y="217133"/>
            <a:ext cx="8741880" cy="674749"/>
          </a:xfrm>
        </p:spPr>
        <p:txBody>
          <a:bodyPr/>
          <a:lstStyle/>
          <a:p>
            <a:r>
              <a:rPr lang="en-GB" dirty="0"/>
              <a:t>Office 365 Themes</a:t>
            </a:r>
          </a:p>
        </p:txBody>
      </p:sp>
      <p:pic>
        <p:nvPicPr>
          <p:cNvPr id="2050" name="Picture 2" descr="Example Office 365 theme change">
            <a:extLst>
              <a:ext uri="{FF2B5EF4-FFF2-40B4-BE49-F238E27FC236}">
                <a16:creationId xmlns:a16="http://schemas.microsoft.com/office/drawing/2014/main" id="{34234192-991B-4BC3-8452-51C28404E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275" y="1566862"/>
            <a:ext cx="58007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242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sz="2000" dirty="0"/>
              <a:t>To change your theme:</a:t>
            </a:r>
          </a:p>
          <a:p>
            <a:pPr marL="520328" lvl="1" indent="-342900">
              <a:buFont typeface="+mj-lt"/>
              <a:buAutoNum type="arabicPeriod"/>
            </a:pPr>
            <a:r>
              <a:rPr lang="en-GB" sz="2000" dirty="0"/>
              <a:t>Go to </a:t>
            </a:r>
            <a:r>
              <a:rPr lang="en-GB" sz="2000" dirty="0">
                <a:hlinkClick r:id="rId3"/>
              </a:rPr>
              <a:t>https://admin.microsoft.com</a:t>
            </a:r>
            <a:r>
              <a:rPr lang="en-GB" sz="2000" dirty="0"/>
              <a:t> </a:t>
            </a:r>
          </a:p>
          <a:p>
            <a:pPr marL="520328" lvl="1" indent="-342900">
              <a:buFont typeface="+mj-lt"/>
              <a:buAutoNum type="arabicPeriod"/>
            </a:pPr>
            <a:r>
              <a:rPr lang="en-GB" sz="2000" dirty="0"/>
              <a:t>Navigate to Settings &gt; Organization profile</a:t>
            </a:r>
          </a:p>
          <a:p>
            <a:pPr marL="520328" lvl="1" indent="-342900">
              <a:buFont typeface="+mj-lt"/>
              <a:buAutoNum type="arabicPeriod"/>
            </a:pPr>
            <a:r>
              <a:rPr lang="en-GB" sz="2000" dirty="0"/>
              <a:t>Click Edit by Manage custom themes for your organization</a:t>
            </a:r>
          </a:p>
        </p:txBody>
      </p:sp>
      <p:sp>
        <p:nvSpPr>
          <p:cNvPr id="2" name="Title 1"/>
          <p:cNvSpPr>
            <a:spLocks noGrp="1"/>
          </p:cNvSpPr>
          <p:nvPr>
            <p:ph type="title"/>
          </p:nvPr>
        </p:nvSpPr>
        <p:spPr/>
        <p:txBody>
          <a:bodyPr/>
          <a:lstStyle/>
          <a:p>
            <a:r>
              <a:rPr lang="en-GB" dirty="0"/>
              <a:t>Office 365 Themes</a:t>
            </a:r>
          </a:p>
        </p:txBody>
      </p:sp>
      <p:pic>
        <p:nvPicPr>
          <p:cNvPr id="3074" name="Picture 2" descr="Tap or click Edit to change your theme">
            <a:extLst>
              <a:ext uri="{FF2B5EF4-FFF2-40B4-BE49-F238E27FC236}">
                <a16:creationId xmlns:a16="http://schemas.microsoft.com/office/drawing/2014/main" id="{3F412B5E-295E-4653-B765-9655FC87B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3043959"/>
            <a:ext cx="573405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401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2115-145F-49AB-81C7-B94B547DCA65}"/>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953EE1C8-63A1-4F32-A2B9-603EF857E71A}"/>
              </a:ext>
            </a:extLst>
          </p:cNvPr>
          <p:cNvSpPr>
            <a:spLocks noGrp="1"/>
          </p:cNvSpPr>
          <p:nvPr>
            <p:ph type="body" sz="quarter" idx="12"/>
          </p:nvPr>
        </p:nvSpPr>
        <p:spPr/>
        <p:txBody>
          <a:bodyPr/>
          <a:lstStyle/>
          <a:p>
            <a:r>
              <a:rPr lang="en-US" dirty="0"/>
              <a:t>Changing the Office 365 Theme</a:t>
            </a:r>
          </a:p>
        </p:txBody>
      </p:sp>
    </p:spTree>
    <p:extLst>
      <p:ext uri="{BB962C8B-B14F-4D97-AF65-F5344CB8AC3E}">
        <p14:creationId xmlns:p14="http://schemas.microsoft.com/office/powerpoint/2010/main" val="27615386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29" y="891881"/>
            <a:ext cx="7602776" cy="3385542"/>
          </a:xfrm>
        </p:spPr>
        <p:txBody>
          <a:bodyPr/>
          <a:lstStyle/>
          <a:p>
            <a:r>
              <a:rPr lang="sv-SE" sz="2000" dirty="0"/>
              <a:t>With SharePoint Online Modern Sites, site owners have the ability to choose themes more easily</a:t>
            </a:r>
          </a:p>
          <a:p>
            <a:r>
              <a:rPr lang="sv-SE" sz="2000" dirty="0"/>
              <a:t>Defined using JSON schema; Theme Generator Tool can help</a:t>
            </a:r>
          </a:p>
          <a:p>
            <a:r>
              <a:rPr lang="sv-SE" sz="2000" dirty="0"/>
              <a:t>8 default themes; 6 light, 2 dark</a:t>
            </a:r>
          </a:p>
          <a:p>
            <a:r>
              <a:rPr lang="sv-SE" sz="2000" dirty="0"/>
              <a:t>Updated color palette</a:t>
            </a:r>
          </a:p>
          <a:p>
            <a:r>
              <a:rPr lang="sv-SE" sz="2000" dirty="0"/>
              <a:t>Control over which themes are available to users; hide default</a:t>
            </a:r>
          </a:p>
          <a:p>
            <a:r>
              <a:rPr lang="sv-SE" sz="2000" dirty="0"/>
              <a:t>Users select from gear icon</a:t>
            </a:r>
          </a:p>
          <a:p>
            <a:r>
              <a:rPr lang="sv-SE" sz="2000" dirty="0"/>
              <a:t>Can still use classic themes but less preferred on modern pages</a:t>
            </a:r>
          </a:p>
          <a:p>
            <a:r>
              <a:rPr lang="sv-SE" sz="2000" dirty="0"/>
              <a:t>Change the theme programatically using PowerShell, REST API or CSOM API</a:t>
            </a:r>
          </a:p>
        </p:txBody>
      </p:sp>
      <p:sp>
        <p:nvSpPr>
          <p:cNvPr id="4" name="Title 3"/>
          <p:cNvSpPr>
            <a:spLocks noGrp="1"/>
          </p:cNvSpPr>
          <p:nvPr>
            <p:ph type="title"/>
          </p:nvPr>
        </p:nvSpPr>
        <p:spPr/>
        <p:txBody>
          <a:bodyPr/>
          <a:lstStyle/>
          <a:p>
            <a:r>
              <a:rPr lang="sv-SE" dirty="0"/>
              <a:t>Modern Site Theming</a:t>
            </a:r>
            <a:endParaRPr lang="en-GB" dirty="0"/>
          </a:p>
        </p:txBody>
      </p:sp>
      <p:pic>
        <p:nvPicPr>
          <p:cNvPr id="2" name="Picture 1">
            <a:extLst>
              <a:ext uri="{FF2B5EF4-FFF2-40B4-BE49-F238E27FC236}">
                <a16:creationId xmlns:a16="http://schemas.microsoft.com/office/drawing/2014/main" id="{1E1D5B1E-4AE9-4012-AE96-1EA3DE9C7EFE}"/>
              </a:ext>
            </a:extLst>
          </p:cNvPr>
          <p:cNvPicPr>
            <a:picLocks noChangeAspect="1"/>
          </p:cNvPicPr>
          <p:nvPr/>
        </p:nvPicPr>
        <p:blipFill>
          <a:blip r:embed="rId3"/>
          <a:stretch>
            <a:fillRect/>
          </a:stretch>
        </p:blipFill>
        <p:spPr>
          <a:xfrm>
            <a:off x="7804705" y="891880"/>
            <a:ext cx="1005851" cy="4251620"/>
          </a:xfrm>
          <a:prstGeom prst="rect">
            <a:avLst/>
          </a:prstGeom>
        </p:spPr>
      </p:pic>
    </p:spTree>
    <p:extLst>
      <p:ext uri="{BB962C8B-B14F-4D97-AF65-F5344CB8AC3E}">
        <p14:creationId xmlns:p14="http://schemas.microsoft.com/office/powerpoint/2010/main" val="3715595656"/>
      </p:ext>
    </p:extLst>
  </p:cSld>
  <p:clrMapOvr>
    <a:masterClrMapping/>
  </p:clrMapOvr>
  <p:transition>
    <p:fade/>
  </p:transition>
</p:sld>
</file>

<file path=ppt/theme/theme1.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1B356E-95B8-4E5D-B6C8-BEE9C9072369}">
  <ds:schemaRefs>
    <ds:schemaRef ds:uri="http://schemas.microsoft.com/office/2006/metadata/properties"/>
    <ds:schemaRef ds:uri="http://schemas.microsoft.com/office/infopath/2007/PartnerControls"/>
    <ds:schemaRef ds:uri="cddc2349-6e50-4a78-ad20-77af69b8a290"/>
  </ds:schemaRefs>
</ds:datastoreItem>
</file>

<file path=customXml/itemProps2.xml><?xml version="1.0" encoding="utf-8"?>
<ds:datastoreItem xmlns:ds="http://schemas.openxmlformats.org/officeDocument/2006/customXml" ds:itemID="{0728B2DE-0BEB-4912-A973-0CAE7CBAB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D2BED2-9660-46D6-8AF3-81BD4A3639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1181</Words>
  <Application>Microsoft Office PowerPoint</Application>
  <PresentationFormat>On-screen Show (16:9)</PresentationFormat>
  <Paragraphs>154</Paragraphs>
  <Slides>16</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Consolas</vt:lpstr>
      <vt:lpstr>Segoe UI</vt:lpstr>
      <vt:lpstr>Segoe UI Light</vt:lpstr>
      <vt:lpstr>Wingdings</vt:lpstr>
      <vt:lpstr>2_WHITE TEMPLATE</vt:lpstr>
      <vt:lpstr>PowerPoint Presentation</vt:lpstr>
      <vt:lpstr>PowerPoint Presentation</vt:lpstr>
      <vt:lpstr>How to View This Presentation</vt:lpstr>
      <vt:lpstr>Overview</vt:lpstr>
      <vt:lpstr>Objectives</vt:lpstr>
      <vt:lpstr>Office 365 Themes</vt:lpstr>
      <vt:lpstr>Office 365 Themes</vt:lpstr>
      <vt:lpstr>Demo</vt:lpstr>
      <vt:lpstr>Modern Site Theming</vt:lpstr>
      <vt:lpstr>Theme Generator Tool</vt:lpstr>
      <vt:lpstr>Add Theme Using PowerShell</vt:lpstr>
      <vt:lpstr>Demo</vt:lpstr>
      <vt:lpstr>Knowledge Check</vt:lpstr>
      <vt:lpstr>Lesson Summary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Branding Techniques</dc:title>
  <cp:revision>1</cp:revision>
  <dcterms:modified xsi:type="dcterms:W3CDTF">2020-04-11T08:26:02Z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2018-01-31T18:37:17.3589574Z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