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71" r:id="rId4"/>
  </p:sldMasterIdLst>
  <p:notesMasterIdLst>
    <p:notesMasterId r:id="rId24"/>
  </p:notesMasterIdLst>
  <p:handoutMasterIdLst>
    <p:handoutMasterId r:id="rId25"/>
  </p:handoutMasterIdLst>
  <p:sldIdLst>
    <p:sldId id="621" r:id="rId5"/>
    <p:sldId id="622" r:id="rId6"/>
    <p:sldId id="623" r:id="rId7"/>
    <p:sldId id="624" r:id="rId8"/>
    <p:sldId id="625" r:id="rId9"/>
    <p:sldId id="630" r:id="rId10"/>
    <p:sldId id="631" r:id="rId11"/>
    <p:sldId id="632" r:id="rId12"/>
    <p:sldId id="633" r:id="rId13"/>
    <p:sldId id="636" r:id="rId14"/>
    <p:sldId id="635" r:id="rId15"/>
    <p:sldId id="637" r:id="rId16"/>
    <p:sldId id="638" r:id="rId17"/>
    <p:sldId id="640" r:id="rId18"/>
    <p:sldId id="639" r:id="rId19"/>
    <p:sldId id="559" r:id="rId20"/>
    <p:sldId id="558" r:id="rId21"/>
    <p:sldId id="620" r:id="rId22"/>
    <p:sldId id="557"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21"/>
            <p14:sldId id="622"/>
            <p14:sldId id="623"/>
            <p14:sldId id="624"/>
            <p14:sldId id="625"/>
          </p14:sldIdLst>
        </p14:section>
        <p14:section name="Column Formatting" id="{419A9E15-081E-41FB-8E0E-D827AED43CA5}">
          <p14:sldIdLst>
            <p14:sldId id="630"/>
            <p14:sldId id="631"/>
            <p14:sldId id="632"/>
          </p14:sldIdLst>
        </p14:section>
        <p14:section name="Site Designs &amp; Site Scripts" id="{0D227F37-7E6B-41B6-9676-889534A18EDC}">
          <p14:sldIdLst>
            <p14:sldId id="633"/>
            <p14:sldId id="636"/>
            <p14:sldId id="635"/>
            <p14:sldId id="637"/>
            <p14:sldId id="638"/>
          </p14:sldIdLst>
        </p14:section>
        <p14:section name="Site Provisioning" id="{C98A331E-A8BB-49C4-A14E-1F3B5F95F7C8}">
          <p14:sldIdLst>
            <p14:sldId id="640"/>
            <p14:sldId id="639"/>
          </p14:sldIdLst>
        </p14:section>
        <p14:section name="Summary" id="{407962C3-A752-4027-B2F5-159A1D92FD98}">
          <p14:sldIdLst>
            <p14:sldId id="559"/>
          </p14:sldIdLst>
        </p14:section>
        <p14:section name="Questions" id="{FAC40C91-FE65-447D-9666-60CA59DA42FF}">
          <p14:sldIdLst>
            <p14:sldId id="558"/>
            <p14:sldId id="620"/>
          </p14:sldIdLst>
        </p14:section>
        <p14:section name="Back pages" id="{464B67E6-705F-6C47-96AB-B85029C642B4}">
          <p14:sldIdLst>
            <p14:sldId id="557"/>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AB15B9-630F-48DF-A5A2-83BA9499F0D7}" v="14" dt="2020-01-18T12:31:59.183"/>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03" autoAdjust="0"/>
  </p:normalViewPr>
  <p:slideViewPr>
    <p:cSldViewPr snapToGrid="0">
      <p:cViewPr varScale="1">
        <p:scale>
          <a:sx n="130" d="100"/>
          <a:sy n="130" d="100"/>
        </p:scale>
        <p:origin x="300" y="108"/>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On the ribbon, click the </a:t>
          </a:r>
          <a:r>
            <a:rPr lang="en-US" b="1" baseline="0" dirty="0"/>
            <a:t>View </a:t>
          </a:r>
          <a:r>
            <a:rPr lang="en-US" baseline="0" dirty="0"/>
            <a:t>tab, and then click </a:t>
          </a:r>
          <a:r>
            <a:rPr lang="en-US" b="1" baseline="0" dirty="0"/>
            <a:t>Notes Page</a:t>
          </a:r>
          <a:endParaRPr lang="en-US" dirty="0"/>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17316EC-B9B3-4A8C-A88A-EDAADCFC1BAC}"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EA520E05-2C6F-40DB-B916-50770B05AFA7}">
      <dgm:prSet/>
      <dgm:spPr/>
      <dgm:t>
        <a:bodyPr/>
        <a:lstStyle/>
        <a:p>
          <a:r>
            <a:rPr lang="en-GB" baseline="0" dirty="0"/>
            <a:t>In this Lesson</a:t>
          </a:r>
          <a:endParaRPr lang="en-US" dirty="0"/>
        </a:p>
      </dgm:t>
    </dgm:pt>
    <dgm:pt modelId="{05494AC3-3C50-41CB-BDBC-A137BC483DE6}" type="parTrans" cxnId="{E7EF82EA-4C1A-48BA-BAE0-E1C2F570B16F}">
      <dgm:prSet/>
      <dgm:spPr/>
      <dgm:t>
        <a:bodyPr/>
        <a:lstStyle/>
        <a:p>
          <a:endParaRPr lang="en-US"/>
        </a:p>
      </dgm:t>
    </dgm:pt>
    <dgm:pt modelId="{A9521907-4F9E-4492-9DDF-7BE7CB1E7E7B}" type="sibTrans" cxnId="{E7EF82EA-4C1A-48BA-BAE0-E1C2F570B16F}">
      <dgm:prSet/>
      <dgm:spPr/>
      <dgm:t>
        <a:bodyPr/>
        <a:lstStyle/>
        <a:p>
          <a:endParaRPr lang="en-US"/>
        </a:p>
      </dgm:t>
    </dgm:pt>
    <dgm:pt modelId="{1C81BC84-3C41-4696-A9D7-EEC2566DB918}">
      <dgm:prSet/>
      <dgm:spPr/>
      <dgm:t>
        <a:bodyPr/>
        <a:lstStyle/>
        <a:p>
          <a:r>
            <a:rPr lang="en-US" dirty="0"/>
            <a:t>Site designs and site scripts</a:t>
          </a:r>
        </a:p>
      </dgm:t>
    </dgm:pt>
    <dgm:pt modelId="{41516AB6-FA86-4590-A0A2-4AAE729D0C21}" type="parTrans" cxnId="{579150A3-67A9-409F-97EC-91A8D6C9D0C1}">
      <dgm:prSet/>
      <dgm:spPr/>
      <dgm:t>
        <a:bodyPr/>
        <a:lstStyle/>
        <a:p>
          <a:endParaRPr lang="en-US"/>
        </a:p>
      </dgm:t>
    </dgm:pt>
    <dgm:pt modelId="{70FB96B0-B3A7-4E4E-8BFB-3181C6F0CEC4}" type="sibTrans" cxnId="{579150A3-67A9-409F-97EC-91A8D6C9D0C1}">
      <dgm:prSet/>
      <dgm:spPr/>
      <dgm:t>
        <a:bodyPr/>
        <a:lstStyle/>
        <a:p>
          <a:endParaRPr lang="en-US"/>
        </a:p>
      </dgm:t>
    </dgm:pt>
    <dgm:pt modelId="{DBB22F6C-B486-4652-9BDA-29EB6C5CAF09}">
      <dgm:prSet/>
      <dgm:spPr/>
      <dgm:t>
        <a:bodyPr/>
        <a:lstStyle/>
        <a:p>
          <a:r>
            <a:rPr lang="en-US" dirty="0"/>
            <a:t>Column formatting</a:t>
          </a:r>
        </a:p>
      </dgm:t>
    </dgm:pt>
    <dgm:pt modelId="{37AAE1E5-81AF-4FD7-BD81-1A6BC9CB8333}" type="parTrans" cxnId="{318B98D0-59A3-482B-8028-114074324BCA}">
      <dgm:prSet/>
      <dgm:spPr/>
      <dgm:t>
        <a:bodyPr/>
        <a:lstStyle/>
        <a:p>
          <a:endParaRPr lang="en-US"/>
        </a:p>
      </dgm:t>
    </dgm:pt>
    <dgm:pt modelId="{DEDE16BB-073E-4E44-936B-FC8AC93046B3}" type="sibTrans" cxnId="{318B98D0-59A3-482B-8028-114074324BCA}">
      <dgm:prSet/>
      <dgm:spPr/>
      <dgm:t>
        <a:bodyPr/>
        <a:lstStyle/>
        <a:p>
          <a:endParaRPr lang="en-US"/>
        </a:p>
      </dgm:t>
    </dgm:pt>
    <dgm:pt modelId="{A356184A-A1DE-4D97-96EB-AFAF8B4D608C}">
      <dgm:prSet/>
      <dgm:spPr/>
      <dgm:t>
        <a:bodyPr/>
        <a:lstStyle/>
        <a:p>
          <a:r>
            <a:rPr lang="en-US" dirty="0"/>
            <a:t>Combination Provisioning concepts</a:t>
          </a:r>
        </a:p>
      </dgm:t>
    </dgm:pt>
    <dgm:pt modelId="{D3CF99CE-26C8-4BFF-94D0-30A3599CCB58}" type="parTrans" cxnId="{45A04928-EE78-4565-9941-AA6F4D67FEED}">
      <dgm:prSet/>
      <dgm:spPr/>
      <dgm:t>
        <a:bodyPr/>
        <a:lstStyle/>
        <a:p>
          <a:endParaRPr lang="en-US"/>
        </a:p>
      </dgm:t>
    </dgm:pt>
    <dgm:pt modelId="{46DE3887-FD32-4641-A6A7-1E4214B06142}" type="sibTrans" cxnId="{45A04928-EE78-4565-9941-AA6F4D67FEED}">
      <dgm:prSet/>
      <dgm:spPr/>
      <dgm:t>
        <a:bodyPr/>
        <a:lstStyle/>
        <a:p>
          <a:endParaRPr lang="en-US"/>
        </a:p>
      </dgm:t>
    </dgm:pt>
    <dgm:pt modelId="{F1D90117-12E5-48AB-8DF2-6025720C51F8}">
      <dgm:prSet/>
      <dgm:spPr/>
      <dgm:t>
        <a:bodyPr/>
        <a:lstStyle/>
        <a:p>
          <a:r>
            <a:rPr lang="en-US" dirty="0"/>
            <a:t>Conditional formatting</a:t>
          </a:r>
        </a:p>
      </dgm:t>
    </dgm:pt>
    <dgm:pt modelId="{D68731FA-8A0E-4303-A93F-221B14D6D667}" type="parTrans" cxnId="{F3DC6030-7A13-49BC-AA2F-47FD2CFF3477}">
      <dgm:prSet/>
      <dgm:spPr/>
      <dgm:t>
        <a:bodyPr/>
        <a:lstStyle/>
        <a:p>
          <a:endParaRPr lang="en-US"/>
        </a:p>
      </dgm:t>
    </dgm:pt>
    <dgm:pt modelId="{0FF05E7D-01D7-431B-8C29-F344F4907FE6}" type="sibTrans" cxnId="{F3DC6030-7A13-49BC-AA2F-47FD2CFF3477}">
      <dgm:prSet/>
      <dgm:spPr/>
      <dgm:t>
        <a:bodyPr/>
        <a:lstStyle/>
        <a:p>
          <a:endParaRPr lang="en-US"/>
        </a:p>
      </dgm:t>
    </dgm:pt>
    <dgm:pt modelId="{56DBAB0C-E0E0-4162-B432-24C831FC40A8}" type="pres">
      <dgm:prSet presAssocID="{B17316EC-B9B3-4A8C-A88A-EDAADCFC1BAC}" presName="linear" presStyleCnt="0">
        <dgm:presLayoutVars>
          <dgm:dir/>
          <dgm:animLvl val="lvl"/>
          <dgm:resizeHandles val="exact"/>
        </dgm:presLayoutVars>
      </dgm:prSet>
      <dgm:spPr/>
    </dgm:pt>
    <dgm:pt modelId="{483FEE2A-161C-412F-AA6D-8278B7834D6B}" type="pres">
      <dgm:prSet presAssocID="{EA520E05-2C6F-40DB-B916-50770B05AFA7}" presName="parentLin" presStyleCnt="0"/>
      <dgm:spPr/>
    </dgm:pt>
    <dgm:pt modelId="{30AAEA07-6262-4C53-9BFA-E979D0913BBF}" type="pres">
      <dgm:prSet presAssocID="{EA520E05-2C6F-40DB-B916-50770B05AFA7}" presName="parentLeftMargin" presStyleLbl="node1" presStyleIdx="0" presStyleCnt="1"/>
      <dgm:spPr/>
    </dgm:pt>
    <dgm:pt modelId="{B39E258D-449F-4D8A-93D7-B53C6AA1D4DA}" type="pres">
      <dgm:prSet presAssocID="{EA520E05-2C6F-40DB-B916-50770B05AFA7}" presName="parentText" presStyleLbl="node1" presStyleIdx="0" presStyleCnt="1">
        <dgm:presLayoutVars>
          <dgm:chMax val="0"/>
          <dgm:bulletEnabled val="1"/>
        </dgm:presLayoutVars>
      </dgm:prSet>
      <dgm:spPr/>
    </dgm:pt>
    <dgm:pt modelId="{73E662A8-EFD7-47DE-A53A-BE7C03F3D910}" type="pres">
      <dgm:prSet presAssocID="{EA520E05-2C6F-40DB-B916-50770B05AFA7}" presName="negativeSpace" presStyleCnt="0"/>
      <dgm:spPr/>
    </dgm:pt>
    <dgm:pt modelId="{027F676E-FEE3-4CCB-A47A-31ABC436C6E2}" type="pres">
      <dgm:prSet presAssocID="{EA520E05-2C6F-40DB-B916-50770B05AFA7}" presName="childText" presStyleLbl="conFgAcc1" presStyleIdx="0" presStyleCnt="1">
        <dgm:presLayoutVars>
          <dgm:bulletEnabled val="1"/>
        </dgm:presLayoutVars>
      </dgm:prSet>
      <dgm:spPr/>
    </dgm:pt>
  </dgm:ptLst>
  <dgm:cxnLst>
    <dgm:cxn modelId="{73A01001-15C0-42C7-8754-DED9C34AA719}" type="presOf" srcId="{1C81BC84-3C41-4696-A9D7-EEC2566DB918}" destId="{027F676E-FEE3-4CCB-A47A-31ABC436C6E2}" srcOrd="0" destOrd="2" presId="urn:microsoft.com/office/officeart/2005/8/layout/list1"/>
    <dgm:cxn modelId="{6A96301F-31B1-4C67-BFB0-90B4C6FA2802}" type="presOf" srcId="{A356184A-A1DE-4D97-96EB-AFAF8B4D608C}" destId="{027F676E-FEE3-4CCB-A47A-31ABC436C6E2}" srcOrd="0" destOrd="3" presId="urn:microsoft.com/office/officeart/2005/8/layout/list1"/>
    <dgm:cxn modelId="{B37A0B26-78E6-459D-BE5F-B8E361963E8E}" type="presOf" srcId="{B17316EC-B9B3-4A8C-A88A-EDAADCFC1BAC}" destId="{56DBAB0C-E0E0-4162-B432-24C831FC40A8}" srcOrd="0" destOrd="0" presId="urn:microsoft.com/office/officeart/2005/8/layout/list1"/>
    <dgm:cxn modelId="{45A04928-EE78-4565-9941-AA6F4D67FEED}" srcId="{EA520E05-2C6F-40DB-B916-50770B05AFA7}" destId="{A356184A-A1DE-4D97-96EB-AFAF8B4D608C}" srcOrd="3" destOrd="0" parTransId="{D3CF99CE-26C8-4BFF-94D0-30A3599CCB58}" sibTransId="{46DE3887-FD32-4641-A6A7-1E4214B06142}"/>
    <dgm:cxn modelId="{F3DC6030-7A13-49BC-AA2F-47FD2CFF3477}" srcId="{EA520E05-2C6F-40DB-B916-50770B05AFA7}" destId="{F1D90117-12E5-48AB-8DF2-6025720C51F8}" srcOrd="1" destOrd="0" parTransId="{D68731FA-8A0E-4303-A93F-221B14D6D667}" sibTransId="{0FF05E7D-01D7-431B-8C29-F344F4907FE6}"/>
    <dgm:cxn modelId="{D5D22334-F220-44E0-AF78-932DD47BE6F4}" type="presOf" srcId="{DBB22F6C-B486-4652-9BDA-29EB6C5CAF09}" destId="{027F676E-FEE3-4CCB-A47A-31ABC436C6E2}" srcOrd="0" destOrd="0" presId="urn:microsoft.com/office/officeart/2005/8/layout/list1"/>
    <dgm:cxn modelId="{735BF33F-39EE-4962-87CE-9B5B37C15C6F}" type="presOf" srcId="{EA520E05-2C6F-40DB-B916-50770B05AFA7}" destId="{B39E258D-449F-4D8A-93D7-B53C6AA1D4DA}" srcOrd="1" destOrd="0" presId="urn:microsoft.com/office/officeart/2005/8/layout/list1"/>
    <dgm:cxn modelId="{F0BA1C4D-04E3-43EB-ABDF-05F55812969B}" type="presOf" srcId="{F1D90117-12E5-48AB-8DF2-6025720C51F8}" destId="{027F676E-FEE3-4CCB-A47A-31ABC436C6E2}" srcOrd="0" destOrd="1" presId="urn:microsoft.com/office/officeart/2005/8/layout/list1"/>
    <dgm:cxn modelId="{19847492-7D52-4488-8D75-DAD90ECD95D0}" type="presOf" srcId="{EA520E05-2C6F-40DB-B916-50770B05AFA7}" destId="{30AAEA07-6262-4C53-9BFA-E979D0913BBF}" srcOrd="0" destOrd="0" presId="urn:microsoft.com/office/officeart/2005/8/layout/list1"/>
    <dgm:cxn modelId="{579150A3-67A9-409F-97EC-91A8D6C9D0C1}" srcId="{EA520E05-2C6F-40DB-B916-50770B05AFA7}" destId="{1C81BC84-3C41-4696-A9D7-EEC2566DB918}" srcOrd="2" destOrd="0" parTransId="{41516AB6-FA86-4590-A0A2-4AAE729D0C21}" sibTransId="{70FB96B0-B3A7-4E4E-8BFB-3181C6F0CEC4}"/>
    <dgm:cxn modelId="{318B98D0-59A3-482B-8028-114074324BCA}" srcId="{EA520E05-2C6F-40DB-B916-50770B05AFA7}" destId="{DBB22F6C-B486-4652-9BDA-29EB6C5CAF09}" srcOrd="0" destOrd="0" parTransId="{37AAE1E5-81AF-4FD7-BD81-1A6BC9CB8333}" sibTransId="{DEDE16BB-073E-4E44-936B-FC8AC93046B3}"/>
    <dgm:cxn modelId="{E7EF82EA-4C1A-48BA-BAE0-E1C2F570B16F}" srcId="{B17316EC-B9B3-4A8C-A88A-EDAADCFC1BAC}" destId="{EA520E05-2C6F-40DB-B916-50770B05AFA7}" srcOrd="0" destOrd="0" parTransId="{05494AC3-3C50-41CB-BDBC-A137BC483DE6}" sibTransId="{A9521907-4F9E-4492-9DDF-7BE7CB1E7E7B}"/>
    <dgm:cxn modelId="{F4285B8D-EF22-4366-9BC2-2F4C811A7EC6}" type="presParOf" srcId="{56DBAB0C-E0E0-4162-B432-24C831FC40A8}" destId="{483FEE2A-161C-412F-AA6D-8278B7834D6B}" srcOrd="0" destOrd="0" presId="urn:microsoft.com/office/officeart/2005/8/layout/list1"/>
    <dgm:cxn modelId="{45EA9163-342D-47D9-A359-35E64102C55C}" type="presParOf" srcId="{483FEE2A-161C-412F-AA6D-8278B7834D6B}" destId="{30AAEA07-6262-4C53-9BFA-E979D0913BBF}" srcOrd="0" destOrd="0" presId="urn:microsoft.com/office/officeart/2005/8/layout/list1"/>
    <dgm:cxn modelId="{1DAFB880-CA31-4AA0-A948-D5C84C16B81F}" type="presParOf" srcId="{483FEE2A-161C-412F-AA6D-8278B7834D6B}" destId="{B39E258D-449F-4D8A-93D7-B53C6AA1D4DA}" srcOrd="1" destOrd="0" presId="urn:microsoft.com/office/officeart/2005/8/layout/list1"/>
    <dgm:cxn modelId="{C2175CB3-F0DF-46C4-A850-9C50552B7C53}" type="presParOf" srcId="{56DBAB0C-E0E0-4162-B432-24C831FC40A8}" destId="{73E662A8-EFD7-47DE-A53A-BE7C03F3D910}" srcOrd="1" destOrd="0" presId="urn:microsoft.com/office/officeart/2005/8/layout/list1"/>
    <dgm:cxn modelId="{EBA7DB89-B943-40DC-B0DF-9D5A23BF19F5}" type="presParOf" srcId="{56DBAB0C-E0E0-4162-B432-24C831FC40A8}" destId="{027F676E-FEE3-4CCB-A47A-31ABC436C6E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98AC69-A2E1-4EF6-98AE-C7683E7A03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0DE82B9-5DD9-40E0-95DC-8CBF1A778EDE}">
      <dgm:prSet/>
      <dgm:spPr/>
      <dgm:t>
        <a:bodyPr/>
        <a:lstStyle/>
        <a:p>
          <a:r>
            <a:rPr lang="en-US" dirty="0"/>
            <a:t>Learn about column formatting</a:t>
          </a:r>
        </a:p>
      </dgm:t>
    </dgm:pt>
    <dgm:pt modelId="{2107A6AC-B1C6-4C49-9242-25D011147D1D}" type="parTrans" cxnId="{0F25235F-A4BE-4D80-A71E-80CD98ECB766}">
      <dgm:prSet/>
      <dgm:spPr/>
      <dgm:t>
        <a:bodyPr/>
        <a:lstStyle/>
        <a:p>
          <a:endParaRPr lang="en-US"/>
        </a:p>
      </dgm:t>
    </dgm:pt>
    <dgm:pt modelId="{A9862B88-8689-4841-AF1D-4BC3324CDE44}" type="sibTrans" cxnId="{0F25235F-A4BE-4D80-A71E-80CD98ECB766}">
      <dgm:prSet/>
      <dgm:spPr/>
      <dgm:t>
        <a:bodyPr/>
        <a:lstStyle/>
        <a:p>
          <a:endParaRPr lang="en-US"/>
        </a:p>
      </dgm:t>
    </dgm:pt>
    <dgm:pt modelId="{34067A95-2118-4D2A-9611-EF2A06FC1467}">
      <dgm:prSet/>
      <dgm:spPr/>
      <dgm:t>
        <a:bodyPr/>
        <a:lstStyle/>
        <a:p>
          <a:r>
            <a:rPr lang="en-US" dirty="0"/>
            <a:t>Understand Site Designs and Site Scripts application</a:t>
          </a:r>
        </a:p>
      </dgm:t>
    </dgm:pt>
    <dgm:pt modelId="{7F05C291-5376-4AA6-A6AE-ABB547058A99}" type="parTrans" cxnId="{C0FDD91F-E4AD-4DE4-AF2D-AEB4072DAE32}">
      <dgm:prSet/>
      <dgm:spPr/>
      <dgm:t>
        <a:bodyPr/>
        <a:lstStyle/>
        <a:p>
          <a:endParaRPr lang="en-US"/>
        </a:p>
      </dgm:t>
    </dgm:pt>
    <dgm:pt modelId="{26C7DABD-BB4A-4B5D-AE2A-5470F7774C9B}" type="sibTrans" cxnId="{C0FDD91F-E4AD-4DE4-AF2D-AEB4072DAE32}">
      <dgm:prSet/>
      <dgm:spPr/>
      <dgm:t>
        <a:bodyPr/>
        <a:lstStyle/>
        <a:p>
          <a:endParaRPr lang="en-US"/>
        </a:p>
      </dgm:t>
    </dgm:pt>
    <dgm:pt modelId="{B8D37335-C4DD-47C9-B2F7-419664954E7F}">
      <dgm:prSet/>
      <dgm:spPr/>
      <dgm:t>
        <a:bodyPr/>
        <a:lstStyle/>
        <a:p>
          <a:r>
            <a:rPr lang="en-US" dirty="0"/>
            <a:t>Be aware of combination provisioning scenarios for SPO</a:t>
          </a:r>
        </a:p>
      </dgm:t>
    </dgm:pt>
    <dgm:pt modelId="{8C9A567D-B388-4109-A553-CFF45F96A214}" type="parTrans" cxnId="{FE26A91B-8626-43A5-81CD-CAC6DED72251}">
      <dgm:prSet/>
      <dgm:spPr/>
      <dgm:t>
        <a:bodyPr/>
        <a:lstStyle/>
        <a:p>
          <a:endParaRPr lang="en-US"/>
        </a:p>
      </dgm:t>
    </dgm:pt>
    <dgm:pt modelId="{2A37CE22-A277-421E-B95F-6578914A5B98}" type="sibTrans" cxnId="{FE26A91B-8626-43A5-81CD-CAC6DED72251}">
      <dgm:prSet/>
      <dgm:spPr/>
      <dgm:t>
        <a:bodyPr/>
        <a:lstStyle/>
        <a:p>
          <a:endParaRPr lang="en-US"/>
        </a:p>
      </dgm:t>
    </dgm:pt>
    <dgm:pt modelId="{5BC7F1D4-0D30-434E-AFCB-31EBBA1C5B59}" type="pres">
      <dgm:prSet presAssocID="{2798AC69-A2E1-4EF6-98AE-C7683E7A03EC}" presName="CompostProcess" presStyleCnt="0">
        <dgm:presLayoutVars>
          <dgm:dir/>
          <dgm:resizeHandles val="exact"/>
        </dgm:presLayoutVars>
      </dgm:prSet>
      <dgm:spPr/>
    </dgm:pt>
    <dgm:pt modelId="{1C79580F-FA24-454B-BC42-1742933B42B3}" type="pres">
      <dgm:prSet presAssocID="{2798AC69-A2E1-4EF6-98AE-C7683E7A03EC}" presName="arrow" presStyleLbl="bgShp" presStyleIdx="0" presStyleCnt="1"/>
      <dgm:spPr/>
    </dgm:pt>
    <dgm:pt modelId="{FD03593B-BDE2-4F5D-A0FC-39F9CD5CF603}" type="pres">
      <dgm:prSet presAssocID="{2798AC69-A2E1-4EF6-98AE-C7683E7A03EC}" presName="linearProcess" presStyleCnt="0"/>
      <dgm:spPr/>
    </dgm:pt>
    <dgm:pt modelId="{608F863E-2DA1-4EEE-B455-2467BD36206A}" type="pres">
      <dgm:prSet presAssocID="{B0DE82B9-5DD9-40E0-95DC-8CBF1A778EDE}" presName="textNode" presStyleLbl="node1" presStyleIdx="0" presStyleCnt="3">
        <dgm:presLayoutVars>
          <dgm:bulletEnabled val="1"/>
        </dgm:presLayoutVars>
      </dgm:prSet>
      <dgm:spPr/>
    </dgm:pt>
    <dgm:pt modelId="{F921DCF8-A45E-4B8A-BDDA-64C0EE666967}" type="pres">
      <dgm:prSet presAssocID="{A9862B88-8689-4841-AF1D-4BC3324CDE44}" presName="sibTrans" presStyleCnt="0"/>
      <dgm:spPr/>
    </dgm:pt>
    <dgm:pt modelId="{AA7CC050-DC97-4B11-A4B5-471D3BA922A1}" type="pres">
      <dgm:prSet presAssocID="{34067A95-2118-4D2A-9611-EF2A06FC1467}" presName="textNode" presStyleLbl="node1" presStyleIdx="1" presStyleCnt="3">
        <dgm:presLayoutVars>
          <dgm:bulletEnabled val="1"/>
        </dgm:presLayoutVars>
      </dgm:prSet>
      <dgm:spPr/>
    </dgm:pt>
    <dgm:pt modelId="{81B1AD45-8774-47E9-A7EC-0949A73BA420}" type="pres">
      <dgm:prSet presAssocID="{26C7DABD-BB4A-4B5D-AE2A-5470F7774C9B}" presName="sibTrans" presStyleCnt="0"/>
      <dgm:spPr/>
    </dgm:pt>
    <dgm:pt modelId="{3A0C79B5-974D-45B9-9089-708B9EE47776}" type="pres">
      <dgm:prSet presAssocID="{B8D37335-C4DD-47C9-B2F7-419664954E7F}" presName="textNode" presStyleLbl="node1" presStyleIdx="2" presStyleCnt="3">
        <dgm:presLayoutVars>
          <dgm:bulletEnabled val="1"/>
        </dgm:presLayoutVars>
      </dgm:prSet>
      <dgm:spPr/>
    </dgm:pt>
  </dgm:ptLst>
  <dgm:cxnLst>
    <dgm:cxn modelId="{FE26A91B-8626-43A5-81CD-CAC6DED72251}" srcId="{2798AC69-A2E1-4EF6-98AE-C7683E7A03EC}" destId="{B8D37335-C4DD-47C9-B2F7-419664954E7F}" srcOrd="2" destOrd="0" parTransId="{8C9A567D-B388-4109-A553-CFF45F96A214}" sibTransId="{2A37CE22-A277-421E-B95F-6578914A5B98}"/>
    <dgm:cxn modelId="{9B42261E-FEF3-413B-8C44-833558317E71}" type="presOf" srcId="{2798AC69-A2E1-4EF6-98AE-C7683E7A03EC}" destId="{5BC7F1D4-0D30-434E-AFCB-31EBBA1C5B59}" srcOrd="0" destOrd="0" presId="urn:microsoft.com/office/officeart/2005/8/layout/hProcess9"/>
    <dgm:cxn modelId="{C0FDD91F-E4AD-4DE4-AF2D-AEB4072DAE32}" srcId="{2798AC69-A2E1-4EF6-98AE-C7683E7A03EC}" destId="{34067A95-2118-4D2A-9611-EF2A06FC1467}" srcOrd="1" destOrd="0" parTransId="{7F05C291-5376-4AA6-A6AE-ABB547058A99}" sibTransId="{26C7DABD-BB4A-4B5D-AE2A-5470F7774C9B}"/>
    <dgm:cxn modelId="{0F25235F-A4BE-4D80-A71E-80CD98ECB766}" srcId="{2798AC69-A2E1-4EF6-98AE-C7683E7A03EC}" destId="{B0DE82B9-5DD9-40E0-95DC-8CBF1A778EDE}" srcOrd="0" destOrd="0" parTransId="{2107A6AC-B1C6-4C49-9242-25D011147D1D}" sibTransId="{A9862B88-8689-4841-AF1D-4BC3324CDE44}"/>
    <dgm:cxn modelId="{8C4E27AE-C964-4158-B422-B1FFE474F6F1}" type="presOf" srcId="{34067A95-2118-4D2A-9611-EF2A06FC1467}" destId="{AA7CC050-DC97-4B11-A4B5-471D3BA922A1}" srcOrd="0" destOrd="0" presId="urn:microsoft.com/office/officeart/2005/8/layout/hProcess9"/>
    <dgm:cxn modelId="{232DEBC7-CAC9-4DB5-A9BF-1F6C87A7E53C}" type="presOf" srcId="{B8D37335-C4DD-47C9-B2F7-419664954E7F}" destId="{3A0C79B5-974D-45B9-9089-708B9EE47776}" srcOrd="0" destOrd="0" presId="urn:microsoft.com/office/officeart/2005/8/layout/hProcess9"/>
    <dgm:cxn modelId="{8480F9DD-2B4B-42A5-A8BB-E68B8DC36793}" type="presOf" srcId="{B0DE82B9-5DD9-40E0-95DC-8CBF1A778EDE}" destId="{608F863E-2DA1-4EEE-B455-2467BD36206A}" srcOrd="0" destOrd="0" presId="urn:microsoft.com/office/officeart/2005/8/layout/hProcess9"/>
    <dgm:cxn modelId="{4B5728B5-1F0C-4E8D-A856-1A07C1918B50}" type="presParOf" srcId="{5BC7F1D4-0D30-434E-AFCB-31EBBA1C5B59}" destId="{1C79580F-FA24-454B-BC42-1742933B42B3}" srcOrd="0" destOrd="0" presId="urn:microsoft.com/office/officeart/2005/8/layout/hProcess9"/>
    <dgm:cxn modelId="{7B1CCF65-38E9-4062-9811-4F5B4EF0C79C}" type="presParOf" srcId="{5BC7F1D4-0D30-434E-AFCB-31EBBA1C5B59}" destId="{FD03593B-BDE2-4F5D-A0FC-39F9CD5CF603}" srcOrd="1" destOrd="0" presId="urn:microsoft.com/office/officeart/2005/8/layout/hProcess9"/>
    <dgm:cxn modelId="{1A0CC71D-EA8F-4B2E-BF9C-671BDAB3FBC6}" type="presParOf" srcId="{FD03593B-BDE2-4F5D-A0FC-39F9CD5CF603}" destId="{608F863E-2DA1-4EEE-B455-2467BD36206A}" srcOrd="0" destOrd="0" presId="urn:microsoft.com/office/officeart/2005/8/layout/hProcess9"/>
    <dgm:cxn modelId="{035FD804-9D2B-432A-8792-A353E3B122D9}" type="presParOf" srcId="{FD03593B-BDE2-4F5D-A0FC-39F9CD5CF603}" destId="{F921DCF8-A45E-4B8A-BDDA-64C0EE666967}" srcOrd="1" destOrd="0" presId="urn:microsoft.com/office/officeart/2005/8/layout/hProcess9"/>
    <dgm:cxn modelId="{821C7F18-393C-4D5A-913F-4E14F867E5C6}" type="presParOf" srcId="{FD03593B-BDE2-4F5D-A0FC-39F9CD5CF603}" destId="{AA7CC050-DC97-4B11-A4B5-471D3BA922A1}" srcOrd="2" destOrd="0" presId="urn:microsoft.com/office/officeart/2005/8/layout/hProcess9"/>
    <dgm:cxn modelId="{301F7156-6B93-48B1-8C41-6A06A8B5272E}" type="presParOf" srcId="{FD03593B-BDE2-4F5D-A0FC-39F9CD5CF603}" destId="{81B1AD45-8774-47E9-A7EC-0949A73BA420}" srcOrd="3" destOrd="0" presId="urn:microsoft.com/office/officeart/2005/8/layout/hProcess9"/>
    <dgm:cxn modelId="{07BEA078-C5CE-49B8-98AE-9F0C3C15FD43}" type="presParOf" srcId="{FD03593B-BDE2-4F5D-A0FC-39F9CD5CF603}" destId="{3A0C79B5-974D-45B9-9089-708B9EE47776}"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82553-F596-405C-A346-B9F6D0A9C19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52A112-6210-4DEE-BC87-EAA76FDF97F6}">
      <dgm:prSet/>
      <dgm:spPr/>
      <dgm:t>
        <a:bodyPr/>
        <a:lstStyle/>
        <a:p>
          <a:r>
            <a:rPr lang="sv-SE" dirty="0"/>
            <a:t>For items not covered by site designs, for example:</a:t>
          </a:r>
          <a:endParaRPr lang="en-US" dirty="0"/>
        </a:p>
      </dgm:t>
    </dgm:pt>
    <dgm:pt modelId="{D9572F07-1A7F-4687-908E-04929A8B7644}" type="parTrans" cxnId="{BDBCF9C2-2C5C-45F9-9189-BF9DF18ED6BC}">
      <dgm:prSet/>
      <dgm:spPr/>
      <dgm:t>
        <a:bodyPr/>
        <a:lstStyle/>
        <a:p>
          <a:endParaRPr lang="en-US"/>
        </a:p>
      </dgm:t>
    </dgm:pt>
    <dgm:pt modelId="{EFEA35A8-89F3-4A28-ADCB-0CC43FFB60E8}" type="sibTrans" cxnId="{BDBCF9C2-2C5C-45F9-9189-BF9DF18ED6BC}">
      <dgm:prSet/>
      <dgm:spPr/>
      <dgm:t>
        <a:bodyPr/>
        <a:lstStyle/>
        <a:p>
          <a:endParaRPr lang="en-US"/>
        </a:p>
      </dgm:t>
    </dgm:pt>
    <dgm:pt modelId="{12BA36FE-5A85-440D-AC5B-EF8AE74FC44D}">
      <dgm:prSet/>
      <dgm:spPr/>
      <dgm:t>
        <a:bodyPr/>
        <a:lstStyle/>
        <a:p>
          <a:r>
            <a:rPr lang="sv-SE" dirty="0"/>
            <a:t>Deploy SPFx web part or extension</a:t>
          </a:r>
          <a:endParaRPr lang="en-US" dirty="0"/>
        </a:p>
      </dgm:t>
    </dgm:pt>
    <dgm:pt modelId="{6387F2DE-4A75-4ABE-958D-524FAD34C435}" type="parTrans" cxnId="{F3371356-F188-4043-922E-1DD032E93283}">
      <dgm:prSet/>
      <dgm:spPr/>
      <dgm:t>
        <a:bodyPr/>
        <a:lstStyle/>
        <a:p>
          <a:endParaRPr lang="en-US"/>
        </a:p>
      </dgm:t>
    </dgm:pt>
    <dgm:pt modelId="{9181763C-C951-4532-97B0-9B9E87A9C9C7}" type="sibTrans" cxnId="{F3371356-F188-4043-922E-1DD032E93283}">
      <dgm:prSet/>
      <dgm:spPr/>
      <dgm:t>
        <a:bodyPr/>
        <a:lstStyle/>
        <a:p>
          <a:endParaRPr lang="en-US"/>
        </a:p>
      </dgm:t>
    </dgm:pt>
    <dgm:pt modelId="{9E849C59-69EF-4F78-A6BC-36637EF76A74}">
      <dgm:prSet/>
      <dgm:spPr/>
      <dgm:t>
        <a:bodyPr/>
        <a:lstStyle/>
        <a:p>
          <a:r>
            <a:rPr lang="sv-SE"/>
            <a:t>Deploy site files and list items</a:t>
          </a:r>
          <a:endParaRPr lang="sv-SE" dirty="0"/>
        </a:p>
      </dgm:t>
    </dgm:pt>
    <dgm:pt modelId="{E9B9159A-B1B5-4873-8685-E474C30E9323}" type="parTrans" cxnId="{164E8B15-9517-4AA3-A840-CA1B1AD387CC}">
      <dgm:prSet/>
      <dgm:spPr/>
      <dgm:t>
        <a:bodyPr/>
        <a:lstStyle/>
        <a:p>
          <a:endParaRPr lang="en-US"/>
        </a:p>
      </dgm:t>
    </dgm:pt>
    <dgm:pt modelId="{D2BD027C-0FBF-401F-818D-9F2747E04D75}" type="sibTrans" cxnId="{164E8B15-9517-4AA3-A840-CA1B1AD387CC}">
      <dgm:prSet/>
      <dgm:spPr/>
      <dgm:t>
        <a:bodyPr/>
        <a:lstStyle/>
        <a:p>
          <a:endParaRPr lang="en-US"/>
        </a:p>
      </dgm:t>
    </dgm:pt>
    <dgm:pt modelId="{56E768F7-E3A1-47D9-A182-185A88068F96}">
      <dgm:prSet/>
      <dgm:spPr/>
      <dgm:t>
        <a:bodyPr/>
        <a:lstStyle/>
        <a:p>
          <a:r>
            <a:rPr lang="sv-SE"/>
            <a:t>Customize permissions</a:t>
          </a:r>
          <a:endParaRPr lang="sv-SE" dirty="0"/>
        </a:p>
      </dgm:t>
    </dgm:pt>
    <dgm:pt modelId="{EBE79BA1-36AB-4BDB-A6F8-065C3FC5A5BF}" type="parTrans" cxnId="{3282F6C8-FFD2-4D5C-A80D-4E8769B78C52}">
      <dgm:prSet/>
      <dgm:spPr/>
      <dgm:t>
        <a:bodyPr/>
        <a:lstStyle/>
        <a:p>
          <a:endParaRPr lang="en-US"/>
        </a:p>
      </dgm:t>
    </dgm:pt>
    <dgm:pt modelId="{4AFBB7CE-E106-48FE-BDB3-3E2D8D0278E4}" type="sibTrans" cxnId="{3282F6C8-FFD2-4D5C-A80D-4E8769B78C52}">
      <dgm:prSet/>
      <dgm:spPr/>
      <dgm:t>
        <a:bodyPr/>
        <a:lstStyle/>
        <a:p>
          <a:endParaRPr lang="en-US"/>
        </a:p>
      </dgm:t>
    </dgm:pt>
    <dgm:pt modelId="{DA1C62DA-5577-466D-9525-898BDE4122C9}">
      <dgm:prSet/>
      <dgm:spPr/>
      <dgm:t>
        <a:bodyPr/>
        <a:lstStyle/>
        <a:p>
          <a:r>
            <a:rPr lang="sv-SE"/>
            <a:t>Modify home page</a:t>
          </a:r>
          <a:endParaRPr lang="sv-SE" dirty="0"/>
        </a:p>
      </dgm:t>
    </dgm:pt>
    <dgm:pt modelId="{3109F294-F216-418A-A257-7E2DB112E650}" type="parTrans" cxnId="{EA49B6ED-45D6-47CB-ABB3-3E98AAA16819}">
      <dgm:prSet/>
      <dgm:spPr/>
      <dgm:t>
        <a:bodyPr/>
        <a:lstStyle/>
        <a:p>
          <a:endParaRPr lang="en-US"/>
        </a:p>
      </dgm:t>
    </dgm:pt>
    <dgm:pt modelId="{3E3E3823-36F8-4AE7-BCC5-892CA6BFD371}" type="sibTrans" cxnId="{EA49B6ED-45D6-47CB-ABB3-3E98AAA16819}">
      <dgm:prSet/>
      <dgm:spPr/>
      <dgm:t>
        <a:bodyPr/>
        <a:lstStyle/>
        <a:p>
          <a:endParaRPr lang="en-US"/>
        </a:p>
      </dgm:t>
    </dgm:pt>
    <dgm:pt modelId="{3CF590F3-82F9-4909-A3C8-800302CC7863}">
      <dgm:prSet/>
      <dgm:spPr/>
      <dgm:t>
        <a:bodyPr/>
        <a:lstStyle/>
        <a:p>
          <a:r>
            <a:rPr lang="sv-SE"/>
            <a:t>Apply site policies or classification</a:t>
          </a:r>
          <a:endParaRPr lang="sv-SE" dirty="0"/>
        </a:p>
      </dgm:t>
    </dgm:pt>
    <dgm:pt modelId="{1B32C88C-0823-4E89-B5CC-42BC8852D5A8}" type="parTrans" cxnId="{CAA9AAF8-8E65-43FC-AAAB-56EB86071F2B}">
      <dgm:prSet/>
      <dgm:spPr/>
      <dgm:t>
        <a:bodyPr/>
        <a:lstStyle/>
        <a:p>
          <a:endParaRPr lang="en-US"/>
        </a:p>
      </dgm:t>
    </dgm:pt>
    <dgm:pt modelId="{80B5EB5C-5FE8-4098-BFB1-490FFC81D225}" type="sibTrans" cxnId="{CAA9AAF8-8E65-43FC-AAAB-56EB86071F2B}">
      <dgm:prSet/>
      <dgm:spPr/>
      <dgm:t>
        <a:bodyPr/>
        <a:lstStyle/>
        <a:p>
          <a:endParaRPr lang="en-US"/>
        </a:p>
      </dgm:t>
    </dgm:pt>
    <dgm:pt modelId="{63E0B192-472F-4C5B-8889-E6181F8C5ADA}">
      <dgm:prSet/>
      <dgm:spPr/>
      <dgm:t>
        <a:bodyPr/>
        <a:lstStyle/>
        <a:p>
          <a:r>
            <a:rPr lang="sv-SE"/>
            <a:t>Activate site policies</a:t>
          </a:r>
          <a:endParaRPr lang="sv-SE" dirty="0"/>
        </a:p>
      </dgm:t>
    </dgm:pt>
    <dgm:pt modelId="{6A2189C2-1F34-4BA4-AC99-42D5C397B540}" type="parTrans" cxnId="{98C58CFA-CBC1-4CCF-AB11-BBC7A3413A73}">
      <dgm:prSet/>
      <dgm:spPr/>
      <dgm:t>
        <a:bodyPr/>
        <a:lstStyle/>
        <a:p>
          <a:endParaRPr lang="en-US"/>
        </a:p>
      </dgm:t>
    </dgm:pt>
    <dgm:pt modelId="{4E2FB798-F67F-450F-84A7-307A58030D07}" type="sibTrans" cxnId="{98C58CFA-CBC1-4CCF-AB11-BBC7A3413A73}">
      <dgm:prSet/>
      <dgm:spPr/>
      <dgm:t>
        <a:bodyPr/>
        <a:lstStyle/>
        <a:p>
          <a:endParaRPr lang="en-US"/>
        </a:p>
      </dgm:t>
    </dgm:pt>
    <dgm:pt modelId="{A56A8345-1BAD-4667-B6F1-DEAEE9F4F9A4}">
      <dgm:prSet/>
      <dgm:spPr/>
      <dgm:t>
        <a:bodyPr/>
        <a:lstStyle/>
        <a:p>
          <a:r>
            <a:rPr lang="sv-SE"/>
            <a:t>Managed metadata services</a:t>
          </a:r>
          <a:endParaRPr lang="sv-SE" dirty="0"/>
        </a:p>
      </dgm:t>
    </dgm:pt>
    <dgm:pt modelId="{C261D464-051A-44F4-B437-8EC829248C8E}" type="parTrans" cxnId="{D5A29941-FA7E-4734-8EC5-BB077FE206F9}">
      <dgm:prSet/>
      <dgm:spPr/>
      <dgm:t>
        <a:bodyPr/>
        <a:lstStyle/>
        <a:p>
          <a:endParaRPr lang="en-US"/>
        </a:p>
      </dgm:t>
    </dgm:pt>
    <dgm:pt modelId="{2F159050-2F0E-45CA-A5BA-C5DF5AC23C8C}" type="sibTrans" cxnId="{D5A29941-FA7E-4734-8EC5-BB077FE206F9}">
      <dgm:prSet/>
      <dgm:spPr/>
      <dgm:t>
        <a:bodyPr/>
        <a:lstStyle/>
        <a:p>
          <a:endParaRPr lang="en-US"/>
        </a:p>
      </dgm:t>
    </dgm:pt>
    <dgm:pt modelId="{D9672D7A-2166-46D7-9F57-A427935E1FAE}">
      <dgm:prSet/>
      <dgm:spPr/>
      <dgm:t>
        <a:bodyPr/>
        <a:lstStyle/>
        <a:p>
          <a:r>
            <a:rPr lang="sv-SE"/>
            <a:t>Managed navigation</a:t>
          </a:r>
          <a:endParaRPr lang="sv-SE" dirty="0"/>
        </a:p>
      </dgm:t>
    </dgm:pt>
    <dgm:pt modelId="{91C8E5B2-027F-42A5-9F50-2F3D62F3528E}" type="parTrans" cxnId="{3AE88B85-E084-48E9-971F-57AE7935F9D2}">
      <dgm:prSet/>
      <dgm:spPr/>
      <dgm:t>
        <a:bodyPr/>
        <a:lstStyle/>
        <a:p>
          <a:endParaRPr lang="en-US"/>
        </a:p>
      </dgm:t>
    </dgm:pt>
    <dgm:pt modelId="{300F25F6-3ACC-4604-8B01-691C59B9D297}" type="sibTrans" cxnId="{3AE88B85-E084-48E9-971F-57AE7935F9D2}">
      <dgm:prSet/>
      <dgm:spPr/>
      <dgm:t>
        <a:bodyPr/>
        <a:lstStyle/>
        <a:p>
          <a:endParaRPr lang="en-US"/>
        </a:p>
      </dgm:t>
    </dgm:pt>
    <dgm:pt modelId="{97BBB666-3CA1-4A6C-82A3-195C9E66FB02}">
      <dgm:prSet/>
      <dgm:spPr/>
      <dgm:t>
        <a:bodyPr/>
        <a:lstStyle/>
        <a:p>
          <a:r>
            <a:rPr lang="sv-SE"/>
            <a:t>Hybrid site provisioning</a:t>
          </a:r>
          <a:endParaRPr lang="sv-SE" dirty="0"/>
        </a:p>
      </dgm:t>
    </dgm:pt>
    <dgm:pt modelId="{D86BB804-453F-4349-89C8-DCDF0679083D}" type="parTrans" cxnId="{5405F583-C6EA-4E36-B50D-22366EA97196}">
      <dgm:prSet/>
      <dgm:spPr/>
      <dgm:t>
        <a:bodyPr/>
        <a:lstStyle/>
        <a:p>
          <a:endParaRPr lang="en-US"/>
        </a:p>
      </dgm:t>
    </dgm:pt>
    <dgm:pt modelId="{A0C45626-27DC-4B47-81B0-E29E19E55FA7}" type="sibTrans" cxnId="{5405F583-C6EA-4E36-B50D-22366EA97196}">
      <dgm:prSet/>
      <dgm:spPr/>
      <dgm:t>
        <a:bodyPr/>
        <a:lstStyle/>
        <a:p>
          <a:endParaRPr lang="en-US"/>
        </a:p>
      </dgm:t>
    </dgm:pt>
    <dgm:pt modelId="{054E6257-E8CD-4B7F-83F6-CE8D25ED8A48}" type="pres">
      <dgm:prSet presAssocID="{7C482553-F596-405C-A346-B9F6D0A9C191}" presName="linear" presStyleCnt="0">
        <dgm:presLayoutVars>
          <dgm:animLvl val="lvl"/>
          <dgm:resizeHandles val="exact"/>
        </dgm:presLayoutVars>
      </dgm:prSet>
      <dgm:spPr/>
    </dgm:pt>
    <dgm:pt modelId="{8C2F3B19-94FD-4CB4-B4A4-6ADB0EE86C14}" type="pres">
      <dgm:prSet presAssocID="{0152A112-6210-4DEE-BC87-EAA76FDF97F6}" presName="parentText" presStyleLbl="node1" presStyleIdx="0" presStyleCnt="1">
        <dgm:presLayoutVars>
          <dgm:chMax val="0"/>
          <dgm:bulletEnabled val="1"/>
        </dgm:presLayoutVars>
      </dgm:prSet>
      <dgm:spPr/>
    </dgm:pt>
    <dgm:pt modelId="{AF16E001-4C47-4830-BBBD-D0681A4D4BD3}" type="pres">
      <dgm:prSet presAssocID="{0152A112-6210-4DEE-BC87-EAA76FDF97F6}" presName="childText" presStyleLbl="revTx" presStyleIdx="0" presStyleCnt="1">
        <dgm:presLayoutVars>
          <dgm:bulletEnabled val="1"/>
        </dgm:presLayoutVars>
      </dgm:prSet>
      <dgm:spPr/>
    </dgm:pt>
  </dgm:ptLst>
  <dgm:cxnLst>
    <dgm:cxn modelId="{420B3C0E-6B86-40F8-A7C6-08535DCA97C4}" type="presOf" srcId="{D9672D7A-2166-46D7-9F57-A427935E1FAE}" destId="{AF16E001-4C47-4830-BBBD-D0681A4D4BD3}" srcOrd="0" destOrd="7" presId="urn:microsoft.com/office/officeart/2005/8/layout/vList2"/>
    <dgm:cxn modelId="{164E8B15-9517-4AA3-A840-CA1B1AD387CC}" srcId="{0152A112-6210-4DEE-BC87-EAA76FDF97F6}" destId="{9E849C59-69EF-4F78-A6BC-36637EF76A74}" srcOrd="1" destOrd="0" parTransId="{E9B9159A-B1B5-4873-8685-E474C30E9323}" sibTransId="{D2BD027C-0FBF-401F-818D-9F2747E04D75}"/>
    <dgm:cxn modelId="{D5A29941-FA7E-4734-8EC5-BB077FE206F9}" srcId="{0152A112-6210-4DEE-BC87-EAA76FDF97F6}" destId="{A56A8345-1BAD-4667-B6F1-DEAEE9F4F9A4}" srcOrd="6" destOrd="0" parTransId="{C261D464-051A-44F4-B437-8EC829248C8E}" sibTransId="{2F159050-2F0E-45CA-A5BA-C5DF5AC23C8C}"/>
    <dgm:cxn modelId="{68E74166-5F8A-4DEF-A764-392FF65B1075}" type="presOf" srcId="{DA1C62DA-5577-466D-9525-898BDE4122C9}" destId="{AF16E001-4C47-4830-BBBD-D0681A4D4BD3}" srcOrd="0" destOrd="3" presId="urn:microsoft.com/office/officeart/2005/8/layout/vList2"/>
    <dgm:cxn modelId="{A238916D-246A-4EEE-9079-63748B13EF62}" type="presOf" srcId="{56E768F7-E3A1-47D9-A182-185A88068F96}" destId="{AF16E001-4C47-4830-BBBD-D0681A4D4BD3}" srcOrd="0" destOrd="2" presId="urn:microsoft.com/office/officeart/2005/8/layout/vList2"/>
    <dgm:cxn modelId="{B5E4566F-87D4-47FC-8FA6-FCFD93593C3B}" type="presOf" srcId="{A56A8345-1BAD-4667-B6F1-DEAEE9F4F9A4}" destId="{AF16E001-4C47-4830-BBBD-D0681A4D4BD3}" srcOrd="0" destOrd="6" presId="urn:microsoft.com/office/officeart/2005/8/layout/vList2"/>
    <dgm:cxn modelId="{B803806F-B79C-438A-8B88-0C1F5E9FB0A5}" type="presOf" srcId="{3CF590F3-82F9-4909-A3C8-800302CC7863}" destId="{AF16E001-4C47-4830-BBBD-D0681A4D4BD3}" srcOrd="0" destOrd="4" presId="urn:microsoft.com/office/officeart/2005/8/layout/vList2"/>
    <dgm:cxn modelId="{F3371356-F188-4043-922E-1DD032E93283}" srcId="{0152A112-6210-4DEE-BC87-EAA76FDF97F6}" destId="{12BA36FE-5A85-440D-AC5B-EF8AE74FC44D}" srcOrd="0" destOrd="0" parTransId="{6387F2DE-4A75-4ABE-958D-524FAD34C435}" sibTransId="{9181763C-C951-4532-97B0-9B9E87A9C9C7}"/>
    <dgm:cxn modelId="{5405F583-C6EA-4E36-B50D-22366EA97196}" srcId="{0152A112-6210-4DEE-BC87-EAA76FDF97F6}" destId="{97BBB666-3CA1-4A6C-82A3-195C9E66FB02}" srcOrd="8" destOrd="0" parTransId="{D86BB804-453F-4349-89C8-DCDF0679083D}" sibTransId="{A0C45626-27DC-4B47-81B0-E29E19E55FA7}"/>
    <dgm:cxn modelId="{3AE88B85-E084-48E9-971F-57AE7935F9D2}" srcId="{0152A112-6210-4DEE-BC87-EAA76FDF97F6}" destId="{D9672D7A-2166-46D7-9F57-A427935E1FAE}" srcOrd="7" destOrd="0" parTransId="{91C8E5B2-027F-42A5-9F50-2F3D62F3528E}" sibTransId="{300F25F6-3ACC-4604-8B01-691C59B9D297}"/>
    <dgm:cxn modelId="{2860548F-1A88-436E-9354-A1D6DE51DC2B}" type="presOf" srcId="{7C482553-F596-405C-A346-B9F6D0A9C191}" destId="{054E6257-E8CD-4B7F-83F6-CE8D25ED8A48}" srcOrd="0" destOrd="0" presId="urn:microsoft.com/office/officeart/2005/8/layout/vList2"/>
    <dgm:cxn modelId="{7C92E5C1-49F9-4D56-AB2D-0E0C671DD6D5}" type="presOf" srcId="{12BA36FE-5A85-440D-AC5B-EF8AE74FC44D}" destId="{AF16E001-4C47-4830-BBBD-D0681A4D4BD3}" srcOrd="0" destOrd="0" presId="urn:microsoft.com/office/officeart/2005/8/layout/vList2"/>
    <dgm:cxn modelId="{BDBCF9C2-2C5C-45F9-9189-BF9DF18ED6BC}" srcId="{7C482553-F596-405C-A346-B9F6D0A9C191}" destId="{0152A112-6210-4DEE-BC87-EAA76FDF97F6}" srcOrd="0" destOrd="0" parTransId="{D9572F07-1A7F-4687-908E-04929A8B7644}" sibTransId="{EFEA35A8-89F3-4A28-ADCB-0CC43FFB60E8}"/>
    <dgm:cxn modelId="{4BF583C4-DC3D-4F26-9591-CF201E97FAAB}" type="presOf" srcId="{63E0B192-472F-4C5B-8889-E6181F8C5ADA}" destId="{AF16E001-4C47-4830-BBBD-D0681A4D4BD3}" srcOrd="0" destOrd="5" presId="urn:microsoft.com/office/officeart/2005/8/layout/vList2"/>
    <dgm:cxn modelId="{3282F6C8-FFD2-4D5C-A80D-4E8769B78C52}" srcId="{0152A112-6210-4DEE-BC87-EAA76FDF97F6}" destId="{56E768F7-E3A1-47D9-A182-185A88068F96}" srcOrd="2" destOrd="0" parTransId="{EBE79BA1-36AB-4BDB-A6F8-065C3FC5A5BF}" sibTransId="{4AFBB7CE-E106-48FE-BDB3-3E2D8D0278E4}"/>
    <dgm:cxn modelId="{84845BC9-319A-469F-B08D-7AF69FB6E6D2}" type="presOf" srcId="{97BBB666-3CA1-4A6C-82A3-195C9E66FB02}" destId="{AF16E001-4C47-4830-BBBD-D0681A4D4BD3}" srcOrd="0" destOrd="8" presId="urn:microsoft.com/office/officeart/2005/8/layout/vList2"/>
    <dgm:cxn modelId="{71BFEBDB-F9F7-4198-BFA1-47164F4FF433}" type="presOf" srcId="{9E849C59-69EF-4F78-A6BC-36637EF76A74}" destId="{AF16E001-4C47-4830-BBBD-D0681A4D4BD3}" srcOrd="0" destOrd="1" presId="urn:microsoft.com/office/officeart/2005/8/layout/vList2"/>
    <dgm:cxn modelId="{6ACF9CE6-8294-448F-A7C1-D3496B404C16}" type="presOf" srcId="{0152A112-6210-4DEE-BC87-EAA76FDF97F6}" destId="{8C2F3B19-94FD-4CB4-B4A4-6ADB0EE86C14}" srcOrd="0" destOrd="0" presId="urn:microsoft.com/office/officeart/2005/8/layout/vList2"/>
    <dgm:cxn modelId="{EA49B6ED-45D6-47CB-ABB3-3E98AAA16819}" srcId="{0152A112-6210-4DEE-BC87-EAA76FDF97F6}" destId="{DA1C62DA-5577-466D-9525-898BDE4122C9}" srcOrd="3" destOrd="0" parTransId="{3109F294-F216-418A-A257-7E2DB112E650}" sibTransId="{3E3E3823-36F8-4AE7-BCC5-892CA6BFD371}"/>
    <dgm:cxn modelId="{CAA9AAF8-8E65-43FC-AAAB-56EB86071F2B}" srcId="{0152A112-6210-4DEE-BC87-EAA76FDF97F6}" destId="{3CF590F3-82F9-4909-A3C8-800302CC7863}" srcOrd="4" destOrd="0" parTransId="{1B32C88C-0823-4E89-B5CC-42BC8852D5A8}" sibTransId="{80B5EB5C-5FE8-4098-BFB1-490FFC81D225}"/>
    <dgm:cxn modelId="{98C58CFA-CBC1-4CCF-AB11-BBC7A3413A73}" srcId="{0152A112-6210-4DEE-BC87-EAA76FDF97F6}" destId="{63E0B192-472F-4C5B-8889-E6181F8C5ADA}" srcOrd="5" destOrd="0" parTransId="{6A2189C2-1F34-4BA4-AC99-42D5C397B540}" sibTransId="{4E2FB798-F67F-450F-84A7-307A58030D07}"/>
    <dgm:cxn modelId="{393FC1C6-0834-4396-8293-323B570D18A7}" type="presParOf" srcId="{054E6257-E8CD-4B7F-83F6-CE8D25ED8A48}" destId="{8C2F3B19-94FD-4CB4-B4A4-6ADB0EE86C14}" srcOrd="0" destOrd="0" presId="urn:microsoft.com/office/officeart/2005/8/layout/vList2"/>
    <dgm:cxn modelId="{81B76112-8383-4ACF-9BF4-42AC0A406D99}" type="presParOf" srcId="{054E6257-E8CD-4B7F-83F6-CE8D25ED8A48}" destId="{AF16E001-4C47-4830-BBBD-D0681A4D4BD3}"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On the ribbon, click the </a:t>
          </a:r>
          <a:r>
            <a:rPr lang="en-US" sz="1100" b="1" kern="1200" baseline="0" dirty="0"/>
            <a:t>View </a:t>
          </a:r>
          <a:r>
            <a:rPr lang="en-US" sz="1100" kern="1200" baseline="0" dirty="0"/>
            <a:t>tab, and then click </a:t>
          </a:r>
          <a:r>
            <a:rPr lang="en-US" sz="1100" b="1" kern="1200" baseline="0" dirty="0"/>
            <a:t>Notes Page</a:t>
          </a:r>
          <a:endParaRPr lang="en-US" sz="1100" kern="1200" dirty="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676E-FEE3-4CCB-A47A-31ABC436C6E2}">
      <dsp:nvSpPr>
        <dsp:cNvPr id="0" name=""/>
        <dsp:cNvSpPr/>
      </dsp:nvSpPr>
      <dsp:spPr>
        <a:xfrm>
          <a:off x="0" y="357947"/>
          <a:ext cx="8740142" cy="214830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458216" rIns="678332" bIns="156464" numCol="1" spcCol="1270" anchor="t" anchorCtr="0">
          <a:noAutofit/>
        </a:bodyPr>
        <a:lstStyle/>
        <a:p>
          <a:pPr marL="228600" lvl="1" indent="-228600" algn="l" defTabSz="977900">
            <a:lnSpc>
              <a:spcPct val="90000"/>
            </a:lnSpc>
            <a:spcBef>
              <a:spcPct val="0"/>
            </a:spcBef>
            <a:spcAft>
              <a:spcPct val="15000"/>
            </a:spcAft>
            <a:buChar char="•"/>
          </a:pPr>
          <a:r>
            <a:rPr lang="en-US" sz="2200" kern="1200" dirty="0"/>
            <a:t>Column formatting</a:t>
          </a:r>
        </a:p>
        <a:p>
          <a:pPr marL="228600" lvl="1" indent="-228600" algn="l" defTabSz="977900">
            <a:lnSpc>
              <a:spcPct val="90000"/>
            </a:lnSpc>
            <a:spcBef>
              <a:spcPct val="0"/>
            </a:spcBef>
            <a:spcAft>
              <a:spcPct val="15000"/>
            </a:spcAft>
            <a:buChar char="•"/>
          </a:pPr>
          <a:r>
            <a:rPr lang="en-US" sz="2200" kern="1200" dirty="0"/>
            <a:t>Conditional formatting</a:t>
          </a:r>
        </a:p>
        <a:p>
          <a:pPr marL="228600" lvl="1" indent="-228600" algn="l" defTabSz="977900">
            <a:lnSpc>
              <a:spcPct val="90000"/>
            </a:lnSpc>
            <a:spcBef>
              <a:spcPct val="0"/>
            </a:spcBef>
            <a:spcAft>
              <a:spcPct val="15000"/>
            </a:spcAft>
            <a:buChar char="•"/>
          </a:pPr>
          <a:r>
            <a:rPr lang="en-US" sz="2200" kern="1200" dirty="0"/>
            <a:t>Site designs and site scripts</a:t>
          </a:r>
        </a:p>
        <a:p>
          <a:pPr marL="228600" lvl="1" indent="-228600" algn="l" defTabSz="977900">
            <a:lnSpc>
              <a:spcPct val="90000"/>
            </a:lnSpc>
            <a:spcBef>
              <a:spcPct val="0"/>
            </a:spcBef>
            <a:spcAft>
              <a:spcPct val="15000"/>
            </a:spcAft>
            <a:buChar char="•"/>
          </a:pPr>
          <a:r>
            <a:rPr lang="en-US" sz="2200" kern="1200" dirty="0"/>
            <a:t>Combination Provisioning concepts</a:t>
          </a:r>
        </a:p>
      </dsp:txBody>
      <dsp:txXfrm>
        <a:off x="0" y="357947"/>
        <a:ext cx="8740142" cy="2148300"/>
      </dsp:txXfrm>
    </dsp:sp>
    <dsp:sp modelId="{B39E258D-449F-4D8A-93D7-B53C6AA1D4DA}">
      <dsp:nvSpPr>
        <dsp:cNvPr id="0" name=""/>
        <dsp:cNvSpPr/>
      </dsp:nvSpPr>
      <dsp:spPr>
        <a:xfrm>
          <a:off x="437007" y="33227"/>
          <a:ext cx="6118099" cy="6494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977900">
            <a:lnSpc>
              <a:spcPct val="90000"/>
            </a:lnSpc>
            <a:spcBef>
              <a:spcPct val="0"/>
            </a:spcBef>
            <a:spcAft>
              <a:spcPct val="35000"/>
            </a:spcAft>
            <a:buNone/>
          </a:pPr>
          <a:r>
            <a:rPr lang="en-GB" sz="2200" kern="1200" baseline="0" dirty="0"/>
            <a:t>In this Lesson</a:t>
          </a:r>
          <a:endParaRPr lang="en-US" sz="2200" kern="1200" dirty="0"/>
        </a:p>
      </dsp:txBody>
      <dsp:txXfrm>
        <a:off x="468710" y="64930"/>
        <a:ext cx="6054693"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79580F-FA24-454B-BC42-1742933B42B3}">
      <dsp:nvSpPr>
        <dsp:cNvPr id="0" name=""/>
        <dsp:cNvSpPr/>
      </dsp:nvSpPr>
      <dsp:spPr>
        <a:xfrm>
          <a:off x="655510" y="0"/>
          <a:ext cx="7429120" cy="388966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08F863E-2DA1-4EEE-B455-2467BD36206A}">
      <dsp:nvSpPr>
        <dsp:cNvPr id="0" name=""/>
        <dsp:cNvSpPr/>
      </dsp:nvSpPr>
      <dsp:spPr>
        <a:xfrm>
          <a:off x="29617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Learn about column formatting</a:t>
          </a:r>
        </a:p>
      </dsp:txBody>
      <dsp:txXfrm>
        <a:off x="372125" y="1242851"/>
        <a:ext cx="2470140" cy="1403965"/>
      </dsp:txXfrm>
    </dsp:sp>
    <dsp:sp modelId="{AA7CC050-DC97-4B11-A4B5-471D3BA922A1}">
      <dsp:nvSpPr>
        <dsp:cNvPr id="0" name=""/>
        <dsp:cNvSpPr/>
      </dsp:nvSpPr>
      <dsp:spPr>
        <a:xfrm>
          <a:off x="3059049"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Understand Site Designs and Site Scripts application</a:t>
          </a:r>
        </a:p>
      </dsp:txBody>
      <dsp:txXfrm>
        <a:off x="3135000" y="1242851"/>
        <a:ext cx="2470140" cy="1403965"/>
      </dsp:txXfrm>
    </dsp:sp>
    <dsp:sp modelId="{3A0C79B5-974D-45B9-9089-708B9EE47776}">
      <dsp:nvSpPr>
        <dsp:cNvPr id="0" name=""/>
        <dsp:cNvSpPr/>
      </dsp:nvSpPr>
      <dsp:spPr>
        <a:xfrm>
          <a:off x="5821924" y="1166900"/>
          <a:ext cx="2622042" cy="155586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Be aware of combination provisioning scenarios for SPO</a:t>
          </a:r>
        </a:p>
      </dsp:txBody>
      <dsp:txXfrm>
        <a:off x="5897875" y="1242851"/>
        <a:ext cx="2470140" cy="14039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F3B19-94FD-4CB4-B4A4-6ADB0EE86C14}">
      <dsp:nvSpPr>
        <dsp:cNvPr id="0" name=""/>
        <dsp:cNvSpPr/>
      </dsp:nvSpPr>
      <dsp:spPr>
        <a:xfrm>
          <a:off x="0" y="12147"/>
          <a:ext cx="8740142" cy="6692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sv-SE" sz="2600" kern="1200" dirty="0"/>
            <a:t>For items not covered by site designs, for example:</a:t>
          </a:r>
          <a:endParaRPr lang="en-US" sz="2600" kern="1200" dirty="0"/>
        </a:p>
      </dsp:txBody>
      <dsp:txXfrm>
        <a:off x="32670" y="44817"/>
        <a:ext cx="8674802" cy="603900"/>
      </dsp:txXfrm>
    </dsp:sp>
    <dsp:sp modelId="{AF16E001-4C47-4830-BBBD-D0681A4D4BD3}">
      <dsp:nvSpPr>
        <dsp:cNvPr id="0" name=""/>
        <dsp:cNvSpPr/>
      </dsp:nvSpPr>
      <dsp:spPr>
        <a:xfrm>
          <a:off x="0" y="681387"/>
          <a:ext cx="8740142" cy="33906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500"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sv-SE" sz="2000" kern="1200" dirty="0"/>
            <a:t>Deploy SPFx web part or extension</a:t>
          </a:r>
          <a:endParaRPr lang="en-US" sz="2000" kern="1200" dirty="0"/>
        </a:p>
        <a:p>
          <a:pPr marL="228600" lvl="1" indent="-228600" algn="l" defTabSz="889000">
            <a:lnSpc>
              <a:spcPct val="90000"/>
            </a:lnSpc>
            <a:spcBef>
              <a:spcPct val="0"/>
            </a:spcBef>
            <a:spcAft>
              <a:spcPct val="20000"/>
            </a:spcAft>
            <a:buChar char="•"/>
          </a:pPr>
          <a:r>
            <a:rPr lang="sv-SE" sz="2000" kern="1200"/>
            <a:t>Deploy site files and list items</a:t>
          </a:r>
          <a:endParaRPr lang="sv-SE" sz="2000" kern="1200" dirty="0"/>
        </a:p>
        <a:p>
          <a:pPr marL="228600" lvl="1" indent="-228600" algn="l" defTabSz="889000">
            <a:lnSpc>
              <a:spcPct val="90000"/>
            </a:lnSpc>
            <a:spcBef>
              <a:spcPct val="0"/>
            </a:spcBef>
            <a:spcAft>
              <a:spcPct val="20000"/>
            </a:spcAft>
            <a:buChar char="•"/>
          </a:pPr>
          <a:r>
            <a:rPr lang="sv-SE" sz="2000" kern="1200"/>
            <a:t>Customize permissions</a:t>
          </a:r>
          <a:endParaRPr lang="sv-SE" sz="2000" kern="1200" dirty="0"/>
        </a:p>
        <a:p>
          <a:pPr marL="228600" lvl="1" indent="-228600" algn="l" defTabSz="889000">
            <a:lnSpc>
              <a:spcPct val="90000"/>
            </a:lnSpc>
            <a:spcBef>
              <a:spcPct val="0"/>
            </a:spcBef>
            <a:spcAft>
              <a:spcPct val="20000"/>
            </a:spcAft>
            <a:buChar char="•"/>
          </a:pPr>
          <a:r>
            <a:rPr lang="sv-SE" sz="2000" kern="1200"/>
            <a:t>Modify home page</a:t>
          </a:r>
          <a:endParaRPr lang="sv-SE" sz="2000" kern="1200" dirty="0"/>
        </a:p>
        <a:p>
          <a:pPr marL="228600" lvl="1" indent="-228600" algn="l" defTabSz="889000">
            <a:lnSpc>
              <a:spcPct val="90000"/>
            </a:lnSpc>
            <a:spcBef>
              <a:spcPct val="0"/>
            </a:spcBef>
            <a:spcAft>
              <a:spcPct val="20000"/>
            </a:spcAft>
            <a:buChar char="•"/>
          </a:pPr>
          <a:r>
            <a:rPr lang="sv-SE" sz="2000" kern="1200"/>
            <a:t>Apply site policies or classification</a:t>
          </a:r>
          <a:endParaRPr lang="sv-SE" sz="2000" kern="1200" dirty="0"/>
        </a:p>
        <a:p>
          <a:pPr marL="228600" lvl="1" indent="-228600" algn="l" defTabSz="889000">
            <a:lnSpc>
              <a:spcPct val="90000"/>
            </a:lnSpc>
            <a:spcBef>
              <a:spcPct val="0"/>
            </a:spcBef>
            <a:spcAft>
              <a:spcPct val="20000"/>
            </a:spcAft>
            <a:buChar char="•"/>
          </a:pPr>
          <a:r>
            <a:rPr lang="sv-SE" sz="2000" kern="1200"/>
            <a:t>Activate site policies</a:t>
          </a:r>
          <a:endParaRPr lang="sv-SE" sz="2000" kern="1200" dirty="0"/>
        </a:p>
        <a:p>
          <a:pPr marL="228600" lvl="1" indent="-228600" algn="l" defTabSz="889000">
            <a:lnSpc>
              <a:spcPct val="90000"/>
            </a:lnSpc>
            <a:spcBef>
              <a:spcPct val="0"/>
            </a:spcBef>
            <a:spcAft>
              <a:spcPct val="20000"/>
            </a:spcAft>
            <a:buChar char="•"/>
          </a:pPr>
          <a:r>
            <a:rPr lang="sv-SE" sz="2000" kern="1200"/>
            <a:t>Managed metadata services</a:t>
          </a:r>
          <a:endParaRPr lang="sv-SE" sz="2000" kern="1200" dirty="0"/>
        </a:p>
        <a:p>
          <a:pPr marL="228600" lvl="1" indent="-228600" algn="l" defTabSz="889000">
            <a:lnSpc>
              <a:spcPct val="90000"/>
            </a:lnSpc>
            <a:spcBef>
              <a:spcPct val="0"/>
            </a:spcBef>
            <a:spcAft>
              <a:spcPct val="20000"/>
            </a:spcAft>
            <a:buChar char="•"/>
          </a:pPr>
          <a:r>
            <a:rPr lang="sv-SE" sz="2000" kern="1200"/>
            <a:t>Managed navigation</a:t>
          </a:r>
          <a:endParaRPr lang="sv-SE" sz="2000" kern="1200" dirty="0"/>
        </a:p>
        <a:p>
          <a:pPr marL="228600" lvl="1" indent="-228600" algn="l" defTabSz="889000">
            <a:lnSpc>
              <a:spcPct val="90000"/>
            </a:lnSpc>
            <a:spcBef>
              <a:spcPct val="0"/>
            </a:spcBef>
            <a:spcAft>
              <a:spcPct val="20000"/>
            </a:spcAft>
            <a:buChar char="•"/>
          </a:pPr>
          <a:r>
            <a:rPr lang="sv-SE" sz="2000" kern="1200"/>
            <a:t>Hybrid site provisioning</a:t>
          </a:r>
          <a:endParaRPr lang="sv-SE" sz="2000" kern="1200" dirty="0"/>
        </a:p>
      </dsp:txBody>
      <dsp:txXfrm>
        <a:off x="0" y="681387"/>
        <a:ext cx="8740142" cy="3390660"/>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6/18/2020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538679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Creates ‘Customer Tracking’ list with ‘Customer Name’, ‘Requisition Total’, ‘Contact’ and ‘Meeting Notes’ fields. </a:t>
            </a:r>
          </a:p>
          <a:p>
            <a:endParaRPr lang="en-US" dirty="0"/>
          </a:p>
          <a:p>
            <a:r>
              <a:rPr lang="en-US" dirty="0"/>
              <a:t>An interesting website to easily build site </a:t>
            </a:r>
            <a:r>
              <a:rPr lang="en-US"/>
              <a:t>designs is https://www.sitedesigner.io</a:t>
            </a:r>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10</a:t>
            </a:fld>
            <a:endParaRPr lang="en-US"/>
          </a:p>
        </p:txBody>
      </p:sp>
    </p:spTree>
    <p:extLst>
      <p:ext uri="{BB962C8B-B14F-4D97-AF65-F5344CB8AC3E}">
        <p14:creationId xmlns:p14="http://schemas.microsoft.com/office/powerpoint/2010/main" val="2540575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Site Designs and Site Scripts will need to be maintained by SharePoint Online Administrator via the SharePoint Online PowerShell Module, PnP PowerShell, Office 365 CLI or an app using the REST API.</a:t>
            </a:r>
            <a:br>
              <a:rPr lang="en-US" dirty="0"/>
            </a:br>
            <a:br>
              <a:rPr lang="en-US" dirty="0"/>
            </a:br>
            <a:r>
              <a:rPr lang="en-US" dirty="0"/>
              <a:t>For more information, see:</a:t>
            </a:r>
            <a:br>
              <a:rPr lang="en-US" dirty="0"/>
            </a:br>
            <a:r>
              <a:rPr lang="en-US" dirty="0"/>
              <a:t>https://docs.microsoft.com/en-us/sharepoint/dev/declarative-customization/get-started-create-site-design</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1033869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Certain templates might want to displayed to a certain audience. E.g. the Finance team sees the new Finance Project site design from create site. </a:t>
            </a:r>
          </a:p>
          <a:p>
            <a:endParaRPr lang="en-US" dirty="0"/>
          </a:p>
          <a:p>
            <a:r>
              <a:rPr lang="en-US" dirty="0"/>
              <a:t>https://docs.microsoft.com/en-us/sharepoint/dev/declarative-customization/site-design-scoping</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787473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If you would like a certain company </a:t>
            </a:r>
            <a:r>
              <a:rPr lang="en-US" dirty="0" err="1"/>
              <a:t>themse</a:t>
            </a:r>
            <a:r>
              <a:rPr lang="en-US" dirty="0"/>
              <a:t> applied to all new site collections provisioned by end-users; use the –</a:t>
            </a:r>
            <a:r>
              <a:rPr lang="en-US" dirty="0" err="1"/>
              <a:t>IsDefault</a:t>
            </a:r>
            <a:r>
              <a:rPr lang="en-US" dirty="0"/>
              <a:t> switch. </a:t>
            </a:r>
          </a:p>
          <a:p>
            <a:endParaRPr lang="en-US" dirty="0"/>
          </a:p>
          <a:p>
            <a:r>
              <a:rPr lang="en-US" dirty="0"/>
              <a:t>https://docs.microsoft.com/en-us/sharepoint/dev/declarative-customization/customize-default-site-design</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11793704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Methods such as PnP Site Provisioning are available for both SPO and on-premises. Also, this method has been around a lot longer so supports more advanced scenarios than Site Designs and Site Script.</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15206299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First, you need to register an app on your SharePoint site to get an </a:t>
            </a:r>
            <a:r>
              <a:rPr lang="en-US" dirty="0" err="1"/>
              <a:t>Oauth</a:t>
            </a:r>
            <a:r>
              <a:rPr lang="en-US" dirty="0"/>
              <a:t> Client ID and Secret. </a:t>
            </a:r>
          </a:p>
          <a:p>
            <a:endParaRPr lang="en-US" dirty="0"/>
          </a:p>
          <a:p>
            <a:r>
              <a:rPr lang="en-US" dirty="0"/>
              <a:t>Next, Site Designs and Site Scripts is an example of an entry point you could use to kick off a Flow. Of course it is not the only method, some might choose to use a custom form. </a:t>
            </a:r>
          </a:p>
          <a:p>
            <a:endParaRPr lang="en-US" dirty="0"/>
          </a:p>
          <a:p>
            <a:r>
              <a:rPr lang="en-US" dirty="0"/>
              <a:t>Once the MS Flow is triggered, a request with parameters can be sent to the Azure Function which has an Azure Queue with request details. Custom PnP Provisioning Template can be store in the Azure Function to do actions such as deploying an </a:t>
            </a:r>
            <a:r>
              <a:rPr lang="en-US" dirty="0" err="1"/>
              <a:t>SPFx</a:t>
            </a:r>
            <a:r>
              <a:rPr lang="en-US" dirty="0"/>
              <a:t> Application Customizer with footer. </a:t>
            </a:r>
          </a:p>
          <a:p>
            <a:endParaRPr lang="en-US" dirty="0"/>
          </a:p>
          <a:p>
            <a:r>
              <a:rPr lang="en-US" dirty="0"/>
              <a:t>https://docs.microsoft.com/en-us/sharepoint/dev/declarative-customization/site-design-pnp-provisioning</a:t>
            </a:r>
          </a:p>
          <a:p>
            <a:endParaRPr lang="en-US" dirty="0"/>
          </a:p>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18910051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769372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23399210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dirty="0"/>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dirty="0"/>
          </a:p>
        </p:txBody>
      </p:sp>
    </p:spTree>
    <p:extLst>
      <p:ext uri="{BB962C8B-B14F-4D97-AF65-F5344CB8AC3E}">
        <p14:creationId xmlns:p14="http://schemas.microsoft.com/office/powerpoint/2010/main" val="3937069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329618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5169238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456931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1507863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867839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Custom scripts using JS or alike on the page were the ways in which you used to apply formatting to columns. However, with the modern experience with an easy JSON block, you are able to achieve the same. </a:t>
            </a:r>
          </a:p>
          <a:p>
            <a:endParaRPr lang="en-US" dirty="0"/>
          </a:p>
          <a:p>
            <a:r>
              <a:rPr lang="en-US" dirty="0"/>
              <a:t>https://docs.microsoft.com/en-us/sharepoint/dev/declarative-customization/column-formatting</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4279776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For more samples, check out GitHub: https://github.com/pnp/sp-dev-list-formatting and https://docs.microsoft.com/sharepoint/dev/declarative-customization/column-formatting</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210029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These are two very basic examples that look at field values to display color formatting. </a:t>
            </a:r>
          </a:p>
          <a:p>
            <a:endParaRPr lang="en-US" dirty="0"/>
          </a:p>
          <a:p>
            <a:r>
              <a:rPr lang="en-US" dirty="0"/>
              <a:t>Basic Outcome is based on the previous slide input and number field. </a:t>
            </a:r>
          </a:p>
          <a:p>
            <a:endParaRPr lang="en-US" dirty="0"/>
          </a:p>
          <a:p>
            <a:r>
              <a:rPr lang="en-US" dirty="0"/>
              <a:t>Advanced outcome would be if several of the Office UI Fabric UI elements were displayed based on text or choice field.</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3143441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Site Designs and Site Scripts should be tried first for less complex provisioning. For more complex provisioning, you can still execute PnP Provisioning or custom scripts, discussed later. </a:t>
            </a:r>
          </a:p>
          <a:p>
            <a:endParaRPr lang="en-US" dirty="0"/>
          </a:p>
          <a:p>
            <a:r>
              <a:rPr lang="en-US" dirty="0"/>
              <a:t>Site Designs and Site Scripts now supports applying to existing site collections. In addition, you can update site designs and scripts though REST or PS commands.</a:t>
            </a:r>
          </a:p>
          <a:p>
            <a:endParaRPr lang="en-US" dirty="0"/>
          </a:p>
          <a:p>
            <a:r>
              <a:rPr lang="en-US" dirty="0"/>
              <a:t>You can scope these to only be visible to a set of users or group defined. By default, they are available to everyone (discussed in depth in a later slide).</a:t>
            </a:r>
          </a:p>
          <a:p>
            <a:endParaRPr lang="en-US" dirty="0"/>
          </a:p>
          <a:p>
            <a:r>
              <a:rPr lang="en-US" dirty="0"/>
              <a:t>https://docs.microsoft.com/en-us/sharepoint/dev/declarative-customization/site-design-overview</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163121659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3416098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28556360"/>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47013661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228720550"/>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8278337"/>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2502026506"/>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29437406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65786801"/>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2703081"/>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92334513"/>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56534357"/>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1592"/>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9291378"/>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21486403"/>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16"/>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818216289"/>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hyperlink" Target="https://tenant-admin.sharepoint.com/"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AA730D11-A2C7-4A50-9CF8-7A713C7FB45A}"/>
              </a:ext>
            </a:extLst>
          </p:cNvPr>
          <p:cNvSpPr>
            <a:spLocks noGrp="1"/>
          </p:cNvSpPr>
          <p:nvPr>
            <p:ph type="body" sz="quarter" idx="14"/>
          </p:nvPr>
        </p:nvSpPr>
        <p:spPr/>
        <p:txBody>
          <a:bodyPr/>
          <a:lstStyle/>
          <a:p>
            <a:endParaRPr lang="en-US" dirty="0"/>
          </a:p>
        </p:txBody>
      </p:sp>
      <p:sp>
        <p:nvSpPr>
          <p:cNvPr id="8" name="Text Placeholder 7">
            <a:extLst>
              <a:ext uri="{FF2B5EF4-FFF2-40B4-BE49-F238E27FC236}">
                <a16:creationId xmlns:a16="http://schemas.microsoft.com/office/drawing/2014/main" id="{A62B8E86-869B-4EE1-BF1C-3D435D936D30}"/>
              </a:ext>
            </a:extLst>
          </p:cNvPr>
          <p:cNvSpPr>
            <a:spLocks noGrp="1"/>
          </p:cNvSpPr>
          <p:nvPr>
            <p:ph type="body" sz="quarter" idx="15"/>
          </p:nvPr>
        </p:nvSpPr>
        <p:spPr/>
        <p:txBody>
          <a:bodyPr/>
          <a:lstStyle/>
          <a:p>
            <a:r>
              <a:rPr lang="en-US" dirty="0"/>
              <a:t>Site Designs, Provisioning and Formatting</a:t>
            </a:r>
          </a:p>
        </p:txBody>
      </p:sp>
      <p:sp>
        <p:nvSpPr>
          <p:cNvPr id="9" name="Text Placeholder 8">
            <a:extLst>
              <a:ext uri="{FF2B5EF4-FFF2-40B4-BE49-F238E27FC236}">
                <a16:creationId xmlns:a16="http://schemas.microsoft.com/office/drawing/2014/main" id="{AF3C6F26-CC8C-4C89-A734-AFDD7D93008A}"/>
              </a:ext>
            </a:extLst>
          </p:cNvPr>
          <p:cNvSpPr>
            <a:spLocks noGrp="1"/>
          </p:cNvSpPr>
          <p:nvPr>
            <p:ph type="body" sz="quarter" idx="16"/>
          </p:nvPr>
        </p:nvSpPr>
        <p:spPr/>
        <p:txBody>
          <a:bodyPr/>
          <a:lstStyle/>
          <a:p>
            <a:r>
              <a:rPr lang="en-US" dirty="0"/>
              <a:t>Branding and customization</a:t>
            </a:r>
          </a:p>
        </p:txBody>
      </p:sp>
    </p:spTree>
    <p:extLst>
      <p:ext uri="{BB962C8B-B14F-4D97-AF65-F5344CB8AC3E}">
        <p14:creationId xmlns:p14="http://schemas.microsoft.com/office/powerpoint/2010/main" val="3737608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01930" y="217133"/>
            <a:ext cx="8741880" cy="674749"/>
          </a:xfrm>
        </p:spPr>
        <p:txBody>
          <a:bodyPr/>
          <a:lstStyle/>
          <a:p>
            <a:r>
              <a:rPr lang="sv-SE" dirty="0"/>
              <a:t>Site Scripts Sample</a:t>
            </a:r>
            <a:endParaRPr lang="en-GB" dirty="0"/>
          </a:p>
        </p:txBody>
      </p:sp>
      <p:sp>
        <p:nvSpPr>
          <p:cNvPr id="5" name="Text Placeholder 3">
            <a:extLst>
              <a:ext uri="{FF2B5EF4-FFF2-40B4-BE49-F238E27FC236}">
                <a16:creationId xmlns:a16="http://schemas.microsoft.com/office/drawing/2014/main" id="{FC63036E-DDD9-4C60-AC24-107BA7350E6B}"/>
              </a:ext>
            </a:extLst>
          </p:cNvPr>
          <p:cNvSpPr txBox="1">
            <a:spLocks/>
          </p:cNvSpPr>
          <p:nvPr/>
        </p:nvSpPr>
        <p:spPr>
          <a:xfrm>
            <a:off x="421923" y="891882"/>
            <a:ext cx="3867535" cy="4123178"/>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US" sz="900" dirty="0">
                <a:solidFill>
                  <a:srgbClr val="0000FF"/>
                </a:solidFill>
                <a:latin typeface="Consolas" panose="020B0609020204030204" pitchFamily="49" charset="0"/>
              </a:rPr>
              <a:t>$</a:t>
            </a:r>
            <a:r>
              <a:rPr lang="en-US" sz="900" dirty="0" err="1">
                <a:solidFill>
                  <a:srgbClr val="0000FF"/>
                </a:solidFill>
                <a:latin typeface="Consolas" panose="020B0609020204030204" pitchFamily="49" charset="0"/>
              </a:rPr>
              <a:t>site_script</a:t>
            </a:r>
            <a:r>
              <a:rPr lang="en-US" sz="900" dirty="0">
                <a:solidFill>
                  <a:srgbClr val="0000FF"/>
                </a:solidFill>
                <a:latin typeface="Consolas" panose="020B0609020204030204" pitchFamily="49" charset="0"/>
              </a:rPr>
              <a:t> = @'</a:t>
            </a:r>
          </a:p>
          <a:p>
            <a:pPr marL="0" indent="0">
              <a:buNone/>
            </a:pPr>
            <a:r>
              <a:rPr lang="en-US" sz="900" dirty="0">
                <a:solidFill>
                  <a:srgbClr val="0000FF"/>
                </a:solidFill>
                <a:latin typeface="Consolas" panose="020B0609020204030204" pitchFamily="49" charset="0"/>
              </a:rPr>
              <a:t>{</a:t>
            </a:r>
          </a:p>
          <a:p>
            <a:pPr marL="0" indent="0">
              <a:buNone/>
            </a:pPr>
            <a:r>
              <a:rPr lang="en-US" sz="900" dirty="0">
                <a:solidFill>
                  <a:srgbClr val="0000FF"/>
                </a:solidFill>
                <a:latin typeface="Consolas" panose="020B0609020204030204" pitchFamily="49" charset="0"/>
              </a:rPr>
              <a:t> "$schema": "</a:t>
            </a:r>
            <a:r>
              <a:rPr lang="en-US" sz="900" dirty="0" err="1">
                <a:solidFill>
                  <a:srgbClr val="0000FF"/>
                </a:solidFill>
                <a:latin typeface="Consolas" panose="020B0609020204030204" pitchFamily="49" charset="0"/>
              </a:rPr>
              <a:t>schema.json</a:t>
            </a:r>
            <a:r>
              <a:rPr lang="en-US" sz="900" dirty="0">
                <a:solidFill>
                  <a:srgbClr val="0000FF"/>
                </a:solidFill>
                <a:latin typeface="Consolas" panose="020B0609020204030204" pitchFamily="49" charset="0"/>
              </a:rPr>
              <a:t>",</a:t>
            </a:r>
          </a:p>
          <a:p>
            <a:pPr marL="0" indent="0">
              <a:buNone/>
            </a:pPr>
            <a:r>
              <a:rPr lang="en-US" sz="900" dirty="0">
                <a:solidFill>
                  <a:srgbClr val="0000FF"/>
                </a:solidFill>
                <a:latin typeface="Consolas" panose="020B0609020204030204" pitchFamily="49" charset="0"/>
              </a:rPr>
              <a:t>     "actions": [</a:t>
            </a:r>
          </a:p>
          <a:p>
            <a:pPr marL="0" indent="0">
              <a:buNone/>
            </a:pPr>
            <a:r>
              <a:rPr lang="en-US" sz="900" dirty="0">
                <a:solidFill>
                  <a:srgbClr val="0000FF"/>
                </a:solidFill>
                <a:latin typeface="Consolas" panose="020B0609020204030204" pitchFamily="49" charset="0"/>
              </a:rPr>
              <a:t>         {</a:t>
            </a:r>
          </a:p>
          <a:p>
            <a:pPr marL="0" indent="0">
              <a:buNone/>
            </a:pPr>
            <a:r>
              <a:rPr lang="en-US" sz="900" dirty="0">
                <a:solidFill>
                  <a:srgbClr val="0000FF"/>
                </a:solidFill>
                <a:latin typeface="Consolas" panose="020B0609020204030204" pitchFamily="49" charset="0"/>
              </a:rPr>
              <a:t>             "verb": "</a:t>
            </a:r>
            <a:r>
              <a:rPr lang="en-US" sz="900" dirty="0" err="1">
                <a:solidFill>
                  <a:srgbClr val="0000FF"/>
                </a:solidFill>
                <a:latin typeface="Consolas" panose="020B0609020204030204" pitchFamily="49" charset="0"/>
              </a:rPr>
              <a:t>createSPList</a:t>
            </a:r>
            <a:r>
              <a:rPr lang="en-US" sz="900" dirty="0">
                <a:solidFill>
                  <a:srgbClr val="0000FF"/>
                </a:solidFill>
                <a:latin typeface="Consolas" panose="020B0609020204030204" pitchFamily="49" charset="0"/>
              </a:rPr>
              <a:t>",</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listName</a:t>
            </a:r>
            <a:r>
              <a:rPr lang="en-US" sz="900" dirty="0">
                <a:solidFill>
                  <a:srgbClr val="0000FF"/>
                </a:solidFill>
                <a:latin typeface="Consolas" panose="020B0609020204030204" pitchFamily="49" charset="0"/>
              </a:rPr>
              <a:t>": "Customer Tracking",</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templateType</a:t>
            </a:r>
            <a:r>
              <a:rPr lang="en-US" sz="900" dirty="0">
                <a:solidFill>
                  <a:srgbClr val="0000FF"/>
                </a:solidFill>
                <a:latin typeface="Consolas" panose="020B0609020204030204" pitchFamily="49" charset="0"/>
              </a:rPr>
              <a:t>": 100,</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subactions</a:t>
            </a:r>
            <a:r>
              <a:rPr lang="en-US" sz="900" dirty="0">
                <a:solidFill>
                  <a:srgbClr val="0000FF"/>
                </a:solidFill>
                <a:latin typeface="Consolas" panose="020B0609020204030204" pitchFamily="49" charset="0"/>
              </a:rPr>
              <a:t>": [</a:t>
            </a:r>
          </a:p>
          <a:p>
            <a:pPr marL="0" indent="0">
              <a:buNone/>
            </a:pPr>
            <a:r>
              <a:rPr lang="en-US" sz="900" dirty="0">
                <a:solidFill>
                  <a:srgbClr val="0000FF"/>
                </a:solidFill>
                <a:latin typeface="Consolas" panose="020B0609020204030204" pitchFamily="49" charset="0"/>
              </a:rPr>
              <a:t>                 {</a:t>
            </a:r>
          </a:p>
          <a:p>
            <a:pPr marL="0" indent="0">
              <a:buNone/>
            </a:pPr>
            <a:r>
              <a:rPr lang="en-US" sz="900" dirty="0">
                <a:solidFill>
                  <a:srgbClr val="0000FF"/>
                </a:solidFill>
                <a:latin typeface="Consolas" panose="020B0609020204030204" pitchFamily="49" charset="0"/>
              </a:rPr>
              <a:t>                     "verb": "</a:t>
            </a:r>
            <a:r>
              <a:rPr lang="en-US" sz="900" dirty="0" err="1">
                <a:solidFill>
                  <a:srgbClr val="0000FF"/>
                </a:solidFill>
                <a:latin typeface="Consolas" panose="020B0609020204030204" pitchFamily="49" charset="0"/>
              </a:rPr>
              <a:t>SetDescription</a:t>
            </a:r>
            <a:r>
              <a:rPr lang="en-US" sz="900" dirty="0">
                <a:solidFill>
                  <a:srgbClr val="0000FF"/>
                </a:solidFill>
                <a:latin typeface="Consolas" panose="020B0609020204030204" pitchFamily="49" charset="0"/>
              </a:rPr>
              <a:t>",</a:t>
            </a:r>
          </a:p>
          <a:p>
            <a:pPr marL="0" indent="0">
              <a:buNone/>
            </a:pPr>
            <a:r>
              <a:rPr lang="en-US" sz="900" dirty="0">
                <a:solidFill>
                  <a:srgbClr val="0000FF"/>
                </a:solidFill>
                <a:latin typeface="Consolas" panose="020B0609020204030204" pitchFamily="49" charset="0"/>
              </a:rPr>
              <a:t>                     "description": "List of Customers and Orders"</a:t>
            </a:r>
          </a:p>
          <a:p>
            <a:pPr marL="0" indent="0">
              <a:buNone/>
            </a:pPr>
            <a:r>
              <a:rPr lang="en-US" sz="900" dirty="0">
                <a:solidFill>
                  <a:srgbClr val="0000FF"/>
                </a:solidFill>
                <a:latin typeface="Consolas" panose="020B0609020204030204" pitchFamily="49" charset="0"/>
              </a:rPr>
              <a:t>                 },{</a:t>
            </a:r>
          </a:p>
          <a:p>
            <a:pPr marL="0" indent="0">
              <a:buNone/>
            </a:pPr>
            <a:r>
              <a:rPr lang="en-US" sz="900" dirty="0">
                <a:solidFill>
                  <a:srgbClr val="0000FF"/>
                </a:solidFill>
                <a:latin typeface="Consolas" panose="020B0609020204030204" pitchFamily="49" charset="0"/>
              </a:rPr>
              <a:t>                     "verb": "</a:t>
            </a:r>
            <a:r>
              <a:rPr lang="en-US" sz="900" dirty="0" err="1">
                <a:solidFill>
                  <a:srgbClr val="0000FF"/>
                </a:solidFill>
                <a:latin typeface="Consolas" panose="020B0609020204030204" pitchFamily="49" charset="0"/>
              </a:rPr>
              <a:t>addSPField</a:t>
            </a:r>
            <a:r>
              <a:rPr lang="en-US" sz="900" dirty="0">
                <a:solidFill>
                  <a:srgbClr val="0000FF"/>
                </a:solidFill>
                <a:latin typeface="Consolas" panose="020B0609020204030204" pitchFamily="49" charset="0"/>
              </a:rPr>
              <a:t>",</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fieldType</a:t>
            </a:r>
            <a:r>
              <a:rPr lang="en-US" sz="900" dirty="0">
                <a:solidFill>
                  <a:srgbClr val="0000FF"/>
                </a:solidFill>
                <a:latin typeface="Consolas" panose="020B0609020204030204" pitchFamily="49" charset="0"/>
              </a:rPr>
              <a:t>": "Text",</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displayName</a:t>
            </a:r>
            <a:r>
              <a:rPr lang="en-US" sz="900" dirty="0">
                <a:solidFill>
                  <a:srgbClr val="0000FF"/>
                </a:solidFill>
                <a:latin typeface="Consolas" panose="020B0609020204030204" pitchFamily="49" charset="0"/>
              </a:rPr>
              <a:t>": "Customer Name",</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isRequired</a:t>
            </a:r>
            <a:r>
              <a:rPr lang="en-US" sz="900" dirty="0">
                <a:solidFill>
                  <a:srgbClr val="0000FF"/>
                </a:solidFill>
                <a:latin typeface="Consolas" panose="020B0609020204030204" pitchFamily="49" charset="0"/>
              </a:rPr>
              <a:t>": false,</a:t>
            </a:r>
          </a:p>
          <a:p>
            <a:pPr marL="0" indent="0">
              <a:buNone/>
            </a:pPr>
            <a:r>
              <a:rPr lang="en-US" sz="900" dirty="0">
                <a:solidFill>
                  <a:srgbClr val="0000FF"/>
                </a:solidFill>
                <a:latin typeface="Consolas" panose="020B0609020204030204" pitchFamily="49" charset="0"/>
              </a:rPr>
              <a:t>                     "</a:t>
            </a:r>
            <a:r>
              <a:rPr lang="en-US" sz="900" dirty="0" err="1">
                <a:solidFill>
                  <a:srgbClr val="0000FF"/>
                </a:solidFill>
                <a:latin typeface="Consolas" panose="020B0609020204030204" pitchFamily="49" charset="0"/>
              </a:rPr>
              <a:t>addToDefaultView</a:t>
            </a:r>
            <a:r>
              <a:rPr lang="en-US" sz="900" dirty="0">
                <a:solidFill>
                  <a:srgbClr val="0000FF"/>
                </a:solidFill>
                <a:latin typeface="Consolas" panose="020B0609020204030204" pitchFamily="49" charset="0"/>
              </a:rPr>
              <a:t>": true</a:t>
            </a:r>
          </a:p>
          <a:p>
            <a:pPr marL="0" indent="0">
              <a:buNone/>
            </a:pPr>
            <a:r>
              <a:rPr lang="en-US" sz="900" dirty="0">
                <a:solidFill>
                  <a:srgbClr val="0000FF"/>
                </a:solidFill>
                <a:latin typeface="Consolas" panose="020B0609020204030204" pitchFamily="49" charset="0"/>
              </a:rPr>
              <a:t>                 },</a:t>
            </a:r>
            <a:endParaRPr lang="en-GB" sz="900" dirty="0">
              <a:solidFill>
                <a:srgbClr val="0000FF"/>
              </a:solidFill>
              <a:latin typeface="Consolas" panose="020B0609020204030204" pitchFamily="49" charset="0"/>
            </a:endParaRPr>
          </a:p>
        </p:txBody>
      </p:sp>
      <p:sp>
        <p:nvSpPr>
          <p:cNvPr id="7" name="Text Placeholder 3">
            <a:extLst>
              <a:ext uri="{FF2B5EF4-FFF2-40B4-BE49-F238E27FC236}">
                <a16:creationId xmlns:a16="http://schemas.microsoft.com/office/drawing/2014/main" id="{096FAB8E-0567-4661-A67C-532C031BB5F6}"/>
              </a:ext>
            </a:extLst>
          </p:cNvPr>
          <p:cNvSpPr txBox="1">
            <a:spLocks/>
          </p:cNvSpPr>
          <p:nvPr/>
        </p:nvSpPr>
        <p:spPr>
          <a:xfrm>
            <a:off x="4854092" y="217133"/>
            <a:ext cx="3867535" cy="4797927"/>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US" sz="800" dirty="0">
                <a:solidFill>
                  <a:srgbClr val="0000FF"/>
                </a:solidFill>
                <a:latin typeface="Consolas" panose="020B0609020204030204" pitchFamily="49" charset="0"/>
              </a:rPr>
              <a:t>{</a:t>
            </a:r>
          </a:p>
          <a:p>
            <a:pPr marL="0" indent="0">
              <a:buNone/>
            </a:pPr>
            <a:r>
              <a:rPr lang="en-US" sz="800" dirty="0">
                <a:solidFill>
                  <a:srgbClr val="0000FF"/>
                </a:solidFill>
                <a:latin typeface="Consolas" panose="020B0609020204030204" pitchFamily="49" charset="0"/>
              </a:rPr>
              <a:t>                     "verb": "</a:t>
            </a:r>
            <a:r>
              <a:rPr lang="en-US" sz="800" dirty="0" err="1">
                <a:solidFill>
                  <a:srgbClr val="0000FF"/>
                </a:solidFill>
                <a:latin typeface="Consolas" panose="020B0609020204030204" pitchFamily="49" charset="0"/>
              </a:rPr>
              <a:t>addSPField</a:t>
            </a:r>
            <a:r>
              <a:rPr lang="en-US" sz="800" dirty="0">
                <a:solidFill>
                  <a:srgbClr val="0000FF"/>
                </a:solidFill>
                <a:latin typeface="Consolas" panose="020B0609020204030204" pitchFamily="49" charset="0"/>
              </a:rPr>
              <a:t>",</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fieldType</a:t>
            </a:r>
            <a:r>
              <a:rPr lang="en-US" sz="800" dirty="0">
                <a:solidFill>
                  <a:srgbClr val="0000FF"/>
                </a:solidFill>
                <a:latin typeface="Consolas" panose="020B0609020204030204" pitchFamily="49" charset="0"/>
              </a:rPr>
              <a:t>": "Number",</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displayName</a:t>
            </a:r>
            <a:r>
              <a:rPr lang="en-US" sz="800" dirty="0">
                <a:solidFill>
                  <a:srgbClr val="0000FF"/>
                </a:solidFill>
                <a:latin typeface="Consolas" panose="020B0609020204030204" pitchFamily="49" charset="0"/>
              </a:rPr>
              <a:t>": "Requisition Total",</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addToDefaultView</a:t>
            </a:r>
            <a:r>
              <a:rPr lang="en-US" sz="800" dirty="0">
                <a:solidFill>
                  <a:srgbClr val="0000FF"/>
                </a:solidFill>
                <a:latin typeface="Consolas" panose="020B0609020204030204" pitchFamily="49" charset="0"/>
              </a:rPr>
              <a:t>": true,</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isRequired</a:t>
            </a:r>
            <a:r>
              <a:rPr lang="en-US" sz="800" dirty="0">
                <a:solidFill>
                  <a:srgbClr val="0000FF"/>
                </a:solidFill>
                <a:latin typeface="Consolas" panose="020B0609020204030204" pitchFamily="49" charset="0"/>
              </a:rPr>
              <a:t>": true</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"verb": "</a:t>
            </a:r>
            <a:r>
              <a:rPr lang="en-US" sz="800" dirty="0" err="1">
                <a:solidFill>
                  <a:srgbClr val="0000FF"/>
                </a:solidFill>
                <a:latin typeface="Consolas" panose="020B0609020204030204" pitchFamily="49" charset="0"/>
              </a:rPr>
              <a:t>addSPField</a:t>
            </a:r>
            <a:r>
              <a:rPr lang="en-US" sz="800" dirty="0">
                <a:solidFill>
                  <a:srgbClr val="0000FF"/>
                </a:solidFill>
                <a:latin typeface="Consolas" panose="020B0609020204030204" pitchFamily="49" charset="0"/>
              </a:rPr>
              <a:t>",</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fieldType</a:t>
            </a:r>
            <a:r>
              <a:rPr lang="en-US" sz="800" dirty="0">
                <a:solidFill>
                  <a:srgbClr val="0000FF"/>
                </a:solidFill>
                <a:latin typeface="Consolas" panose="020B0609020204030204" pitchFamily="49" charset="0"/>
              </a:rPr>
              <a:t>": "User",</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displayName</a:t>
            </a:r>
            <a:r>
              <a:rPr lang="en-US" sz="800" dirty="0">
                <a:solidFill>
                  <a:srgbClr val="0000FF"/>
                </a:solidFill>
                <a:latin typeface="Consolas" panose="020B0609020204030204" pitchFamily="49" charset="0"/>
              </a:rPr>
              <a:t>": "Contact",</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addToDefaultView</a:t>
            </a:r>
            <a:r>
              <a:rPr lang="en-US" sz="800" dirty="0">
                <a:solidFill>
                  <a:srgbClr val="0000FF"/>
                </a:solidFill>
                <a:latin typeface="Consolas" panose="020B0609020204030204" pitchFamily="49" charset="0"/>
              </a:rPr>
              <a:t>": true,</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isRequired</a:t>
            </a:r>
            <a:r>
              <a:rPr lang="en-US" sz="800" dirty="0">
                <a:solidFill>
                  <a:srgbClr val="0000FF"/>
                </a:solidFill>
                <a:latin typeface="Consolas" panose="020B0609020204030204" pitchFamily="49" charset="0"/>
              </a:rPr>
              <a:t>": true</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"verb": "</a:t>
            </a:r>
            <a:r>
              <a:rPr lang="en-US" sz="800" dirty="0" err="1">
                <a:solidFill>
                  <a:srgbClr val="0000FF"/>
                </a:solidFill>
                <a:latin typeface="Consolas" panose="020B0609020204030204" pitchFamily="49" charset="0"/>
              </a:rPr>
              <a:t>addSPField</a:t>
            </a:r>
            <a:r>
              <a:rPr lang="en-US" sz="800" dirty="0">
                <a:solidFill>
                  <a:srgbClr val="0000FF"/>
                </a:solidFill>
                <a:latin typeface="Consolas" panose="020B0609020204030204" pitchFamily="49" charset="0"/>
              </a:rPr>
              <a:t>",</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fieldType</a:t>
            </a:r>
            <a:r>
              <a:rPr lang="en-US" sz="800" dirty="0">
                <a:solidFill>
                  <a:srgbClr val="0000FF"/>
                </a:solidFill>
                <a:latin typeface="Consolas" panose="020B0609020204030204" pitchFamily="49" charset="0"/>
              </a:rPr>
              <a:t>": "Note",</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displayName</a:t>
            </a:r>
            <a:r>
              <a:rPr lang="en-US" sz="800" dirty="0">
                <a:solidFill>
                  <a:srgbClr val="0000FF"/>
                </a:solidFill>
                <a:latin typeface="Consolas" panose="020B0609020204030204" pitchFamily="49" charset="0"/>
              </a:rPr>
              <a:t>": "Meeting Notes",</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isRequired</a:t>
            </a:r>
            <a:r>
              <a:rPr lang="en-US" sz="800" dirty="0">
                <a:solidFill>
                  <a:srgbClr val="0000FF"/>
                </a:solidFill>
                <a:latin typeface="Consolas" panose="020B0609020204030204" pitchFamily="49" charset="0"/>
              </a:rPr>
              <a:t>": false</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a:t>
            </a:r>
          </a:p>
          <a:p>
            <a:pPr marL="0" indent="0">
              <a:buNone/>
            </a:pPr>
            <a:r>
              <a:rPr lang="en-US" sz="800" dirty="0">
                <a:solidFill>
                  <a:srgbClr val="0000FF"/>
                </a:solidFill>
                <a:latin typeface="Consolas" panose="020B0609020204030204" pitchFamily="49" charset="0"/>
              </a:rPr>
              <a:t>         "</a:t>
            </a:r>
            <a:r>
              <a:rPr lang="en-US" sz="800" dirty="0" err="1">
                <a:solidFill>
                  <a:srgbClr val="0000FF"/>
                </a:solidFill>
                <a:latin typeface="Consolas" panose="020B0609020204030204" pitchFamily="49" charset="0"/>
              </a:rPr>
              <a:t>bindata</a:t>
            </a:r>
            <a:r>
              <a:rPr lang="en-US" sz="800" dirty="0">
                <a:solidFill>
                  <a:srgbClr val="0000FF"/>
                </a:solidFill>
                <a:latin typeface="Consolas" panose="020B0609020204030204" pitchFamily="49" charset="0"/>
              </a:rPr>
              <a:t>": { },</a:t>
            </a:r>
          </a:p>
          <a:p>
            <a:pPr marL="0" indent="0">
              <a:buNone/>
            </a:pPr>
            <a:r>
              <a:rPr lang="en-US" sz="800" dirty="0">
                <a:solidFill>
                  <a:srgbClr val="0000FF"/>
                </a:solidFill>
                <a:latin typeface="Consolas" panose="020B0609020204030204" pitchFamily="49" charset="0"/>
              </a:rPr>
              <a:t> "version": 1</a:t>
            </a:r>
          </a:p>
          <a:p>
            <a:pPr marL="0" indent="0">
              <a:buNone/>
            </a:pPr>
            <a:r>
              <a:rPr lang="en-US" sz="800" dirty="0">
                <a:solidFill>
                  <a:srgbClr val="0000FF"/>
                </a:solidFill>
                <a:latin typeface="Consolas" panose="020B0609020204030204" pitchFamily="49" charset="0"/>
              </a:rPr>
              <a:t>}'@</a:t>
            </a:r>
            <a:endParaRPr lang="en-GB" sz="800"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3320414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p:txBody>
          <a:bodyPr/>
          <a:lstStyle/>
          <a:p>
            <a:r>
              <a:rPr lang="sv-SE" sz="2000"/>
              <a:t>PnP PowerShell</a:t>
            </a:r>
          </a:p>
          <a:p>
            <a:pPr marL="604372" lvl="1" indent="-342900">
              <a:buFont typeface="+mj-lt"/>
              <a:buAutoNum type="arabicPeriod"/>
            </a:pPr>
            <a:r>
              <a:rPr lang="sv-SE" sz="1600">
                <a:latin typeface="+mn-lt"/>
              </a:rPr>
              <a:t>Connect-PnPOnline -Url </a:t>
            </a:r>
            <a:r>
              <a:rPr lang="sv-SE" sz="1600">
                <a:latin typeface="+mn-lt"/>
                <a:hlinkClick r:id="rId3"/>
              </a:rPr>
              <a:t>https://tenant-admin.sharepoint.com</a:t>
            </a:r>
            <a:r>
              <a:rPr lang="sv-SE" sz="1600">
                <a:latin typeface="+mn-lt"/>
              </a:rPr>
              <a:t> -UseWebLogin</a:t>
            </a:r>
          </a:p>
          <a:p>
            <a:pPr marL="604372" lvl="1" indent="-342900">
              <a:buFont typeface="+mj-lt"/>
              <a:buAutoNum type="arabicPeriod"/>
            </a:pPr>
            <a:r>
              <a:rPr lang="en-US" sz="1600">
                <a:latin typeface="+mn-lt"/>
              </a:rPr>
              <a:t>Add-</a:t>
            </a:r>
            <a:r>
              <a:rPr lang="en-US" sz="1600"/>
              <a:t>PnP</a:t>
            </a:r>
            <a:r>
              <a:rPr lang="en-US" sz="1600">
                <a:latin typeface="+mn-lt"/>
              </a:rPr>
              <a:t>SiteScript -Title "Create customer tracking list" -Content $site_script </a:t>
            </a:r>
            <a:br>
              <a:rPr lang="en-US" sz="1600">
                <a:latin typeface="+mn-lt"/>
              </a:rPr>
            </a:br>
            <a:r>
              <a:rPr lang="en-US" sz="1600">
                <a:latin typeface="+mn-lt"/>
              </a:rPr>
              <a:t>-Description "Creates list for tracking customer contact information“</a:t>
            </a:r>
          </a:p>
          <a:p>
            <a:pPr marL="604372" lvl="1" indent="-342900">
              <a:buFont typeface="+mj-lt"/>
              <a:buAutoNum type="arabicPeriod"/>
            </a:pPr>
            <a:r>
              <a:rPr lang="en-US" sz="1600"/>
              <a:t>Add-PnPSiteDesign -Title "Contoso customer tracking" -WebTemplate "64" </a:t>
            </a:r>
            <a:br>
              <a:rPr lang="en-US" sz="1600"/>
            </a:br>
            <a:r>
              <a:rPr lang="en-US" sz="1600"/>
              <a:t>-SiteScripts "&lt;ID&gt;" -Description "Tracks key customer data in a list“</a:t>
            </a:r>
          </a:p>
          <a:p>
            <a:pPr marL="261472" lvl="1" indent="0">
              <a:buNone/>
            </a:pPr>
            <a:r>
              <a:rPr lang="en-US" sz="1600">
                <a:latin typeface="+mn-lt"/>
              </a:rPr>
              <a:t>Note: Replace &lt;ID&gt; with ID created from Add-</a:t>
            </a:r>
            <a:r>
              <a:rPr lang="en-US" sz="1600"/>
              <a:t>PnP</a:t>
            </a:r>
            <a:r>
              <a:rPr lang="en-US" sz="1600">
                <a:latin typeface="+mn-lt"/>
              </a:rPr>
              <a:t>SiteScript</a:t>
            </a:r>
          </a:p>
          <a:p>
            <a:pPr marL="261472" lvl="1" indent="0">
              <a:buNone/>
            </a:pPr>
            <a:endParaRPr lang="en-US" sz="1600">
              <a:latin typeface="+mn-lt"/>
            </a:endParaRPr>
          </a:p>
          <a:p>
            <a:r>
              <a:rPr lang="en-US" sz="2000"/>
              <a:t>Test new site design</a:t>
            </a:r>
          </a:p>
          <a:p>
            <a:pPr marL="595034" lvl="1" indent="-342900">
              <a:buFont typeface="+mj-lt"/>
              <a:buAutoNum type="arabicPeriod"/>
            </a:pPr>
            <a:r>
              <a:rPr lang="en-US" sz="1600"/>
              <a:t>Go to SharePoint home page (https://&lt;tenant&gt;.sharepoint.com/_layouts/15/sharepoint.aspx)</a:t>
            </a:r>
          </a:p>
          <a:p>
            <a:pPr marL="595034" lvl="1" indent="-342900">
              <a:buFont typeface="+mj-lt"/>
              <a:buAutoNum type="arabicPeriod"/>
            </a:pPr>
            <a:r>
              <a:rPr lang="en-US" sz="1600"/>
              <a:t>Click ‘+Create site’ &gt; Choose Team Site &gt; Choose site design</a:t>
            </a:r>
          </a:p>
          <a:p>
            <a:pPr marL="595034" lvl="1" indent="-342900">
              <a:buFont typeface="+mj-lt"/>
              <a:buAutoNum type="arabicPeriod"/>
            </a:pPr>
            <a:r>
              <a:rPr lang="en-US" sz="1600"/>
              <a:t>Create site and check for results</a:t>
            </a:r>
            <a:endParaRPr lang="en-US" sz="1600" dirty="0"/>
          </a:p>
        </p:txBody>
      </p:sp>
      <p:sp>
        <p:nvSpPr>
          <p:cNvPr id="4" name="Title 3"/>
          <p:cNvSpPr>
            <a:spLocks noGrp="1"/>
          </p:cNvSpPr>
          <p:nvPr>
            <p:ph type="title"/>
          </p:nvPr>
        </p:nvSpPr>
        <p:spPr/>
        <p:txBody>
          <a:bodyPr/>
          <a:lstStyle/>
          <a:p>
            <a:r>
              <a:rPr lang="sv-SE" sz="3200"/>
              <a:t>Getting Started with Site Designs and Site Scripts</a:t>
            </a:r>
            <a:endParaRPr lang="en-GB" sz="3200" dirty="0"/>
          </a:p>
        </p:txBody>
      </p:sp>
    </p:spTree>
    <p:extLst>
      <p:ext uri="{BB962C8B-B14F-4D97-AF65-F5344CB8AC3E}">
        <p14:creationId xmlns:p14="http://schemas.microsoft.com/office/powerpoint/2010/main" val="2989561768"/>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EF92653A-3D79-43D5-967B-72E2A0EC83A1}"/>
              </a:ext>
            </a:extLst>
          </p:cNvPr>
          <p:cNvSpPr>
            <a:spLocks noGrp="1"/>
          </p:cNvSpPr>
          <p:nvPr>
            <p:ph type="body" sz="quarter" idx="10"/>
          </p:nvPr>
        </p:nvSpPr>
        <p:spPr>
          <a:xfrm>
            <a:off x="201929" y="891882"/>
            <a:ext cx="8740142" cy="1547347"/>
          </a:xfrm>
        </p:spPr>
        <p:txBody>
          <a:bodyPr/>
          <a:lstStyle/>
          <a:p>
            <a:r>
              <a:rPr lang="sv-SE" dirty="0"/>
              <a:t>Available to everyone by default</a:t>
            </a:r>
          </a:p>
          <a:p>
            <a:r>
              <a:rPr lang="sv-SE" dirty="0"/>
              <a:t>Can be scoped to users or groups</a:t>
            </a:r>
          </a:p>
          <a:p>
            <a:endParaRPr lang="sv-SE" dirty="0"/>
          </a:p>
        </p:txBody>
      </p:sp>
      <p:sp>
        <p:nvSpPr>
          <p:cNvPr id="4" name="Title 3"/>
          <p:cNvSpPr>
            <a:spLocks noGrp="1"/>
          </p:cNvSpPr>
          <p:nvPr>
            <p:ph type="title"/>
          </p:nvPr>
        </p:nvSpPr>
        <p:spPr>
          <a:xfrm>
            <a:off x="201930" y="217133"/>
            <a:ext cx="8741880" cy="674749"/>
          </a:xfrm>
        </p:spPr>
        <p:txBody>
          <a:bodyPr/>
          <a:lstStyle/>
          <a:p>
            <a:r>
              <a:rPr lang="sv-SE" dirty="0"/>
              <a:t>Site Design Scope</a:t>
            </a:r>
            <a:endParaRPr lang="en-GB" dirty="0"/>
          </a:p>
        </p:txBody>
      </p:sp>
      <p:sp>
        <p:nvSpPr>
          <p:cNvPr id="7" name="TextBox 6">
            <a:extLst>
              <a:ext uri="{FF2B5EF4-FFF2-40B4-BE49-F238E27FC236}">
                <a16:creationId xmlns:a16="http://schemas.microsoft.com/office/drawing/2014/main" id="{03D5B750-C056-4920-B690-74431B536A01}"/>
              </a:ext>
            </a:extLst>
          </p:cNvPr>
          <p:cNvSpPr txBox="1"/>
          <p:nvPr/>
        </p:nvSpPr>
        <p:spPr>
          <a:xfrm>
            <a:off x="300094" y="2183354"/>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PnP PowerS</a:t>
            </a:r>
            <a:r>
              <a:rPr lang="sv-SE" sz="1500" dirty="0">
                <a:solidFill>
                  <a:sysClr val="window" lastClr="FFFFFF"/>
                </a:solidFill>
                <a:latin typeface="Segoe UI Light" panose="020B0502040204020203" pitchFamily="34" charset="0"/>
                <a:ea typeface="+mj-ea"/>
                <a:cs typeface="Segoe UI Light" panose="020B0502040204020203" pitchFamily="34" charset="0"/>
              </a:rPr>
              <a:t>hell</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
        <p:nvSpPr>
          <p:cNvPr id="8" name="Text Placeholder 3">
            <a:extLst>
              <a:ext uri="{FF2B5EF4-FFF2-40B4-BE49-F238E27FC236}">
                <a16:creationId xmlns:a16="http://schemas.microsoft.com/office/drawing/2014/main" id="{EE936FD0-388C-4D3A-8D8D-4EE9EFC85EC9}"/>
              </a:ext>
            </a:extLst>
          </p:cNvPr>
          <p:cNvSpPr txBox="1">
            <a:spLocks/>
          </p:cNvSpPr>
          <p:nvPr/>
        </p:nvSpPr>
        <p:spPr>
          <a:xfrm>
            <a:off x="305670" y="2815275"/>
            <a:ext cx="8534400" cy="1238251"/>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100" dirty="0">
                <a:solidFill>
                  <a:srgbClr val="006400"/>
                </a:solidFill>
                <a:latin typeface="Lucida Console" panose="020B0609040504020204" pitchFamily="49" charset="0"/>
              </a:rPr>
              <a:t># Grant view rights on a site design</a:t>
            </a:r>
            <a:endParaRPr lang="en-GB" sz="1100" dirty="0">
              <a:solidFill>
                <a:prstClr val="black"/>
              </a:solidFill>
              <a:latin typeface="Lucida Console" panose="020B0609040504020204" pitchFamily="49" charset="0"/>
            </a:endParaRPr>
          </a:p>
          <a:p>
            <a:pPr marL="0" indent="0">
              <a:buNone/>
            </a:pPr>
            <a:r>
              <a:rPr lang="en-US" sz="1100" dirty="0">
                <a:solidFill>
                  <a:srgbClr val="0000FF"/>
                </a:solidFill>
                <a:latin typeface="Lucida Console" panose="020B0609040504020204" pitchFamily="49" charset="0"/>
              </a:rPr>
              <a:t>Grant-</a:t>
            </a:r>
            <a:r>
              <a:rPr lang="en-US" sz="1100" dirty="0" err="1">
                <a:solidFill>
                  <a:srgbClr val="0000FF"/>
                </a:solidFill>
                <a:latin typeface="Lucida Console" panose="020B0609040504020204" pitchFamily="49" charset="0"/>
              </a:rPr>
              <a:t>PnPSiteDesignRights</a:t>
            </a:r>
            <a:r>
              <a:rPr lang="en-US" sz="1100" dirty="0">
                <a:solidFill>
                  <a:srgbClr val="0000FF"/>
                </a:solidFill>
                <a:latin typeface="Lucida Console" panose="020B0609040504020204" pitchFamily="49" charset="0"/>
              </a:rPr>
              <a:t> `</a:t>
            </a:r>
          </a:p>
          <a:p>
            <a:pPr marL="0" indent="0">
              <a:buNone/>
            </a:pPr>
            <a:r>
              <a:rPr lang="en-US" sz="1100" dirty="0">
                <a:solidFill>
                  <a:srgbClr val="0000FF"/>
                </a:solidFill>
                <a:latin typeface="Lucida Console" panose="020B0609040504020204" pitchFamily="49" charset="0"/>
              </a:rPr>
              <a:t>         -Identity 44252d09-62c4-4913-9eb0-a2a8b8d7f863 `</a:t>
            </a:r>
          </a:p>
          <a:p>
            <a:pPr marL="0" indent="0">
              <a:buNone/>
            </a:pPr>
            <a:r>
              <a:rPr lang="en-US" sz="1100" dirty="0">
                <a:solidFill>
                  <a:srgbClr val="0000FF"/>
                </a:solidFill>
                <a:latin typeface="Lucida Console" panose="020B0609040504020204" pitchFamily="49" charset="0"/>
              </a:rPr>
              <a:t>         -Principals "nestorw@contoso.onmicrosoft.com",“marketing@contoso.onmicrosoft.com" `</a:t>
            </a:r>
          </a:p>
          <a:p>
            <a:pPr marL="0" indent="0">
              <a:buNone/>
            </a:pPr>
            <a:r>
              <a:rPr lang="en-US" sz="1100" dirty="0">
                <a:solidFill>
                  <a:srgbClr val="0000FF"/>
                </a:solidFill>
                <a:latin typeface="Lucida Console" panose="020B0609040504020204" pitchFamily="49" charset="0"/>
              </a:rPr>
              <a:t>         -Rights View</a:t>
            </a: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8613585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5">
            <a:extLst>
              <a:ext uri="{FF2B5EF4-FFF2-40B4-BE49-F238E27FC236}">
                <a16:creationId xmlns:a16="http://schemas.microsoft.com/office/drawing/2014/main" id="{EF92653A-3D79-43D5-967B-72E2A0EC83A1}"/>
              </a:ext>
            </a:extLst>
          </p:cNvPr>
          <p:cNvSpPr>
            <a:spLocks noGrp="1"/>
          </p:cNvSpPr>
          <p:nvPr>
            <p:ph type="body" sz="quarter" idx="10"/>
          </p:nvPr>
        </p:nvSpPr>
        <p:spPr>
          <a:xfrm>
            <a:off x="201929" y="891882"/>
            <a:ext cx="8740142" cy="1547347"/>
          </a:xfrm>
        </p:spPr>
        <p:txBody>
          <a:bodyPr/>
          <a:lstStyle/>
          <a:p>
            <a:r>
              <a:rPr lang="sv-SE" dirty="0"/>
              <a:t>Use the IsDefault switch to apply the site design</a:t>
            </a:r>
          </a:p>
          <a:p>
            <a:pPr lvl="1"/>
            <a:r>
              <a:rPr lang="sv-SE" dirty="0"/>
              <a:t>64 for all new Modern Team Sites &amp; sites created via an Office 365 such as via MS Teams</a:t>
            </a:r>
          </a:p>
          <a:p>
            <a:pPr lvl="1"/>
            <a:r>
              <a:rPr lang="sv-SE" dirty="0"/>
              <a:t>68 for all new Modern Communication sites</a:t>
            </a:r>
          </a:p>
          <a:p>
            <a:pPr lvl="1"/>
            <a:r>
              <a:rPr lang="sv-SE" dirty="0"/>
              <a:t>1 for the group less Team Site</a:t>
            </a:r>
          </a:p>
        </p:txBody>
      </p:sp>
      <p:sp>
        <p:nvSpPr>
          <p:cNvPr id="4" name="Title 3"/>
          <p:cNvSpPr>
            <a:spLocks noGrp="1"/>
          </p:cNvSpPr>
          <p:nvPr>
            <p:ph type="title"/>
          </p:nvPr>
        </p:nvSpPr>
        <p:spPr>
          <a:xfrm>
            <a:off x="201930" y="217133"/>
            <a:ext cx="8741880" cy="674749"/>
          </a:xfrm>
        </p:spPr>
        <p:txBody>
          <a:bodyPr/>
          <a:lstStyle/>
          <a:p>
            <a:r>
              <a:rPr lang="sv-SE" dirty="0"/>
              <a:t>Site Design IsDefault</a:t>
            </a:r>
            <a:endParaRPr lang="en-GB" dirty="0"/>
          </a:p>
        </p:txBody>
      </p:sp>
      <p:sp>
        <p:nvSpPr>
          <p:cNvPr id="7" name="TextBox 6">
            <a:extLst>
              <a:ext uri="{FF2B5EF4-FFF2-40B4-BE49-F238E27FC236}">
                <a16:creationId xmlns:a16="http://schemas.microsoft.com/office/drawing/2014/main" id="{03D5B750-C056-4920-B690-74431B536A01}"/>
              </a:ext>
            </a:extLst>
          </p:cNvPr>
          <p:cNvSpPr txBox="1"/>
          <p:nvPr/>
        </p:nvSpPr>
        <p:spPr>
          <a:xfrm>
            <a:off x="299224" y="2571750"/>
            <a:ext cx="8539976" cy="4572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wrap="square" lIns="182880" tIns="137160" rIns="91440" bIns="45720" rtlCol="0" anchor="t" anchorCtr="0">
            <a:noAutofit/>
          </a:bodyPr>
          <a:lstStyle/>
          <a:p>
            <a:pPr marL="0" marR="0" indent="0" algn="l" defTabSz="914400" rtl="0" eaLnBrk="1" fontAlgn="auto" latinLnBrk="0" hangingPunct="1">
              <a:lnSpc>
                <a:spcPct val="90000"/>
              </a:lnSpc>
              <a:spcBef>
                <a:spcPct val="0"/>
              </a:spcBef>
              <a:spcAft>
                <a:spcPts val="0"/>
              </a:spcAft>
              <a:buClrTx/>
              <a:buSzTx/>
              <a:buFontTx/>
              <a:buNone/>
              <a:tabLst/>
            </a:pPr>
            <a:r>
              <a:rPr kumimoji="0" lang="sv-SE"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rPr>
              <a:t>PnP PowerS</a:t>
            </a:r>
            <a:r>
              <a:rPr lang="sv-SE" sz="1500" dirty="0">
                <a:solidFill>
                  <a:sysClr val="window" lastClr="FFFFFF"/>
                </a:solidFill>
                <a:latin typeface="Segoe UI Light" panose="020B0502040204020203" pitchFamily="34" charset="0"/>
                <a:ea typeface="+mj-ea"/>
                <a:cs typeface="Segoe UI Light" panose="020B0502040204020203" pitchFamily="34" charset="0"/>
              </a:rPr>
              <a:t>hell</a:t>
            </a:r>
            <a:endParaRPr kumimoji="0" lang="en-GB" sz="15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p:sp>
        <p:nvSpPr>
          <p:cNvPr id="8" name="Text Placeholder 3">
            <a:extLst>
              <a:ext uri="{FF2B5EF4-FFF2-40B4-BE49-F238E27FC236}">
                <a16:creationId xmlns:a16="http://schemas.microsoft.com/office/drawing/2014/main" id="{EE936FD0-388C-4D3A-8D8D-4EE9EFC85EC9}"/>
              </a:ext>
            </a:extLst>
          </p:cNvPr>
          <p:cNvSpPr txBox="1">
            <a:spLocks/>
          </p:cNvSpPr>
          <p:nvPr/>
        </p:nvSpPr>
        <p:spPr>
          <a:xfrm>
            <a:off x="304800" y="3159033"/>
            <a:ext cx="8534400" cy="1605896"/>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1100" dirty="0">
                <a:solidFill>
                  <a:srgbClr val="006400"/>
                </a:solidFill>
                <a:latin typeface="Lucida Console" panose="020B0609040504020204" pitchFamily="49" charset="0"/>
              </a:rPr>
              <a:t># Applies company these to all communication templates</a:t>
            </a:r>
            <a:endParaRPr lang="en-GB" sz="1100" dirty="0">
              <a:solidFill>
                <a:prstClr val="black"/>
              </a:solidFill>
              <a:latin typeface="Lucida Console" panose="020B0609040504020204" pitchFamily="49" charset="0"/>
            </a:endParaRPr>
          </a:p>
          <a:p>
            <a:pPr marL="0" indent="0">
              <a:buNone/>
            </a:pPr>
            <a:r>
              <a:rPr lang="en-US" sz="1100" dirty="0">
                <a:solidFill>
                  <a:srgbClr val="0000FF"/>
                </a:solidFill>
                <a:latin typeface="Lucida Console" panose="020B0609040504020204" pitchFamily="49" charset="0"/>
              </a:rPr>
              <a:t>Add-</a:t>
            </a:r>
            <a:r>
              <a:rPr lang="en-US" sz="1100" dirty="0" err="1">
                <a:solidFill>
                  <a:srgbClr val="0000FF"/>
                </a:solidFill>
                <a:latin typeface="Lucida Console" panose="020B0609040504020204" pitchFamily="49" charset="0"/>
              </a:rPr>
              <a:t>PnPSiteDesign</a:t>
            </a:r>
            <a:r>
              <a:rPr lang="en-US" sz="1100" dirty="0">
                <a:solidFill>
                  <a:srgbClr val="0000FF"/>
                </a:solidFill>
                <a:latin typeface="Lucida Console" panose="020B0609040504020204" pitchFamily="49" charset="0"/>
              </a:rPr>
              <a:t> `</a:t>
            </a:r>
          </a:p>
          <a:p>
            <a:pPr marL="0" indent="0">
              <a:buNone/>
            </a:pPr>
            <a:r>
              <a:rPr lang="en-US" sz="1100" dirty="0">
                <a:solidFill>
                  <a:srgbClr val="0000FF"/>
                </a:solidFill>
                <a:latin typeface="Lucida Console" panose="020B0609040504020204" pitchFamily="49" charset="0"/>
              </a:rPr>
              <a:t>  -Title "Contoso company theme" `</a:t>
            </a:r>
          </a:p>
          <a:p>
            <a:pPr marL="0" indent="0">
              <a:buNone/>
            </a:pPr>
            <a:r>
              <a:rPr lang="en-US" sz="1100" dirty="0">
                <a:solidFill>
                  <a:srgbClr val="0000FF"/>
                </a:solidFill>
                <a:latin typeface="Lucida Console" panose="020B0609040504020204" pitchFamily="49" charset="0"/>
              </a:rPr>
              <a:t>  -</a:t>
            </a:r>
            <a:r>
              <a:rPr lang="en-US" sz="1100" dirty="0" err="1">
                <a:solidFill>
                  <a:srgbClr val="0000FF"/>
                </a:solidFill>
                <a:latin typeface="Lucida Console" panose="020B0609040504020204" pitchFamily="49" charset="0"/>
              </a:rPr>
              <a:t>WebTemplate</a:t>
            </a:r>
            <a:r>
              <a:rPr lang="en-US" sz="1100" dirty="0">
                <a:solidFill>
                  <a:srgbClr val="0000FF"/>
                </a:solidFill>
                <a:latin typeface="Lucida Console" panose="020B0609040504020204" pitchFamily="49" charset="0"/>
              </a:rPr>
              <a:t> "68" `</a:t>
            </a:r>
          </a:p>
          <a:p>
            <a:pPr marL="0" indent="0">
              <a:buNone/>
            </a:pPr>
            <a:r>
              <a:rPr lang="en-US" sz="1100" dirty="0">
                <a:solidFill>
                  <a:srgbClr val="0000FF"/>
                </a:solidFill>
                <a:latin typeface="Lucida Console" panose="020B0609040504020204" pitchFamily="49" charset="0"/>
              </a:rPr>
              <a:t>  -</a:t>
            </a:r>
            <a:r>
              <a:rPr lang="en-US" sz="1100" dirty="0" err="1">
                <a:solidFill>
                  <a:srgbClr val="0000FF"/>
                </a:solidFill>
                <a:latin typeface="Lucida Console" panose="020B0609040504020204" pitchFamily="49" charset="0"/>
              </a:rPr>
              <a:t>SiteScripts</a:t>
            </a:r>
            <a:r>
              <a:rPr lang="en-US" sz="1100" dirty="0">
                <a:solidFill>
                  <a:srgbClr val="0000FF"/>
                </a:solidFill>
                <a:latin typeface="Lucida Console" panose="020B0609040504020204" pitchFamily="49" charset="0"/>
              </a:rPr>
              <a:t> "89516c6d-9f4d-4a57-ae79-36b0c95a817b" `</a:t>
            </a:r>
          </a:p>
          <a:p>
            <a:pPr marL="0" indent="0">
              <a:buNone/>
            </a:pPr>
            <a:r>
              <a:rPr lang="en-US" sz="1100" dirty="0">
                <a:solidFill>
                  <a:srgbClr val="0000FF"/>
                </a:solidFill>
                <a:latin typeface="Lucida Console" panose="020B0609040504020204" pitchFamily="49" charset="0"/>
              </a:rPr>
              <a:t>  -Description "Applies standard company theme to site" `</a:t>
            </a:r>
          </a:p>
          <a:p>
            <a:pPr marL="0" indent="0">
              <a:buNone/>
            </a:pPr>
            <a:r>
              <a:rPr lang="en-US" sz="1100" dirty="0">
                <a:solidFill>
                  <a:srgbClr val="0000FF"/>
                </a:solidFill>
                <a:latin typeface="Lucida Console" panose="020B0609040504020204" pitchFamily="49" charset="0"/>
              </a:rPr>
              <a:t>  -</a:t>
            </a:r>
            <a:r>
              <a:rPr lang="en-US" sz="1100" dirty="0" err="1">
                <a:solidFill>
                  <a:srgbClr val="0000FF"/>
                </a:solidFill>
                <a:latin typeface="Lucida Console" panose="020B0609040504020204" pitchFamily="49" charset="0"/>
              </a:rPr>
              <a:t>IsDefault</a:t>
            </a:r>
            <a:endParaRPr lang="en-GB"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49648578"/>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p:cNvGraphicFramePr/>
          <p:nvPr>
            <p:extLst>
              <p:ext uri="{D42A27DB-BD31-4B8C-83A1-F6EECF244321}">
                <p14:modId xmlns:p14="http://schemas.microsoft.com/office/powerpoint/2010/main" val="4136183234"/>
              </p:ext>
            </p:extLst>
          </p:nvPr>
        </p:nvGraphicFramePr>
        <p:xfrm>
          <a:off x="201929" y="891882"/>
          <a:ext cx="8740142" cy="408419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a:xfrm>
            <a:off x="201930" y="217133"/>
            <a:ext cx="8741880" cy="674749"/>
          </a:xfrm>
        </p:spPr>
        <p:txBody>
          <a:bodyPr/>
          <a:lstStyle/>
          <a:p>
            <a:r>
              <a:rPr lang="en-GB" dirty="0"/>
              <a:t>Combination Site Provisioning</a:t>
            </a:r>
          </a:p>
        </p:txBody>
      </p:sp>
    </p:spTree>
    <p:extLst>
      <p:ext uri="{BB962C8B-B14F-4D97-AF65-F5344CB8AC3E}">
        <p14:creationId xmlns:p14="http://schemas.microsoft.com/office/powerpoint/2010/main" val="237009897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sv-SE" dirty="0"/>
              <a:t>Combination Site Provisioning Sample</a:t>
            </a:r>
            <a:endParaRPr lang="en-GB" dirty="0"/>
          </a:p>
        </p:txBody>
      </p:sp>
      <p:sp>
        <p:nvSpPr>
          <p:cNvPr id="6" name="Text Placeholder 5"/>
          <p:cNvSpPr>
            <a:spLocks noGrp="1"/>
          </p:cNvSpPr>
          <p:nvPr>
            <p:ph type="body" sz="quarter" idx="10"/>
          </p:nvPr>
        </p:nvSpPr>
        <p:spPr>
          <a:xfrm>
            <a:off x="201930" y="891882"/>
            <a:ext cx="4236255" cy="1915909"/>
          </a:xfrm>
        </p:spPr>
        <p:txBody>
          <a:bodyPr/>
          <a:lstStyle/>
          <a:p>
            <a:r>
              <a:rPr lang="sv-SE" sz="2000" dirty="0"/>
              <a:t>A site design and site script</a:t>
            </a:r>
          </a:p>
          <a:p>
            <a:r>
              <a:rPr lang="sv-SE" sz="2000" dirty="0"/>
              <a:t>Microsoft Flow / Power Automate</a:t>
            </a:r>
          </a:p>
          <a:p>
            <a:r>
              <a:rPr lang="sv-SE" sz="2000" dirty="0"/>
              <a:t>Azure Queue storage</a:t>
            </a:r>
          </a:p>
          <a:p>
            <a:r>
              <a:rPr lang="sv-SE" sz="2000" dirty="0"/>
              <a:t>Azure Function</a:t>
            </a:r>
          </a:p>
        </p:txBody>
      </p:sp>
      <p:sp>
        <p:nvSpPr>
          <p:cNvPr id="2" name="Text Placeholder 1">
            <a:extLst>
              <a:ext uri="{FF2B5EF4-FFF2-40B4-BE49-F238E27FC236}">
                <a16:creationId xmlns:a16="http://schemas.microsoft.com/office/drawing/2014/main" id="{0DEEF7D1-4B76-459B-A195-8DB26EB48551}"/>
              </a:ext>
            </a:extLst>
          </p:cNvPr>
          <p:cNvSpPr>
            <a:spLocks noGrp="1"/>
          </p:cNvSpPr>
          <p:nvPr>
            <p:ph type="body" sz="quarter" idx="11"/>
          </p:nvPr>
        </p:nvSpPr>
        <p:spPr>
          <a:xfrm>
            <a:off x="4908161" y="891882"/>
            <a:ext cx="4033911" cy="2301784"/>
          </a:xfrm>
        </p:spPr>
        <p:txBody>
          <a:bodyPr/>
          <a:lstStyle/>
          <a:p>
            <a:r>
              <a:rPr lang="en-US" sz="2400" dirty="0" err="1"/>
              <a:t>SPFx</a:t>
            </a:r>
            <a:r>
              <a:rPr lang="en-US" sz="2400" dirty="0"/>
              <a:t> solution</a:t>
            </a:r>
          </a:p>
          <a:p>
            <a:r>
              <a:rPr lang="en-US" sz="2400" dirty="0"/>
              <a:t>PnP provisioning template</a:t>
            </a:r>
          </a:p>
          <a:p>
            <a:r>
              <a:rPr lang="en-US" sz="2400" dirty="0"/>
              <a:t>PnP PowerShell script</a:t>
            </a:r>
          </a:p>
          <a:p>
            <a:r>
              <a:rPr lang="en-US" sz="2400" dirty="0"/>
              <a:t>Registered App</a:t>
            </a:r>
          </a:p>
          <a:p>
            <a:endParaRPr lang="en-US" dirty="0"/>
          </a:p>
        </p:txBody>
      </p:sp>
      <p:pic>
        <p:nvPicPr>
          <p:cNvPr id="6146" name="Picture 2" descr="process of triggering a Microsoft flow">
            <a:extLst>
              <a:ext uri="{FF2B5EF4-FFF2-40B4-BE49-F238E27FC236}">
                <a16:creationId xmlns:a16="http://schemas.microsoft.com/office/drawing/2014/main" id="{190591B6-940C-4851-978A-3EC760F9D3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11" y="2459892"/>
            <a:ext cx="6659881" cy="2683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6197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E394A3F-7746-4A17-AB38-1220E4D8CE3F}"/>
              </a:ext>
            </a:extLst>
          </p:cNvPr>
          <p:cNvSpPr>
            <a:spLocks noGrp="1"/>
          </p:cNvSpPr>
          <p:nvPr>
            <p:ph type="body" sz="quarter" idx="10"/>
          </p:nvPr>
        </p:nvSpPr>
        <p:spPr>
          <a:xfrm>
            <a:off x="201929" y="891882"/>
            <a:ext cx="8740142" cy="1895712"/>
          </a:xfrm>
        </p:spPr>
        <p:txBody>
          <a:bodyPr/>
          <a:lstStyle/>
          <a:p>
            <a:r>
              <a:rPr lang="en-US" dirty="0"/>
              <a:t>Column formatting</a:t>
            </a:r>
          </a:p>
          <a:p>
            <a:r>
              <a:rPr lang="en-US" dirty="0"/>
              <a:t>Site designs and site scripts</a:t>
            </a:r>
          </a:p>
          <a:p>
            <a:r>
              <a:rPr lang="en-US" dirty="0"/>
              <a:t>Combination site provisioning</a:t>
            </a:r>
          </a:p>
          <a:p>
            <a:endParaRPr lang="en-US" dirty="0"/>
          </a:p>
        </p:txBody>
      </p:sp>
      <p:sp>
        <p:nvSpPr>
          <p:cNvPr id="4" name="Title 3"/>
          <p:cNvSpPr>
            <a:spLocks noGrp="1"/>
          </p:cNvSpPr>
          <p:nvPr>
            <p:ph type="title"/>
          </p:nvPr>
        </p:nvSpPr>
        <p:spPr/>
        <p:txBody>
          <a:bodyPr/>
          <a:lstStyle/>
          <a:p>
            <a:r>
              <a:rPr lang="en-GB" dirty="0"/>
              <a:t>Lesson Summary</a:t>
            </a:r>
            <a:endParaRPr lang="en-US" dirty="0"/>
          </a:p>
        </p:txBody>
      </p:sp>
    </p:spTree>
    <p:extLst>
      <p:ext uri="{BB962C8B-B14F-4D97-AF65-F5344CB8AC3E}">
        <p14:creationId xmlns:p14="http://schemas.microsoft.com/office/powerpoint/2010/main" val="388087023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29" y="1563129"/>
            <a:ext cx="8740142" cy="917880"/>
          </a:xfrm>
        </p:spPr>
        <p:txBody>
          <a:bodyPr/>
          <a:lstStyle/>
          <a:p>
            <a:r>
              <a:rPr lang="en-GB"/>
              <a:t>Questions?</a:t>
            </a:r>
            <a:endParaRPr lang="en-US"/>
          </a:p>
        </p:txBody>
      </p:sp>
    </p:spTree>
    <p:extLst>
      <p:ext uri="{BB962C8B-B14F-4D97-AF65-F5344CB8AC3E}">
        <p14:creationId xmlns:p14="http://schemas.microsoft.com/office/powerpoint/2010/main" val="55096299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 Site Designs, Provisioning and Formatting</a:t>
            </a:r>
          </a:p>
        </p:txBody>
      </p:sp>
      <p:sp>
        <p:nvSpPr>
          <p:cNvPr id="3" name="Text Placeholder 2"/>
          <p:cNvSpPr>
            <a:spLocks noGrp="1"/>
          </p:cNvSpPr>
          <p:nvPr>
            <p:ph type="body" sz="quarter" idx="12"/>
          </p:nvPr>
        </p:nvSpPr>
        <p:spPr/>
        <p:txBody>
          <a:bodyPr/>
          <a:lstStyle/>
          <a:p>
            <a:r>
              <a:rPr lang="en-US" sz="1600" dirty="0"/>
              <a:t>In this lab you will create a site design, use PnP Provisioning and learn how to work with SharePoint field formatting.</a:t>
            </a:r>
          </a:p>
          <a:p>
            <a:endParaRPr lang="en-US" sz="1600" dirty="0"/>
          </a:p>
          <a:p>
            <a:r>
              <a:rPr lang="en-US" sz="2400" dirty="0"/>
              <a:t>Time estimation: 30 minutes</a:t>
            </a:r>
          </a:p>
          <a:p>
            <a:endParaRPr lang="en-US" sz="1600" dirty="0"/>
          </a:p>
          <a:p>
            <a:endParaRPr lang="en-US" sz="1600" dirty="0"/>
          </a:p>
        </p:txBody>
      </p:sp>
    </p:spTree>
    <p:extLst>
      <p:ext uri="{BB962C8B-B14F-4D97-AF65-F5344CB8AC3E}">
        <p14:creationId xmlns:p14="http://schemas.microsoft.com/office/powerpoint/2010/main" val="15860482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540197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1056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en-US"/>
              <a:t>How to View This Presentation</a:t>
            </a:r>
          </a:p>
        </p:txBody>
      </p:sp>
      <p:graphicFrame>
        <p:nvGraphicFramePr>
          <p:cNvPr id="4" name="Diagram 3"/>
          <p:cNvGraphicFramePr/>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482947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1653525714"/>
              </p:ext>
            </p:extLst>
          </p:nvPr>
        </p:nvGraphicFramePr>
        <p:xfrm>
          <a:off x="201929" y="891881"/>
          <a:ext cx="8740142" cy="25394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6"/>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4973689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305103773"/>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Title 4"/>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3661754913"/>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613" y="892175"/>
            <a:ext cx="8740775" cy="4869603"/>
          </a:xfrm>
        </p:spPr>
        <p:txBody>
          <a:bodyPr/>
          <a:lstStyle/>
          <a:p>
            <a:r>
              <a:rPr lang="sv-SE" dirty="0"/>
              <a:t>Available in SharePoint 2019 &amp; Online</a:t>
            </a:r>
          </a:p>
          <a:p>
            <a:r>
              <a:rPr lang="sv-SE" dirty="0"/>
              <a:t>Site owners have the ability to format </a:t>
            </a:r>
            <a:br>
              <a:rPr lang="sv-SE" dirty="0"/>
            </a:br>
            <a:r>
              <a:rPr lang="sv-SE" dirty="0"/>
              <a:t>columns more easily</a:t>
            </a:r>
          </a:p>
          <a:p>
            <a:r>
              <a:rPr lang="sv-SE" dirty="0"/>
              <a:t>Defined using JSON schema</a:t>
            </a:r>
            <a:br>
              <a:rPr lang="sv-SE" dirty="0"/>
            </a:br>
            <a:r>
              <a:rPr lang="sv-SE" dirty="0"/>
              <a:t>Does not change data; just display</a:t>
            </a:r>
          </a:p>
          <a:p>
            <a:pPr lvl="1"/>
            <a:r>
              <a:rPr lang="sv-SE" dirty="0"/>
              <a:t>Conditional Formatting bases on values and ranges</a:t>
            </a:r>
          </a:p>
          <a:p>
            <a:pPr lvl="1"/>
            <a:r>
              <a:rPr lang="sv-SE" dirty="0"/>
              <a:t>Action links</a:t>
            </a:r>
          </a:p>
          <a:p>
            <a:pPr lvl="1"/>
            <a:r>
              <a:rPr lang="sv-SE" dirty="0"/>
              <a:t>Data visualizations</a:t>
            </a:r>
          </a:p>
          <a:p>
            <a:r>
              <a:rPr lang="sv-SE" dirty="0"/>
              <a:t>Select ’Format this column’ under </a:t>
            </a:r>
            <a:br>
              <a:rPr lang="sv-SE" dirty="0"/>
            </a:br>
            <a:r>
              <a:rPr lang="sv-SE" dirty="0"/>
              <a:t>’Column Settings’ on drop-down</a:t>
            </a:r>
          </a:p>
          <a:p>
            <a:r>
              <a:rPr lang="sv-SE" dirty="0"/>
              <a:t>Preview &amp; Save</a:t>
            </a:r>
          </a:p>
          <a:p>
            <a:endParaRPr lang="sv-SE" dirty="0"/>
          </a:p>
        </p:txBody>
      </p:sp>
      <p:sp>
        <p:nvSpPr>
          <p:cNvPr id="4" name="Title 3"/>
          <p:cNvSpPr>
            <a:spLocks noGrp="1"/>
          </p:cNvSpPr>
          <p:nvPr>
            <p:ph type="title"/>
          </p:nvPr>
        </p:nvSpPr>
        <p:spPr>
          <a:xfrm>
            <a:off x="201930" y="217133"/>
            <a:ext cx="8741880" cy="674749"/>
          </a:xfrm>
        </p:spPr>
        <p:txBody>
          <a:bodyPr/>
          <a:lstStyle/>
          <a:p>
            <a:r>
              <a:rPr lang="sv-SE"/>
              <a:t>Column Formatting</a:t>
            </a:r>
            <a:endParaRPr lang="en-GB" dirty="0"/>
          </a:p>
        </p:txBody>
      </p:sp>
      <p:pic>
        <p:nvPicPr>
          <p:cNvPr id="3" name="Picture 2">
            <a:extLst>
              <a:ext uri="{FF2B5EF4-FFF2-40B4-BE49-F238E27FC236}">
                <a16:creationId xmlns:a16="http://schemas.microsoft.com/office/drawing/2014/main" id="{AB8058C8-7B5A-4E27-B171-BCF3687EEF34}"/>
              </a:ext>
            </a:extLst>
          </p:cNvPr>
          <p:cNvPicPr>
            <a:picLocks noChangeAspect="1"/>
          </p:cNvPicPr>
          <p:nvPr/>
        </p:nvPicPr>
        <p:blipFill>
          <a:blip r:embed="rId3"/>
          <a:stretch>
            <a:fillRect/>
          </a:stretch>
        </p:blipFill>
        <p:spPr>
          <a:xfrm>
            <a:off x="6955142" y="892175"/>
            <a:ext cx="1988039" cy="4193521"/>
          </a:xfrm>
          <a:prstGeom prst="rect">
            <a:avLst/>
          </a:prstGeom>
        </p:spPr>
      </p:pic>
    </p:spTree>
    <p:extLst>
      <p:ext uri="{BB962C8B-B14F-4D97-AF65-F5344CB8AC3E}">
        <p14:creationId xmlns:p14="http://schemas.microsoft.com/office/powerpoint/2010/main" val="167226905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sv-SE" dirty="0"/>
              <a:t>Apply Conditional Formatting (Basic)</a:t>
            </a:r>
            <a:endParaRPr lang="en-GB" dirty="0"/>
          </a:p>
        </p:txBody>
      </p:sp>
      <p:sp>
        <p:nvSpPr>
          <p:cNvPr id="5" name="Text Placeholder 3">
            <a:extLst>
              <a:ext uri="{FF2B5EF4-FFF2-40B4-BE49-F238E27FC236}">
                <a16:creationId xmlns:a16="http://schemas.microsoft.com/office/drawing/2014/main" id="{D32B0CB4-482B-421F-A952-6BAC3B095155}"/>
              </a:ext>
            </a:extLst>
          </p:cNvPr>
          <p:cNvSpPr txBox="1">
            <a:spLocks/>
          </p:cNvSpPr>
          <p:nvPr/>
        </p:nvSpPr>
        <p:spPr>
          <a:xfrm>
            <a:off x="469057" y="891881"/>
            <a:ext cx="3867535" cy="4155903"/>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800" dirty="0">
                <a:solidFill>
                  <a:srgbClr val="0000FF"/>
                </a:solidFill>
                <a:latin typeface="Consolas" panose="020B0609020204030204" pitchFamily="49" charset="0"/>
              </a:rPr>
              <a:t>{</a:t>
            </a:r>
          </a:p>
          <a:p>
            <a:pPr marL="0" indent="0">
              <a:buNone/>
            </a:pPr>
            <a:r>
              <a:rPr lang="en-GB" sz="800" dirty="0">
                <a:solidFill>
                  <a:srgbClr val="0000FF"/>
                </a:solidFill>
                <a:latin typeface="Consolas" panose="020B0609020204030204" pitchFamily="49" charset="0"/>
              </a:rPr>
              <a:t>    "$schema": "http://columnformatting.sharepointpnp.com/</a:t>
            </a:r>
            <a:r>
              <a:rPr lang="en-GB" sz="800" dirty="0" err="1">
                <a:solidFill>
                  <a:srgbClr val="0000FF"/>
                </a:solidFill>
                <a:latin typeface="Consolas" panose="020B0609020204030204" pitchFamily="49" charset="0"/>
              </a:rPr>
              <a:t>columnFormattingSchema.json</a:t>
            </a:r>
            <a:r>
              <a:rPr lang="en-GB" sz="800" dirty="0">
                <a:solidFill>
                  <a:srgbClr val="0000FF"/>
                </a:solidFill>
                <a:latin typeface="Consolas" panose="020B0609020204030204" pitchFamily="49" charset="0"/>
              </a:rPr>
              <a:t>",</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debugMode</a:t>
            </a:r>
            <a:r>
              <a:rPr lang="en-GB" sz="800" dirty="0">
                <a:solidFill>
                  <a:srgbClr val="0000FF"/>
                </a:solidFill>
                <a:latin typeface="Consolas" panose="020B0609020204030204" pitchFamily="49" charset="0"/>
              </a:rPr>
              <a:t>": true,</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elmType</a:t>
            </a:r>
            <a:r>
              <a:rPr lang="en-GB" sz="800" dirty="0">
                <a:solidFill>
                  <a:srgbClr val="0000FF"/>
                </a:solidFill>
                <a:latin typeface="Consolas" panose="020B0609020204030204" pitchFamily="49" charset="0"/>
              </a:rPr>
              <a:t>": "div",</a:t>
            </a:r>
          </a:p>
          <a:p>
            <a:pPr marL="0" indent="0">
              <a:buNone/>
            </a:pPr>
            <a:r>
              <a:rPr lang="en-GB" sz="800" dirty="0">
                <a:solidFill>
                  <a:srgbClr val="0000FF"/>
                </a:solidFill>
                <a:latin typeface="Consolas" panose="020B0609020204030204" pitchFamily="49" charset="0"/>
              </a:rPr>
              <a:t>    "attributes": {</a:t>
            </a:r>
          </a:p>
          <a:p>
            <a:pPr marL="0" indent="0">
              <a:buNone/>
            </a:pPr>
            <a:r>
              <a:rPr lang="en-GB" sz="800" dirty="0">
                <a:solidFill>
                  <a:srgbClr val="0000FF"/>
                </a:solidFill>
                <a:latin typeface="Consolas" panose="020B0609020204030204" pitchFamily="49" charset="0"/>
              </a:rPr>
              <a:t>       "class": {</a:t>
            </a:r>
          </a:p>
          <a:p>
            <a:pPr marL="0" indent="0">
              <a:buNone/>
            </a:pPr>
            <a:r>
              <a:rPr lang="en-GB" sz="800" dirty="0">
                <a:solidFill>
                  <a:srgbClr val="0000FF"/>
                </a:solidFill>
                <a:latin typeface="Consolas" panose="020B0609020204030204" pitchFamily="49" charset="0"/>
              </a:rPr>
              <a:t>          "operator": "?",</a:t>
            </a:r>
          </a:p>
          <a:p>
            <a:pPr marL="0" indent="0">
              <a:buNone/>
            </a:pPr>
            <a:r>
              <a:rPr lang="en-GB" sz="800" dirty="0">
                <a:solidFill>
                  <a:srgbClr val="0000FF"/>
                </a:solidFill>
                <a:latin typeface="Consolas" panose="020B0609020204030204" pitchFamily="49" charset="0"/>
              </a:rPr>
              <a:t>          "operands":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"operator": "&lt;=",</a:t>
            </a:r>
          </a:p>
          <a:p>
            <a:pPr marL="0" indent="0">
              <a:buNone/>
            </a:pPr>
            <a:r>
              <a:rPr lang="en-GB" sz="800" dirty="0">
                <a:solidFill>
                  <a:srgbClr val="0000FF"/>
                </a:solidFill>
                <a:latin typeface="Consolas" panose="020B0609020204030204" pitchFamily="49" charset="0"/>
              </a:rPr>
              <a:t>                "operands":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currentField</a:t>
            </a:r>
            <a:r>
              <a:rPr lang="en-GB" sz="800" dirty="0">
                <a:solidFill>
                  <a:srgbClr val="0000FF"/>
                </a:solidFill>
                <a:latin typeface="Consolas" panose="020B0609020204030204" pitchFamily="49" charset="0"/>
              </a:rPr>
              <a:t>",</a:t>
            </a:r>
          </a:p>
          <a:p>
            <a:pPr marL="0" indent="0">
              <a:buNone/>
            </a:pPr>
            <a:r>
              <a:rPr lang="en-GB" sz="800" dirty="0">
                <a:solidFill>
                  <a:srgbClr val="0000FF"/>
                </a:solidFill>
                <a:latin typeface="Consolas" panose="020B0609020204030204" pitchFamily="49" charset="0"/>
              </a:rPr>
              <a:t>                   70</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sp</a:t>
            </a:r>
            <a:r>
              <a:rPr lang="en-GB" sz="800" dirty="0">
                <a:solidFill>
                  <a:srgbClr val="0000FF"/>
                </a:solidFill>
                <a:latin typeface="Consolas" panose="020B0609020204030204" pitchFamily="49" charset="0"/>
              </a:rPr>
              <a:t>-field-severity--warning",</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a:t>
            </a:r>
          </a:p>
        </p:txBody>
      </p:sp>
      <p:sp>
        <p:nvSpPr>
          <p:cNvPr id="7" name="Text Placeholder 3">
            <a:extLst>
              <a:ext uri="{FF2B5EF4-FFF2-40B4-BE49-F238E27FC236}">
                <a16:creationId xmlns:a16="http://schemas.microsoft.com/office/drawing/2014/main" id="{D1429240-E7A6-444B-B08A-95331A9D4D87}"/>
              </a:ext>
            </a:extLst>
          </p:cNvPr>
          <p:cNvSpPr txBox="1">
            <a:spLocks/>
          </p:cNvSpPr>
          <p:nvPr/>
        </p:nvSpPr>
        <p:spPr>
          <a:xfrm>
            <a:off x="4806959" y="891882"/>
            <a:ext cx="3867535" cy="4155902"/>
          </a:xfrm>
          <a:prstGeom prst="rect">
            <a:avLst/>
          </a:prstGeom>
          <a:ln>
            <a:solidFill>
              <a:schemeClr val="bg2"/>
            </a:solidFill>
          </a:ln>
        </p:spPr>
        <p:txBody>
          <a:bodyPr>
            <a:noAutofit/>
          </a:bodyPr>
          <a:lstStyle>
            <a:lvl1pPr marL="188996" indent="-188996" algn="l" defTabSz="289315" rtl="0" eaLnBrk="1" latinLnBrk="0" hangingPunct="1">
              <a:spcBef>
                <a:spcPts val="0"/>
              </a:spcBef>
              <a:spcAft>
                <a:spcPts val="450"/>
              </a:spcAft>
              <a:buSzPct val="100000"/>
              <a:buFont typeface="Arial" panose="020B0604020202020204" pitchFamily="34" charset="0"/>
              <a:buChar char="•"/>
              <a:defRPr sz="1500" kern="1200">
                <a:solidFill>
                  <a:schemeClr val="tx1"/>
                </a:solidFill>
                <a:latin typeface="+mn-lt"/>
                <a:ea typeface="+mn-ea"/>
                <a:cs typeface="+mn-cs"/>
              </a:defRPr>
            </a:lvl1pPr>
            <a:lvl2pPr marL="377990" indent="-188996" algn="l" defTabSz="289315" rtl="0" eaLnBrk="1" latinLnBrk="0" hangingPunct="1">
              <a:spcBef>
                <a:spcPts val="0"/>
              </a:spcBef>
              <a:spcAft>
                <a:spcPts val="450"/>
              </a:spcAft>
              <a:buSzPct val="110000"/>
              <a:buFont typeface="Arial" panose="020B0604020202020204" pitchFamily="34" charset="0"/>
              <a:buChar char="•"/>
              <a:defRPr sz="1350" kern="1200">
                <a:solidFill>
                  <a:schemeClr val="tx1"/>
                </a:solidFill>
                <a:latin typeface="+mn-lt"/>
                <a:ea typeface="+mn-ea"/>
                <a:cs typeface="+mn-cs"/>
              </a:defRPr>
            </a:lvl2pPr>
            <a:lvl3pPr marL="566986" indent="-188996" algn="l" defTabSz="289315" rtl="0" eaLnBrk="1" latinLnBrk="0" hangingPunct="1">
              <a:spcBef>
                <a:spcPts val="0"/>
              </a:spcBef>
              <a:spcAft>
                <a:spcPts val="450"/>
              </a:spcAft>
              <a:buSzPct val="110000"/>
              <a:buFont typeface="Arial" panose="020B0604020202020204" pitchFamily="34" charset="0"/>
              <a:buChar char="•"/>
              <a:defRPr sz="1200" kern="1200">
                <a:solidFill>
                  <a:schemeClr val="tx1"/>
                </a:solidFill>
                <a:latin typeface="+mn-lt"/>
                <a:ea typeface="+mn-ea"/>
                <a:cs typeface="+mn-cs"/>
              </a:defRPr>
            </a:lvl3pPr>
            <a:lvl4pPr marL="755981"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4pPr>
            <a:lvl5pPr marL="944977" indent="-188996" algn="l" defTabSz="289315" rtl="0" eaLnBrk="1" latinLnBrk="0" hangingPunct="1">
              <a:spcBef>
                <a:spcPts val="0"/>
              </a:spcBef>
              <a:spcAft>
                <a:spcPts val="450"/>
              </a:spcAft>
              <a:buSzPct val="110000"/>
              <a:buFont typeface="Arial" panose="020B0604020202020204" pitchFamily="34" charset="0"/>
              <a:buChar char="•"/>
              <a:defRPr sz="1050" kern="1200">
                <a:solidFill>
                  <a:schemeClr val="tx1"/>
                </a:solidFill>
                <a:latin typeface="+mn-lt"/>
                <a:ea typeface="+mn-ea"/>
                <a:cs typeface="+mn-cs"/>
              </a:defRPr>
            </a:lvl5pPr>
            <a:lvl6pPr marL="795615"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6pPr>
            <a:lvl7pPr marL="940274"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7pPr>
            <a:lvl8pPr marL="1084931"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8pPr>
            <a:lvl9pPr marL="1229588" indent="-72329" algn="l" defTabSz="289315" rtl="0" eaLnBrk="1" latinLnBrk="0" hangingPunct="1">
              <a:spcBef>
                <a:spcPct val="20000"/>
              </a:spcBef>
              <a:buFont typeface="Arial" pitchFamily="34" charset="0"/>
              <a:buChar char="•"/>
              <a:defRPr sz="633" kern="1200">
                <a:solidFill>
                  <a:schemeClr val="tx1"/>
                </a:solidFill>
                <a:latin typeface="+mn-lt"/>
                <a:ea typeface="+mn-ea"/>
                <a:cs typeface="+mn-cs"/>
              </a:defRPr>
            </a:lvl9pPr>
          </a:lstStyle>
          <a:p>
            <a:pPr marL="0" indent="0">
              <a:buNone/>
            </a:pPr>
            <a:r>
              <a:rPr lang="en-GB" sz="800" dirty="0">
                <a:solidFill>
                  <a:srgbClr val="0000FF"/>
                </a:solidFill>
                <a:latin typeface="Consolas" panose="020B0609020204030204" pitchFamily="49" charset="0"/>
              </a:rPr>
              <a:t> "children":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elmType</a:t>
            </a:r>
            <a:r>
              <a:rPr lang="en-GB" sz="800" dirty="0">
                <a:solidFill>
                  <a:srgbClr val="0000FF"/>
                </a:solidFill>
                <a:latin typeface="Consolas" panose="020B0609020204030204" pitchFamily="49" charset="0"/>
              </a:rPr>
              <a:t>": "span",</a:t>
            </a:r>
          </a:p>
          <a:p>
            <a:pPr marL="0" indent="0">
              <a:buNone/>
            </a:pPr>
            <a:r>
              <a:rPr lang="en-GB" sz="800" dirty="0">
                <a:solidFill>
                  <a:srgbClr val="0000FF"/>
                </a:solidFill>
                <a:latin typeface="Consolas" panose="020B0609020204030204" pitchFamily="49" charset="0"/>
              </a:rPr>
              <a:t>            "style": {</a:t>
            </a:r>
          </a:p>
          <a:p>
            <a:pPr marL="0" indent="0">
              <a:buNone/>
            </a:pPr>
            <a:r>
              <a:rPr lang="en-GB" sz="800" dirty="0">
                <a:solidFill>
                  <a:srgbClr val="0000FF"/>
                </a:solidFill>
                <a:latin typeface="Consolas" panose="020B0609020204030204" pitchFamily="49" charset="0"/>
              </a:rPr>
              <a:t>                "display": "inline-block",</a:t>
            </a:r>
          </a:p>
          <a:p>
            <a:pPr marL="0" indent="0">
              <a:buNone/>
            </a:pPr>
            <a:r>
              <a:rPr lang="en-GB" sz="800" dirty="0">
                <a:solidFill>
                  <a:srgbClr val="0000FF"/>
                </a:solidFill>
                <a:latin typeface="Consolas" panose="020B0609020204030204" pitchFamily="49" charset="0"/>
              </a:rPr>
              <a:t>                "padding": "0 4px"</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"attributes":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iconName</a:t>
            </a: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"operator": "?",</a:t>
            </a:r>
          </a:p>
          <a:p>
            <a:pPr marL="0" indent="0">
              <a:buNone/>
            </a:pPr>
            <a:r>
              <a:rPr lang="en-GB" sz="800" dirty="0">
                <a:solidFill>
                  <a:srgbClr val="0000FF"/>
                </a:solidFill>
                <a:latin typeface="Consolas" panose="020B0609020204030204" pitchFamily="49" charset="0"/>
              </a:rPr>
              <a:t>                    "operands": [{</a:t>
            </a:r>
          </a:p>
          <a:p>
            <a:pPr marL="0" indent="0">
              <a:buNone/>
            </a:pPr>
            <a:r>
              <a:rPr lang="en-GB" sz="800" dirty="0">
                <a:solidFill>
                  <a:srgbClr val="0000FF"/>
                </a:solidFill>
                <a:latin typeface="Consolas" panose="020B0609020204030204" pitchFamily="49" charset="0"/>
              </a:rPr>
              <a:t>                            "operator": "&lt;=",</a:t>
            </a:r>
          </a:p>
          <a:p>
            <a:pPr marL="0" indent="0">
              <a:buNone/>
            </a:pPr>
            <a:r>
              <a:rPr lang="en-GB" sz="800" dirty="0">
                <a:solidFill>
                  <a:srgbClr val="0000FF"/>
                </a:solidFill>
                <a:latin typeface="Consolas" panose="020B0609020204030204" pitchFamily="49" charset="0"/>
              </a:rPr>
              <a:t>                            "operands":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currentField</a:t>
            </a: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70]},</a:t>
            </a:r>
          </a:p>
          <a:p>
            <a:pPr marL="0" indent="0">
              <a:buNone/>
            </a:pPr>
            <a:r>
              <a:rPr lang="en-GB" sz="800" dirty="0">
                <a:solidFill>
                  <a:srgbClr val="0000FF"/>
                </a:solidFill>
                <a:latin typeface="Consolas" panose="020B0609020204030204" pitchFamily="49" charset="0"/>
              </a:rPr>
              <a:t>                        "Error",</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elmType</a:t>
            </a:r>
            <a:r>
              <a:rPr lang="en-GB" sz="800" dirty="0">
                <a:solidFill>
                  <a:srgbClr val="0000FF"/>
                </a:solidFill>
                <a:latin typeface="Consolas" panose="020B0609020204030204" pitchFamily="49" charset="0"/>
              </a:rPr>
              <a:t>": "span",</a:t>
            </a:r>
          </a:p>
          <a:p>
            <a:pPr marL="0" indent="0">
              <a:buNone/>
            </a:pP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txtContent</a:t>
            </a:r>
            <a:r>
              <a:rPr lang="en-GB" sz="800" dirty="0">
                <a:solidFill>
                  <a:srgbClr val="0000FF"/>
                </a:solidFill>
                <a:latin typeface="Consolas" panose="020B0609020204030204" pitchFamily="49" charset="0"/>
              </a:rPr>
              <a:t>": "@</a:t>
            </a:r>
            <a:r>
              <a:rPr lang="en-GB" sz="800" dirty="0" err="1">
                <a:solidFill>
                  <a:srgbClr val="0000FF"/>
                </a:solidFill>
                <a:latin typeface="Consolas" panose="020B0609020204030204" pitchFamily="49" charset="0"/>
              </a:rPr>
              <a:t>currentField</a:t>
            </a:r>
            <a:r>
              <a:rPr lang="en-GB" sz="800" dirty="0">
                <a:solidFill>
                  <a:srgbClr val="0000FF"/>
                </a:solidFill>
                <a:latin typeface="Consolas" panose="020B0609020204030204" pitchFamily="49" charset="0"/>
              </a:rPr>
              <a:t>"</a:t>
            </a:r>
          </a:p>
          <a:p>
            <a:pPr marL="0" indent="0">
              <a:buNone/>
            </a:pPr>
            <a:r>
              <a:rPr lang="en-GB" sz="800" dirty="0">
                <a:solidFill>
                  <a:srgbClr val="0000FF"/>
                </a:solidFill>
                <a:latin typeface="Consolas" panose="020B0609020204030204" pitchFamily="49" charset="0"/>
              </a:rPr>
              <a:t>        }]}</a:t>
            </a:r>
          </a:p>
        </p:txBody>
      </p:sp>
    </p:spTree>
    <p:extLst>
      <p:ext uri="{BB962C8B-B14F-4D97-AF65-F5344CB8AC3E}">
        <p14:creationId xmlns:p14="http://schemas.microsoft.com/office/powerpoint/2010/main" val="34510586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930" y="217133"/>
            <a:ext cx="8741880" cy="674749"/>
          </a:xfrm>
        </p:spPr>
        <p:txBody>
          <a:bodyPr/>
          <a:lstStyle/>
          <a:p>
            <a:r>
              <a:rPr lang="sv-SE" dirty="0"/>
              <a:t>Apply Conditional Formatting</a:t>
            </a:r>
            <a:endParaRPr lang="en-GB" dirty="0"/>
          </a:p>
        </p:txBody>
      </p:sp>
      <p:sp>
        <p:nvSpPr>
          <p:cNvPr id="10" name="Text Placeholder 5">
            <a:extLst>
              <a:ext uri="{FF2B5EF4-FFF2-40B4-BE49-F238E27FC236}">
                <a16:creationId xmlns:a16="http://schemas.microsoft.com/office/drawing/2014/main" id="{E9678BA3-FFB6-4597-90E0-57E71E2377E8}"/>
              </a:ext>
            </a:extLst>
          </p:cNvPr>
          <p:cNvSpPr>
            <a:spLocks noGrp="1"/>
          </p:cNvSpPr>
          <p:nvPr>
            <p:ph type="body" sz="quarter" idx="10"/>
          </p:nvPr>
        </p:nvSpPr>
        <p:spPr>
          <a:xfrm>
            <a:off x="201930" y="891882"/>
            <a:ext cx="4033911" cy="1497589"/>
          </a:xfrm>
        </p:spPr>
        <p:txBody>
          <a:bodyPr/>
          <a:lstStyle/>
          <a:p>
            <a:r>
              <a:rPr lang="sv-SE" dirty="0"/>
              <a:t>Basic Outcome</a:t>
            </a:r>
          </a:p>
          <a:p>
            <a:pPr lvl="1"/>
            <a:endParaRPr lang="sv-SE" dirty="0"/>
          </a:p>
          <a:p>
            <a:endParaRPr lang="sv-SE" dirty="0"/>
          </a:p>
        </p:txBody>
      </p:sp>
      <p:sp>
        <p:nvSpPr>
          <p:cNvPr id="12" name="Text Placeholder 11">
            <a:extLst>
              <a:ext uri="{FF2B5EF4-FFF2-40B4-BE49-F238E27FC236}">
                <a16:creationId xmlns:a16="http://schemas.microsoft.com/office/drawing/2014/main" id="{CA414E3B-A52C-4FA1-8404-5B7AE9747AEF}"/>
              </a:ext>
            </a:extLst>
          </p:cNvPr>
          <p:cNvSpPr>
            <a:spLocks noGrp="1"/>
          </p:cNvSpPr>
          <p:nvPr>
            <p:ph type="body" sz="quarter" idx="11"/>
          </p:nvPr>
        </p:nvSpPr>
        <p:spPr>
          <a:xfrm>
            <a:off x="4908161" y="891882"/>
            <a:ext cx="4033911" cy="551305"/>
          </a:xfrm>
        </p:spPr>
        <p:txBody>
          <a:bodyPr/>
          <a:lstStyle/>
          <a:p>
            <a:r>
              <a:rPr lang="en-US" dirty="0"/>
              <a:t>Advanced Outcome</a:t>
            </a:r>
          </a:p>
        </p:txBody>
      </p:sp>
      <p:pic>
        <p:nvPicPr>
          <p:cNvPr id="8" name="Picture 7">
            <a:extLst>
              <a:ext uri="{FF2B5EF4-FFF2-40B4-BE49-F238E27FC236}">
                <a16:creationId xmlns:a16="http://schemas.microsoft.com/office/drawing/2014/main" id="{75025D32-9D23-4857-B496-68A9757F1882}"/>
              </a:ext>
            </a:extLst>
          </p:cNvPr>
          <p:cNvPicPr>
            <a:picLocks noChangeAspect="1"/>
          </p:cNvPicPr>
          <p:nvPr/>
        </p:nvPicPr>
        <p:blipFill>
          <a:blip r:embed="rId3"/>
          <a:stretch>
            <a:fillRect/>
          </a:stretch>
        </p:blipFill>
        <p:spPr>
          <a:xfrm>
            <a:off x="331675" y="1535395"/>
            <a:ext cx="1876425" cy="552450"/>
          </a:xfrm>
          <a:prstGeom prst="rect">
            <a:avLst/>
          </a:prstGeom>
        </p:spPr>
      </p:pic>
      <p:pic>
        <p:nvPicPr>
          <p:cNvPr id="9" name="Picture 8">
            <a:extLst>
              <a:ext uri="{FF2B5EF4-FFF2-40B4-BE49-F238E27FC236}">
                <a16:creationId xmlns:a16="http://schemas.microsoft.com/office/drawing/2014/main" id="{A1EF0B48-6254-45C9-BE0F-2E3C22847707}"/>
              </a:ext>
            </a:extLst>
          </p:cNvPr>
          <p:cNvPicPr>
            <a:picLocks noChangeAspect="1"/>
          </p:cNvPicPr>
          <p:nvPr/>
        </p:nvPicPr>
        <p:blipFill>
          <a:blip r:embed="rId4"/>
          <a:stretch>
            <a:fillRect/>
          </a:stretch>
        </p:blipFill>
        <p:spPr>
          <a:xfrm>
            <a:off x="5114361" y="1392237"/>
            <a:ext cx="1857375" cy="3533775"/>
          </a:xfrm>
          <a:prstGeom prst="rect">
            <a:avLst/>
          </a:prstGeom>
        </p:spPr>
      </p:pic>
    </p:spTree>
    <p:extLst>
      <p:ext uri="{BB962C8B-B14F-4D97-AF65-F5344CB8AC3E}">
        <p14:creationId xmlns:p14="http://schemas.microsoft.com/office/powerpoint/2010/main" val="159922537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01929" y="891882"/>
            <a:ext cx="8740142" cy="3921073"/>
          </a:xfrm>
        </p:spPr>
        <p:txBody>
          <a:bodyPr/>
          <a:lstStyle/>
          <a:p>
            <a:r>
              <a:rPr lang="sv-SE" sz="1800" dirty="0"/>
              <a:t>Only available in SharePoint Online</a:t>
            </a:r>
          </a:p>
          <a:p>
            <a:r>
              <a:rPr lang="sv-SE" sz="1800" dirty="0"/>
              <a:t>Custom configuration templates</a:t>
            </a:r>
          </a:p>
          <a:p>
            <a:r>
              <a:rPr lang="sv-SE" sz="1800" dirty="0"/>
              <a:t>Can be applied to new or existing modern sites</a:t>
            </a:r>
          </a:p>
          <a:p>
            <a:r>
              <a:rPr lang="sv-SE" sz="1800" dirty="0"/>
              <a:t>Register with modern template sites: </a:t>
            </a:r>
          </a:p>
          <a:p>
            <a:pPr lvl="1"/>
            <a:r>
              <a:rPr lang="sv-SE" sz="1600" dirty="0"/>
              <a:t>Team Site (64), Communication (68), group-less sites (1)</a:t>
            </a:r>
          </a:p>
          <a:p>
            <a:r>
              <a:rPr lang="sv-SE" sz="1800" dirty="0"/>
              <a:t>Can be permission scoped</a:t>
            </a:r>
          </a:p>
          <a:p>
            <a:r>
              <a:rPr lang="sv-SE" sz="1800" dirty="0"/>
              <a:t>Progress pane displayed to users</a:t>
            </a:r>
          </a:p>
          <a:p>
            <a:r>
              <a:rPr lang="sv-SE" sz="1800" dirty="0"/>
              <a:t>REST API and PowerShell support</a:t>
            </a:r>
          </a:p>
          <a:p>
            <a:r>
              <a:rPr lang="sv-SE" sz="1800" dirty="0"/>
              <a:t>Typcial actions:</a:t>
            </a:r>
          </a:p>
          <a:p>
            <a:pPr lvl="1"/>
            <a:r>
              <a:rPr lang="sv-SE" sz="1600" dirty="0"/>
              <a:t>Set site theme</a:t>
            </a:r>
          </a:p>
          <a:p>
            <a:pPr lvl="1"/>
            <a:r>
              <a:rPr lang="sv-SE" sz="1600" dirty="0"/>
              <a:t>Create lists</a:t>
            </a:r>
          </a:p>
          <a:p>
            <a:pPr lvl="1"/>
            <a:r>
              <a:rPr lang="sv-SE" sz="1600" dirty="0"/>
              <a:t>Starting a Microsoft Flow / Power Automate</a:t>
            </a:r>
          </a:p>
          <a:p>
            <a:pPr lvl="1"/>
            <a:r>
              <a:rPr lang="sv-SE" sz="1600" dirty="0"/>
              <a:t>External sharing capability</a:t>
            </a:r>
            <a:endParaRPr lang="sv-SE" sz="1106" dirty="0"/>
          </a:p>
        </p:txBody>
      </p:sp>
      <p:sp>
        <p:nvSpPr>
          <p:cNvPr id="4" name="Title 3"/>
          <p:cNvSpPr>
            <a:spLocks noGrp="1"/>
          </p:cNvSpPr>
          <p:nvPr>
            <p:ph type="title"/>
          </p:nvPr>
        </p:nvSpPr>
        <p:spPr/>
        <p:txBody>
          <a:bodyPr/>
          <a:lstStyle/>
          <a:p>
            <a:r>
              <a:rPr lang="sv-SE"/>
              <a:t>Site Designs and Site Scripts</a:t>
            </a:r>
            <a:endParaRPr lang="en-GB" dirty="0"/>
          </a:p>
        </p:txBody>
      </p:sp>
      <p:pic>
        <p:nvPicPr>
          <p:cNvPr id="5122" name="Picture 2" descr="Progress pane listing completed actions from a site design">
            <a:extLst>
              <a:ext uri="{FF2B5EF4-FFF2-40B4-BE49-F238E27FC236}">
                <a16:creationId xmlns:a16="http://schemas.microsoft.com/office/drawing/2014/main" id="{3F38ADAC-1B8C-42F5-84C1-925A740C7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317" y="747101"/>
            <a:ext cx="2999753" cy="42516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7169859"/>
      </p:ext>
    </p:extLst>
  </p:cSld>
  <p:clrMapOvr>
    <a:masterClrMapping/>
  </p:clrMapOvr>
  <p:transition>
    <p:fade/>
  </p:transition>
</p:sld>
</file>

<file path=ppt/theme/theme1.xml><?xml version="1.0" encoding="utf-8"?>
<a:theme xmlns:a="http://schemas.openxmlformats.org/drawingml/2006/main" name="2_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55379B-E55A-4D47-BBA4-8E1B1FB5FAA8}">
  <ds:schemaRefs>
    <ds:schemaRef ds:uri="http://schemas.microsoft.com/office/2006/metadata/properties"/>
    <ds:schemaRef ds:uri="http://schemas.microsoft.com/office/infopath/2007/PartnerControls"/>
    <ds:schemaRef ds:uri="cddc2349-6e50-4a78-ad20-77af69b8a290"/>
  </ds:schemaRefs>
</ds:datastoreItem>
</file>

<file path=customXml/itemProps2.xml><?xml version="1.0" encoding="utf-8"?>
<ds:datastoreItem xmlns:ds="http://schemas.openxmlformats.org/officeDocument/2006/customXml" ds:itemID="{12B04DEC-5D3A-42BB-A2CF-DADC8FC2A0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DFE8A8A-AE69-4A91-B4A2-6432873B831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1729</Words>
  <Application>Microsoft Office PowerPoint</Application>
  <PresentationFormat>On-screen Show (16:9)</PresentationFormat>
  <Paragraphs>250</Paragraphs>
  <Slides>19</Slides>
  <Notes>19</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19</vt:i4>
      </vt:variant>
    </vt:vector>
  </HeadingPairs>
  <TitlesOfParts>
    <vt:vector size="29" baseType="lpstr">
      <vt:lpstr>Arial</vt:lpstr>
      <vt:lpstr>Calibri</vt:lpstr>
      <vt:lpstr>Calibri Light</vt:lpstr>
      <vt:lpstr>Consolas</vt:lpstr>
      <vt:lpstr>Courier New</vt:lpstr>
      <vt:lpstr>Lucida Console</vt:lpstr>
      <vt:lpstr>Segoe UI</vt:lpstr>
      <vt:lpstr>Segoe UI Light</vt:lpstr>
      <vt:lpstr>Wingdings</vt:lpstr>
      <vt:lpstr>2_WHITE TEMPLATE</vt:lpstr>
      <vt:lpstr>PowerPoint Presentation</vt:lpstr>
      <vt:lpstr>PowerPoint Presentation</vt:lpstr>
      <vt:lpstr>How to View This Presentation</vt:lpstr>
      <vt:lpstr>Overview</vt:lpstr>
      <vt:lpstr>Objectives</vt:lpstr>
      <vt:lpstr>Column Formatting</vt:lpstr>
      <vt:lpstr>Apply Conditional Formatting (Basic)</vt:lpstr>
      <vt:lpstr>Apply Conditional Formatting</vt:lpstr>
      <vt:lpstr>Site Designs and Site Scripts</vt:lpstr>
      <vt:lpstr>Site Scripts Sample</vt:lpstr>
      <vt:lpstr>Getting Started with Site Designs and Site Scripts</vt:lpstr>
      <vt:lpstr>Site Design Scope</vt:lpstr>
      <vt:lpstr>Site Design IsDefault</vt:lpstr>
      <vt:lpstr>Combination Site Provisioning</vt:lpstr>
      <vt:lpstr>Combination Site Provisioning Sample</vt:lpstr>
      <vt:lpstr>Lesson Summary</vt:lpstr>
      <vt:lpstr>Questions?</vt:lpstr>
      <vt:lpstr>Lab - Site Designs, Provisioning and Formatting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Provisioning Techniques</dc:title>
  <cp:revision>1</cp:revision>
  <dcterms:modified xsi:type="dcterms:W3CDTF">2020-06-18T02:15:23Z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2018-01-31T18:38:23.5494469Z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