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1"/>
  </p:sldMasterIdLst>
  <p:notesMasterIdLst>
    <p:notesMasterId r:id="rId48"/>
  </p:notesMasterIdLst>
  <p:handoutMasterIdLst>
    <p:handoutMasterId r:id="rId49"/>
  </p:handoutMasterIdLst>
  <p:sldIdLst>
    <p:sldId id="692" r:id="rId12"/>
    <p:sldId id="519" r:id="rId13"/>
    <p:sldId id="520" r:id="rId14"/>
    <p:sldId id="521" r:id="rId15"/>
    <p:sldId id="522" r:id="rId16"/>
    <p:sldId id="487" r:id="rId17"/>
    <p:sldId id="484" r:id="rId18"/>
    <p:sldId id="485" r:id="rId19"/>
    <p:sldId id="486" r:id="rId20"/>
    <p:sldId id="488" r:id="rId21"/>
    <p:sldId id="489" r:id="rId22"/>
    <p:sldId id="490" r:id="rId23"/>
    <p:sldId id="491" r:id="rId24"/>
    <p:sldId id="509" r:id="rId25"/>
    <p:sldId id="492" r:id="rId26"/>
    <p:sldId id="508" r:id="rId27"/>
    <p:sldId id="514" r:id="rId28"/>
    <p:sldId id="515" r:id="rId29"/>
    <p:sldId id="516" r:id="rId30"/>
    <p:sldId id="517" r:id="rId31"/>
    <p:sldId id="513" r:id="rId32"/>
    <p:sldId id="510" r:id="rId33"/>
    <p:sldId id="511" r:id="rId34"/>
    <p:sldId id="512" r:id="rId35"/>
    <p:sldId id="501" r:id="rId36"/>
    <p:sldId id="502" r:id="rId37"/>
    <p:sldId id="503" r:id="rId38"/>
    <p:sldId id="504" r:id="rId39"/>
    <p:sldId id="505" r:id="rId40"/>
    <p:sldId id="506" r:id="rId41"/>
    <p:sldId id="507" r:id="rId42"/>
    <p:sldId id="525" r:id="rId43"/>
    <p:sldId id="496" r:id="rId44"/>
    <p:sldId id="495" r:id="rId45"/>
    <p:sldId id="526" r:id="rId46"/>
    <p:sldId id="493" r:id="rId47"/>
  </p:sldIdLst>
  <p:sldSz cx="9144000" cy="5143500" type="screen16x9"/>
  <p:notesSz cx="6858000" cy="3676650"/>
  <p:custDataLst>
    <p:custData r:id="rId7"/>
    <p:custData r:id="rId5"/>
    <p:custData r:id="rId4"/>
    <p:custData r:id="rId1"/>
    <p:custData r:id="rId9"/>
    <p:custData r:id="rId8"/>
    <p:custData r:id="rId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692"/>
            <p14:sldId id="519"/>
            <p14:sldId id="520"/>
            <p14:sldId id="521"/>
            <p14:sldId id="522"/>
          </p14:sldIdLst>
        </p14:section>
        <p14:section name="Content pages" id="{7E28E96D-50B7-3247-AD53-91BDC15BF350}">
          <p14:sldIdLst>
            <p14:sldId id="487"/>
            <p14:sldId id="484"/>
            <p14:sldId id="485"/>
            <p14:sldId id="486"/>
            <p14:sldId id="488"/>
            <p14:sldId id="489"/>
            <p14:sldId id="490"/>
            <p14:sldId id="491"/>
            <p14:sldId id="509"/>
            <p14:sldId id="492"/>
            <p14:sldId id="508"/>
            <p14:sldId id="514"/>
            <p14:sldId id="515"/>
            <p14:sldId id="516"/>
            <p14:sldId id="517"/>
            <p14:sldId id="513"/>
            <p14:sldId id="510"/>
            <p14:sldId id="511"/>
            <p14:sldId id="512"/>
          </p14:sldIdLst>
        </p14:section>
        <p14:section name="Exporting Workflows" id="{C9ED4F57-FEF7-4A57-9948-91DCE3D0A4D1}">
          <p14:sldIdLst>
            <p14:sldId id="501"/>
            <p14:sldId id="502"/>
            <p14:sldId id="503"/>
            <p14:sldId id="504"/>
            <p14:sldId id="505"/>
            <p14:sldId id="506"/>
            <p14:sldId id="507"/>
          </p14:sldIdLst>
        </p14:section>
        <p14:section name="Trivia" id="{FA6D4711-0E2B-4600-AAB2-5D72DCC928B0}">
          <p14:sldIdLst>
            <p14:sldId id="525"/>
          </p14:sldIdLst>
        </p14:section>
        <p14:section name="Summary" id="{2AA1FC8A-AD9C-4FDF-A5D6-B1D438A5C47D}">
          <p14:sldIdLst>
            <p14:sldId id="496"/>
            <p14:sldId id="495"/>
          </p14:sldIdLst>
        </p14:section>
        <p14:section name="Labs" id="{33B2078D-1BF2-47B6-8F90-7B7E467558FE}">
          <p14:sldIdLst>
            <p14:sldId id="526"/>
          </p14:sldIdLst>
        </p14:section>
        <p14:section name="Back pages" id="{464B67E6-705F-6C47-96AB-B85029C642B4}">
          <p14:sldIdLst>
            <p14:sldId id="493"/>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BBA"/>
    <a:srgbClr val="3BBBE3"/>
    <a:srgbClr val="878787"/>
    <a:srgbClr val="02163E"/>
    <a:srgbClr val="0C6126"/>
    <a:srgbClr val="3F3F3F"/>
    <a:srgbClr val="0E715F"/>
    <a:srgbClr val="3650B8"/>
    <a:srgbClr val="FFF30A"/>
    <a:srgbClr val="15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664FE-93DD-4E1A-8A21-5CE1E40528B7}" v="8" dt="2020-01-18T13:28:31.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70" autoAdjust="0"/>
  </p:normalViewPr>
  <p:slideViewPr>
    <p:cSldViewPr snapToGrid="0">
      <p:cViewPr varScale="1">
        <p:scale>
          <a:sx n="166" d="100"/>
          <a:sy n="166" d="100"/>
        </p:scale>
        <p:origin x="1640" y="96"/>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handoutMaster" Target="handoutMasters/handoutMaster1.xml"/><Relationship Id="rId10" Type="http://schemas.openxmlformats.org/officeDocument/2006/relationships/customXml" Target="../customXml/item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en Zomers" userId="ad436c90-77a0-4965-b13f-4e9598fc9fc6" providerId="ADAL" clId="{C1D664FE-93DD-4E1A-8A21-5CE1E40528B7}"/>
    <pc:docChg chg="undo redo custSel delSld modSld delMainMaster modMainMaster modSection">
      <pc:chgData name="Koen Zomers" userId="ad436c90-77a0-4965-b13f-4e9598fc9fc6" providerId="ADAL" clId="{C1D664FE-93DD-4E1A-8A21-5CE1E40528B7}" dt="2020-01-18T13:29:44.836" v="768" actId="20577"/>
      <pc:docMkLst>
        <pc:docMk/>
      </pc:docMkLst>
      <pc:sldChg chg="addSp delSp modSp mod modClrScheme chgLayout">
        <pc:chgData name="Koen Zomers" userId="ad436c90-77a0-4965-b13f-4e9598fc9fc6" providerId="ADAL" clId="{C1D664FE-93DD-4E1A-8A21-5CE1E40528B7}" dt="2020-01-18T13:07:58.530" v="64" actId="6264"/>
        <pc:sldMkLst>
          <pc:docMk/>
          <pc:sldMk cId="3732993123" sldId="484"/>
        </pc:sldMkLst>
        <pc:spChg chg="mod ord">
          <ac:chgData name="Koen Zomers" userId="ad436c90-77a0-4965-b13f-4e9598fc9fc6" providerId="ADAL" clId="{C1D664FE-93DD-4E1A-8A21-5CE1E40528B7}" dt="2020-01-18T13:07:58.530" v="64" actId="6264"/>
          <ac:spMkLst>
            <pc:docMk/>
            <pc:sldMk cId="3732993123" sldId="484"/>
            <ac:spMk id="2" creationId="{00000000-0000-0000-0000-000000000000}"/>
          </ac:spMkLst>
        </pc:spChg>
        <pc:spChg chg="add del mod">
          <ac:chgData name="Koen Zomers" userId="ad436c90-77a0-4965-b13f-4e9598fc9fc6" providerId="ADAL" clId="{C1D664FE-93DD-4E1A-8A21-5CE1E40528B7}" dt="2020-01-18T13:06:59.819" v="43" actId="6264"/>
          <ac:spMkLst>
            <pc:docMk/>
            <pc:sldMk cId="3732993123" sldId="484"/>
            <ac:spMk id="3" creationId="{D6512FED-37F5-4E96-A420-0EB2885BEC0D}"/>
          </ac:spMkLst>
        </pc:spChg>
        <pc:spChg chg="mod ord">
          <ac:chgData name="Koen Zomers" userId="ad436c90-77a0-4965-b13f-4e9598fc9fc6" providerId="ADAL" clId="{C1D664FE-93DD-4E1A-8A21-5CE1E40528B7}" dt="2020-01-18T13:07:58.530" v="64" actId="6264"/>
          <ac:spMkLst>
            <pc:docMk/>
            <pc:sldMk cId="3732993123" sldId="484"/>
            <ac:spMk id="4" creationId="{00000000-0000-0000-0000-000000000000}"/>
          </ac:spMkLst>
        </pc:spChg>
        <pc:spChg chg="mod">
          <ac:chgData name="Koen Zomers" userId="ad436c90-77a0-4965-b13f-4e9598fc9fc6" providerId="ADAL" clId="{C1D664FE-93DD-4E1A-8A21-5CE1E40528B7}" dt="2020-01-18T13:07:08.261" v="44" actId="1076"/>
          <ac:spMkLst>
            <pc:docMk/>
            <pc:sldMk cId="3732993123" sldId="484"/>
            <ac:spMk id="5" creationId="{00000000-0000-0000-0000-000000000000}"/>
          </ac:spMkLst>
        </pc:spChg>
        <pc:spChg chg="mod">
          <ac:chgData name="Koen Zomers" userId="ad436c90-77a0-4965-b13f-4e9598fc9fc6" providerId="ADAL" clId="{C1D664FE-93DD-4E1A-8A21-5CE1E40528B7}" dt="2020-01-18T13:07:29.765" v="47" actId="1076"/>
          <ac:spMkLst>
            <pc:docMk/>
            <pc:sldMk cId="3732993123" sldId="484"/>
            <ac:spMk id="6" creationId="{00000000-0000-0000-0000-000000000000}"/>
          </ac:spMkLst>
        </pc:spChg>
        <pc:spChg chg="add del mod">
          <ac:chgData name="Koen Zomers" userId="ad436c90-77a0-4965-b13f-4e9598fc9fc6" providerId="ADAL" clId="{C1D664FE-93DD-4E1A-8A21-5CE1E40528B7}" dt="2020-01-18T13:06:59.819" v="43" actId="6264"/>
          <ac:spMkLst>
            <pc:docMk/>
            <pc:sldMk cId="3732993123" sldId="484"/>
            <ac:spMk id="7" creationId="{0731F4ED-51D9-4A6A-BB01-AAD2B3DA5C80}"/>
          </ac:spMkLst>
        </pc:spChg>
        <pc:spChg chg="add del mod">
          <ac:chgData name="Koen Zomers" userId="ad436c90-77a0-4965-b13f-4e9598fc9fc6" providerId="ADAL" clId="{C1D664FE-93DD-4E1A-8A21-5CE1E40528B7}" dt="2020-01-18T13:07:58.530" v="64" actId="6264"/>
          <ac:spMkLst>
            <pc:docMk/>
            <pc:sldMk cId="3732993123" sldId="484"/>
            <ac:spMk id="8" creationId="{BBDBC9BA-9F48-4202-878D-8ABA9E99223E}"/>
          </ac:spMkLst>
        </pc:spChg>
        <pc:spChg chg="add del mod">
          <ac:chgData name="Koen Zomers" userId="ad436c90-77a0-4965-b13f-4e9598fc9fc6" providerId="ADAL" clId="{C1D664FE-93DD-4E1A-8A21-5CE1E40528B7}" dt="2020-01-18T13:07:58.530" v="64" actId="6264"/>
          <ac:spMkLst>
            <pc:docMk/>
            <pc:sldMk cId="3732993123" sldId="484"/>
            <ac:spMk id="9" creationId="{C9E95830-C94F-4065-8FC9-F1ADB4F52380}"/>
          </ac:spMkLst>
        </pc:spChg>
      </pc:sldChg>
      <pc:sldChg chg="addSp delSp modSp mod modClrScheme chgLayout">
        <pc:chgData name="Koen Zomers" userId="ad436c90-77a0-4965-b13f-4e9598fc9fc6" providerId="ADAL" clId="{C1D664FE-93DD-4E1A-8A21-5CE1E40528B7}" dt="2020-01-18T13:08:42.090" v="72" actId="20577"/>
        <pc:sldMkLst>
          <pc:docMk/>
          <pc:sldMk cId="1994736009" sldId="485"/>
        </pc:sldMkLst>
        <pc:spChg chg="mod ord">
          <ac:chgData name="Koen Zomers" userId="ad436c90-77a0-4965-b13f-4e9598fc9fc6" providerId="ADAL" clId="{C1D664FE-93DD-4E1A-8A21-5CE1E40528B7}" dt="2020-01-18T13:08:06.127" v="67" actId="6264"/>
          <ac:spMkLst>
            <pc:docMk/>
            <pc:sldMk cId="1994736009" sldId="485"/>
            <ac:spMk id="2" creationId="{00000000-0000-0000-0000-000000000000}"/>
          </ac:spMkLst>
        </pc:spChg>
        <pc:spChg chg="add del mod">
          <ac:chgData name="Koen Zomers" userId="ad436c90-77a0-4965-b13f-4e9598fc9fc6" providerId="ADAL" clId="{C1D664FE-93DD-4E1A-8A21-5CE1E40528B7}" dt="2020-01-18T13:08:05.048" v="66" actId="6264"/>
          <ac:spMkLst>
            <pc:docMk/>
            <pc:sldMk cId="1994736009" sldId="485"/>
            <ac:spMk id="3" creationId="{FDAD8153-6C5F-4C12-B135-2EBD1F224B0C}"/>
          </ac:spMkLst>
        </pc:spChg>
        <pc:spChg chg="mod ord">
          <ac:chgData name="Koen Zomers" userId="ad436c90-77a0-4965-b13f-4e9598fc9fc6" providerId="ADAL" clId="{C1D664FE-93DD-4E1A-8A21-5CE1E40528B7}" dt="2020-01-18T13:08:42.090" v="72" actId="20577"/>
          <ac:spMkLst>
            <pc:docMk/>
            <pc:sldMk cId="1994736009" sldId="485"/>
            <ac:spMk id="4" creationId="{00000000-0000-0000-0000-000000000000}"/>
          </ac:spMkLst>
        </pc:spChg>
        <pc:spChg chg="add del mod">
          <ac:chgData name="Koen Zomers" userId="ad436c90-77a0-4965-b13f-4e9598fc9fc6" providerId="ADAL" clId="{C1D664FE-93DD-4E1A-8A21-5CE1E40528B7}" dt="2020-01-18T13:08:05.048" v="66" actId="6264"/>
          <ac:spMkLst>
            <pc:docMk/>
            <pc:sldMk cId="1994736009" sldId="485"/>
            <ac:spMk id="5" creationId="{7A335749-5BF2-474C-88A3-BBAC20C123EC}"/>
          </ac:spMkLst>
        </pc:spChg>
        <pc:spChg chg="add del mod">
          <ac:chgData name="Koen Zomers" userId="ad436c90-77a0-4965-b13f-4e9598fc9fc6" providerId="ADAL" clId="{C1D664FE-93DD-4E1A-8A21-5CE1E40528B7}" dt="2020-01-18T13:08:06.127" v="67" actId="6264"/>
          <ac:spMkLst>
            <pc:docMk/>
            <pc:sldMk cId="1994736009" sldId="485"/>
            <ac:spMk id="6" creationId="{A6EC0002-80E7-42C9-888B-D0E44B6BEB1E}"/>
          </ac:spMkLst>
        </pc:spChg>
        <pc:spChg chg="add del mod">
          <ac:chgData name="Koen Zomers" userId="ad436c90-77a0-4965-b13f-4e9598fc9fc6" providerId="ADAL" clId="{C1D664FE-93DD-4E1A-8A21-5CE1E40528B7}" dt="2020-01-18T13:08:06.127" v="67" actId="6264"/>
          <ac:spMkLst>
            <pc:docMk/>
            <pc:sldMk cId="1994736009" sldId="485"/>
            <ac:spMk id="7" creationId="{9571B8CE-9141-44B8-BB8E-F7548FEAB90E}"/>
          </ac:spMkLst>
        </pc:spChg>
      </pc:sldChg>
      <pc:sldChg chg="addSp modSp mod modClrScheme chgLayout modNotesTx">
        <pc:chgData name="Koen Zomers" userId="ad436c90-77a0-4965-b13f-4e9598fc9fc6" providerId="ADAL" clId="{C1D664FE-93DD-4E1A-8A21-5CE1E40528B7}" dt="2020-01-18T13:10:32.224" v="104" actId="20577"/>
        <pc:sldMkLst>
          <pc:docMk/>
          <pc:sldMk cId="4090695332" sldId="486"/>
        </pc:sldMkLst>
        <pc:spChg chg="mod ord">
          <ac:chgData name="Koen Zomers" userId="ad436c90-77a0-4965-b13f-4e9598fc9fc6" providerId="ADAL" clId="{C1D664FE-93DD-4E1A-8A21-5CE1E40528B7}" dt="2020-01-18T13:09:09.947" v="73" actId="700"/>
          <ac:spMkLst>
            <pc:docMk/>
            <pc:sldMk cId="4090695332" sldId="486"/>
            <ac:spMk id="2" creationId="{00000000-0000-0000-0000-000000000000}"/>
          </ac:spMkLst>
        </pc:spChg>
        <pc:spChg chg="add mod ord">
          <ac:chgData name="Koen Zomers" userId="ad436c90-77a0-4965-b13f-4e9598fc9fc6" providerId="ADAL" clId="{C1D664FE-93DD-4E1A-8A21-5CE1E40528B7}" dt="2020-01-18T13:10:20.151" v="99" actId="404"/>
          <ac:spMkLst>
            <pc:docMk/>
            <pc:sldMk cId="4090695332" sldId="486"/>
            <ac:spMk id="3" creationId="{DCC5CA68-50EE-4C5F-812E-598354626C92}"/>
          </ac:spMkLst>
        </pc:spChg>
      </pc:sldChg>
      <pc:sldChg chg="addSp delSp modSp mod modClrScheme chgLayout">
        <pc:chgData name="Koen Zomers" userId="ad436c90-77a0-4965-b13f-4e9598fc9fc6" providerId="ADAL" clId="{C1D664FE-93DD-4E1A-8A21-5CE1E40528B7}" dt="2020-01-18T13:06:51.644" v="41" actId="6264"/>
        <pc:sldMkLst>
          <pc:docMk/>
          <pc:sldMk cId="2767923838" sldId="487"/>
        </pc:sldMkLst>
        <pc:spChg chg="mod ord">
          <ac:chgData name="Koen Zomers" userId="ad436c90-77a0-4965-b13f-4e9598fc9fc6" providerId="ADAL" clId="{C1D664FE-93DD-4E1A-8A21-5CE1E40528B7}" dt="2020-01-18T13:06:51.644" v="41" actId="6264"/>
          <ac:spMkLst>
            <pc:docMk/>
            <pc:sldMk cId="2767923838" sldId="487"/>
            <ac:spMk id="2" creationId="{00000000-0000-0000-0000-000000000000}"/>
          </ac:spMkLst>
        </pc:spChg>
        <pc:spChg chg="add del mod">
          <ac:chgData name="Koen Zomers" userId="ad436c90-77a0-4965-b13f-4e9598fc9fc6" providerId="ADAL" clId="{C1D664FE-93DD-4E1A-8A21-5CE1E40528B7}" dt="2020-01-18T13:06:51.644" v="41" actId="6264"/>
          <ac:spMkLst>
            <pc:docMk/>
            <pc:sldMk cId="2767923838" sldId="487"/>
            <ac:spMk id="3" creationId="{D0164CE7-B7C6-4838-9D27-0DC087F703BE}"/>
          </ac:spMkLst>
        </pc:spChg>
        <pc:spChg chg="mod ord">
          <ac:chgData name="Koen Zomers" userId="ad436c90-77a0-4965-b13f-4e9598fc9fc6" providerId="ADAL" clId="{C1D664FE-93DD-4E1A-8A21-5CE1E40528B7}" dt="2020-01-18T13:06:51.644" v="41" actId="6264"/>
          <ac:spMkLst>
            <pc:docMk/>
            <pc:sldMk cId="2767923838" sldId="487"/>
            <ac:spMk id="4" creationId="{00000000-0000-0000-0000-000000000000}"/>
          </ac:spMkLst>
        </pc:spChg>
        <pc:spChg chg="add del mod">
          <ac:chgData name="Koen Zomers" userId="ad436c90-77a0-4965-b13f-4e9598fc9fc6" providerId="ADAL" clId="{C1D664FE-93DD-4E1A-8A21-5CE1E40528B7}" dt="2020-01-18T13:06:51.644" v="41" actId="6264"/>
          <ac:spMkLst>
            <pc:docMk/>
            <pc:sldMk cId="2767923838" sldId="487"/>
            <ac:spMk id="6" creationId="{7C93F2FA-2DE5-4E80-9D06-E613309F25AB}"/>
          </ac:spMkLst>
        </pc:spChg>
      </pc:sldChg>
      <pc:sldChg chg="addSp delSp modSp mod modClrScheme chgLayout">
        <pc:chgData name="Koen Zomers" userId="ad436c90-77a0-4965-b13f-4e9598fc9fc6" providerId="ADAL" clId="{C1D664FE-93DD-4E1A-8A21-5CE1E40528B7}" dt="2020-01-18T13:11:18.729" v="112" actId="20577"/>
        <pc:sldMkLst>
          <pc:docMk/>
          <pc:sldMk cId="3143799465" sldId="488"/>
        </pc:sldMkLst>
        <pc:spChg chg="mod ord">
          <ac:chgData name="Koen Zomers" userId="ad436c90-77a0-4965-b13f-4e9598fc9fc6" providerId="ADAL" clId="{C1D664FE-93DD-4E1A-8A21-5CE1E40528B7}" dt="2020-01-18T13:10:48.795" v="106" actId="6264"/>
          <ac:spMkLst>
            <pc:docMk/>
            <pc:sldMk cId="3143799465" sldId="488"/>
            <ac:spMk id="2" creationId="{00000000-0000-0000-0000-000000000000}"/>
          </ac:spMkLst>
        </pc:spChg>
        <pc:spChg chg="add del mod">
          <ac:chgData name="Koen Zomers" userId="ad436c90-77a0-4965-b13f-4e9598fc9fc6" providerId="ADAL" clId="{C1D664FE-93DD-4E1A-8A21-5CE1E40528B7}" dt="2020-01-18T13:10:48.795" v="106" actId="6264"/>
          <ac:spMkLst>
            <pc:docMk/>
            <pc:sldMk cId="3143799465" sldId="488"/>
            <ac:spMk id="3" creationId="{94AC80DB-12AC-462D-A397-559D0B4ABED8}"/>
          </ac:spMkLst>
        </pc:spChg>
        <pc:spChg chg="mod ord">
          <ac:chgData name="Koen Zomers" userId="ad436c90-77a0-4965-b13f-4e9598fc9fc6" providerId="ADAL" clId="{C1D664FE-93DD-4E1A-8A21-5CE1E40528B7}" dt="2020-01-18T13:11:18.729" v="112" actId="20577"/>
          <ac:spMkLst>
            <pc:docMk/>
            <pc:sldMk cId="3143799465" sldId="488"/>
            <ac:spMk id="4" creationId="{00000000-0000-0000-0000-000000000000}"/>
          </ac:spMkLst>
        </pc:spChg>
        <pc:spChg chg="add del mod">
          <ac:chgData name="Koen Zomers" userId="ad436c90-77a0-4965-b13f-4e9598fc9fc6" providerId="ADAL" clId="{C1D664FE-93DD-4E1A-8A21-5CE1E40528B7}" dt="2020-01-18T13:10:48.795" v="106" actId="6264"/>
          <ac:spMkLst>
            <pc:docMk/>
            <pc:sldMk cId="3143799465" sldId="488"/>
            <ac:spMk id="5" creationId="{E00C4F4D-B8F4-4F54-9245-859E233F70D1}"/>
          </ac:spMkLst>
        </pc:spChg>
      </pc:sldChg>
      <pc:sldChg chg="addSp delSp modSp mod modClrScheme chgLayout">
        <pc:chgData name="Koen Zomers" userId="ad436c90-77a0-4965-b13f-4e9598fc9fc6" providerId="ADAL" clId="{C1D664FE-93DD-4E1A-8A21-5CE1E40528B7}" dt="2020-01-18T13:12:11.922" v="117" actId="1076"/>
        <pc:sldMkLst>
          <pc:docMk/>
          <pc:sldMk cId="3971497090" sldId="489"/>
        </pc:sldMkLst>
        <pc:spChg chg="mod ord">
          <ac:chgData name="Koen Zomers" userId="ad436c90-77a0-4965-b13f-4e9598fc9fc6" providerId="ADAL" clId="{C1D664FE-93DD-4E1A-8A21-5CE1E40528B7}" dt="2020-01-18T13:11:53.485" v="114" actId="6264"/>
          <ac:spMkLst>
            <pc:docMk/>
            <pc:sldMk cId="3971497090" sldId="489"/>
            <ac:spMk id="2" creationId="{00000000-0000-0000-0000-000000000000}"/>
          </ac:spMkLst>
        </pc:spChg>
        <pc:spChg chg="add del mod">
          <ac:chgData name="Koen Zomers" userId="ad436c90-77a0-4965-b13f-4e9598fc9fc6" providerId="ADAL" clId="{C1D664FE-93DD-4E1A-8A21-5CE1E40528B7}" dt="2020-01-18T13:11:53.485" v="114" actId="6264"/>
          <ac:spMkLst>
            <pc:docMk/>
            <pc:sldMk cId="3971497090" sldId="489"/>
            <ac:spMk id="3" creationId="{BC83F218-4214-449B-AE02-753B3C3BB7A5}"/>
          </ac:spMkLst>
        </pc:spChg>
        <pc:spChg chg="mod ord">
          <ac:chgData name="Koen Zomers" userId="ad436c90-77a0-4965-b13f-4e9598fc9fc6" providerId="ADAL" clId="{C1D664FE-93DD-4E1A-8A21-5CE1E40528B7}" dt="2020-01-18T13:12:07.398" v="115" actId="15"/>
          <ac:spMkLst>
            <pc:docMk/>
            <pc:sldMk cId="3971497090" sldId="489"/>
            <ac:spMk id="4" creationId="{00000000-0000-0000-0000-000000000000}"/>
          </ac:spMkLst>
        </pc:spChg>
        <pc:spChg chg="add del mod">
          <ac:chgData name="Koen Zomers" userId="ad436c90-77a0-4965-b13f-4e9598fc9fc6" providerId="ADAL" clId="{C1D664FE-93DD-4E1A-8A21-5CE1E40528B7}" dt="2020-01-18T13:11:53.485" v="114" actId="6264"/>
          <ac:spMkLst>
            <pc:docMk/>
            <pc:sldMk cId="3971497090" sldId="489"/>
            <ac:spMk id="6" creationId="{9A5A3C1B-7D37-4E18-B650-6EDB95BE30D5}"/>
          </ac:spMkLst>
        </pc:spChg>
        <pc:picChg chg="mod">
          <ac:chgData name="Koen Zomers" userId="ad436c90-77a0-4965-b13f-4e9598fc9fc6" providerId="ADAL" clId="{C1D664FE-93DD-4E1A-8A21-5CE1E40528B7}" dt="2020-01-18T13:12:11.922" v="117" actId="1076"/>
          <ac:picMkLst>
            <pc:docMk/>
            <pc:sldMk cId="3971497090" sldId="489"/>
            <ac:picMk id="5" creationId="{00000000-0000-0000-0000-000000000000}"/>
          </ac:picMkLst>
        </pc:picChg>
      </pc:sldChg>
      <pc:sldChg chg="addSp delSp modSp mod modClrScheme chgLayout modNotesTx">
        <pc:chgData name="Koen Zomers" userId="ad436c90-77a0-4965-b13f-4e9598fc9fc6" providerId="ADAL" clId="{C1D664FE-93DD-4E1A-8A21-5CE1E40528B7}" dt="2020-01-18T13:12:46.813" v="146" actId="20577"/>
        <pc:sldMkLst>
          <pc:docMk/>
          <pc:sldMk cId="4051667112" sldId="490"/>
        </pc:sldMkLst>
        <pc:spChg chg="mod ord">
          <ac:chgData name="Koen Zomers" userId="ad436c90-77a0-4965-b13f-4e9598fc9fc6" providerId="ADAL" clId="{C1D664FE-93DD-4E1A-8A21-5CE1E40528B7}" dt="2020-01-18T13:12:22.222" v="119" actId="6264"/>
          <ac:spMkLst>
            <pc:docMk/>
            <pc:sldMk cId="4051667112" sldId="490"/>
            <ac:spMk id="2" creationId="{00000000-0000-0000-0000-000000000000}"/>
          </ac:spMkLst>
        </pc:spChg>
        <pc:spChg chg="add del mod">
          <ac:chgData name="Koen Zomers" userId="ad436c90-77a0-4965-b13f-4e9598fc9fc6" providerId="ADAL" clId="{C1D664FE-93DD-4E1A-8A21-5CE1E40528B7}" dt="2020-01-18T13:12:22.222" v="119" actId="6264"/>
          <ac:spMkLst>
            <pc:docMk/>
            <pc:sldMk cId="4051667112" sldId="490"/>
            <ac:spMk id="3" creationId="{8C5DE159-E033-43AA-B41A-57B7121C4F65}"/>
          </ac:spMkLst>
        </pc:spChg>
        <pc:spChg chg="mod ord">
          <ac:chgData name="Koen Zomers" userId="ad436c90-77a0-4965-b13f-4e9598fc9fc6" providerId="ADAL" clId="{C1D664FE-93DD-4E1A-8A21-5CE1E40528B7}" dt="2020-01-18T13:12:29.881" v="131" actId="20577"/>
          <ac:spMkLst>
            <pc:docMk/>
            <pc:sldMk cId="4051667112" sldId="490"/>
            <ac:spMk id="4" creationId="{00000000-0000-0000-0000-000000000000}"/>
          </ac:spMkLst>
        </pc:spChg>
        <pc:spChg chg="add del mod">
          <ac:chgData name="Koen Zomers" userId="ad436c90-77a0-4965-b13f-4e9598fc9fc6" providerId="ADAL" clId="{C1D664FE-93DD-4E1A-8A21-5CE1E40528B7}" dt="2020-01-18T13:12:22.222" v="119" actId="6264"/>
          <ac:spMkLst>
            <pc:docMk/>
            <pc:sldMk cId="4051667112" sldId="490"/>
            <ac:spMk id="6" creationId="{C96D9270-FB7A-4709-B228-4AC399DB1C12}"/>
          </ac:spMkLst>
        </pc:spChg>
      </pc:sldChg>
      <pc:sldChg chg="addSp delSp modSp mod modClrScheme chgLayout">
        <pc:chgData name="Koen Zomers" userId="ad436c90-77a0-4965-b13f-4e9598fc9fc6" providerId="ADAL" clId="{C1D664FE-93DD-4E1A-8A21-5CE1E40528B7}" dt="2020-01-18T13:13:00.381" v="148" actId="6264"/>
        <pc:sldMkLst>
          <pc:docMk/>
          <pc:sldMk cId="3480855837" sldId="491"/>
        </pc:sldMkLst>
        <pc:spChg chg="mod ord">
          <ac:chgData name="Koen Zomers" userId="ad436c90-77a0-4965-b13f-4e9598fc9fc6" providerId="ADAL" clId="{C1D664FE-93DD-4E1A-8A21-5CE1E40528B7}" dt="2020-01-18T13:13:00.381" v="148" actId="6264"/>
          <ac:spMkLst>
            <pc:docMk/>
            <pc:sldMk cId="3480855837" sldId="491"/>
            <ac:spMk id="2" creationId="{00000000-0000-0000-0000-000000000000}"/>
          </ac:spMkLst>
        </pc:spChg>
        <pc:spChg chg="mod ord">
          <ac:chgData name="Koen Zomers" userId="ad436c90-77a0-4965-b13f-4e9598fc9fc6" providerId="ADAL" clId="{C1D664FE-93DD-4E1A-8A21-5CE1E40528B7}" dt="2020-01-18T13:13:00.381" v="148" actId="6264"/>
          <ac:spMkLst>
            <pc:docMk/>
            <pc:sldMk cId="3480855837" sldId="491"/>
            <ac:spMk id="3" creationId="{00000000-0000-0000-0000-000000000000}"/>
          </ac:spMkLst>
        </pc:spChg>
        <pc:spChg chg="add del mod">
          <ac:chgData name="Koen Zomers" userId="ad436c90-77a0-4965-b13f-4e9598fc9fc6" providerId="ADAL" clId="{C1D664FE-93DD-4E1A-8A21-5CE1E40528B7}" dt="2020-01-18T13:13:00.381" v="148" actId="6264"/>
          <ac:spMkLst>
            <pc:docMk/>
            <pc:sldMk cId="3480855837" sldId="491"/>
            <ac:spMk id="4" creationId="{009302B6-8649-4B05-A5A6-FBA2815F7B0B}"/>
          </ac:spMkLst>
        </pc:spChg>
        <pc:spChg chg="add del mod">
          <ac:chgData name="Koen Zomers" userId="ad436c90-77a0-4965-b13f-4e9598fc9fc6" providerId="ADAL" clId="{C1D664FE-93DD-4E1A-8A21-5CE1E40528B7}" dt="2020-01-18T13:13:00.381" v="148" actId="6264"/>
          <ac:spMkLst>
            <pc:docMk/>
            <pc:sldMk cId="3480855837" sldId="491"/>
            <ac:spMk id="5" creationId="{41679942-BF78-473B-BD0E-FC76BEADAF6F}"/>
          </ac:spMkLst>
        </pc:spChg>
      </pc:sldChg>
      <pc:sldChg chg="addSp delSp modSp mod modClrScheme chgLayout modNotesTx">
        <pc:chgData name="Koen Zomers" userId="ad436c90-77a0-4965-b13f-4e9598fc9fc6" providerId="ADAL" clId="{C1D664FE-93DD-4E1A-8A21-5CE1E40528B7}" dt="2020-01-18T13:14:33.337" v="166" actId="20577"/>
        <pc:sldMkLst>
          <pc:docMk/>
          <pc:sldMk cId="3389561700" sldId="492"/>
        </pc:sldMkLst>
        <pc:spChg chg="mod ord">
          <ac:chgData name="Koen Zomers" userId="ad436c90-77a0-4965-b13f-4e9598fc9fc6" providerId="ADAL" clId="{C1D664FE-93DD-4E1A-8A21-5CE1E40528B7}" dt="2020-01-18T13:14:02.226" v="158" actId="6264"/>
          <ac:spMkLst>
            <pc:docMk/>
            <pc:sldMk cId="3389561700" sldId="492"/>
            <ac:spMk id="2" creationId="{00000000-0000-0000-0000-000000000000}"/>
          </ac:spMkLst>
        </pc:spChg>
        <pc:spChg chg="mod ord">
          <ac:chgData name="Koen Zomers" userId="ad436c90-77a0-4965-b13f-4e9598fc9fc6" providerId="ADAL" clId="{C1D664FE-93DD-4E1A-8A21-5CE1E40528B7}" dt="2020-01-18T13:14:02.226" v="158" actId="6264"/>
          <ac:spMkLst>
            <pc:docMk/>
            <pc:sldMk cId="3389561700" sldId="492"/>
            <ac:spMk id="3" creationId="{00000000-0000-0000-0000-000000000000}"/>
          </ac:spMkLst>
        </pc:spChg>
        <pc:spChg chg="add del mod">
          <ac:chgData name="Koen Zomers" userId="ad436c90-77a0-4965-b13f-4e9598fc9fc6" providerId="ADAL" clId="{C1D664FE-93DD-4E1A-8A21-5CE1E40528B7}" dt="2020-01-18T13:14:02.226" v="158" actId="6264"/>
          <ac:spMkLst>
            <pc:docMk/>
            <pc:sldMk cId="3389561700" sldId="492"/>
            <ac:spMk id="4" creationId="{854C09AF-50B4-4A7F-A1D1-4D534BCE67AB}"/>
          </ac:spMkLst>
        </pc:spChg>
        <pc:spChg chg="add del mod">
          <ac:chgData name="Koen Zomers" userId="ad436c90-77a0-4965-b13f-4e9598fc9fc6" providerId="ADAL" clId="{C1D664FE-93DD-4E1A-8A21-5CE1E40528B7}" dt="2020-01-18T13:14:02.226" v="158" actId="6264"/>
          <ac:spMkLst>
            <pc:docMk/>
            <pc:sldMk cId="3389561700" sldId="492"/>
            <ac:spMk id="5" creationId="{A088CCBD-6804-4B7F-A0CF-BACC15DB5760}"/>
          </ac:spMkLst>
        </pc:spChg>
        <pc:picChg chg="mod ord">
          <ac:chgData name="Koen Zomers" userId="ad436c90-77a0-4965-b13f-4e9598fc9fc6" providerId="ADAL" clId="{C1D664FE-93DD-4E1A-8A21-5CE1E40528B7}" dt="2020-01-18T13:14:15.703" v="161" actId="167"/>
          <ac:picMkLst>
            <pc:docMk/>
            <pc:sldMk cId="3389561700" sldId="492"/>
            <ac:picMk id="8" creationId="{00000000-0000-0000-0000-000000000000}"/>
          </ac:picMkLst>
        </pc:picChg>
        <pc:picChg chg="mod">
          <ac:chgData name="Koen Zomers" userId="ad436c90-77a0-4965-b13f-4e9598fc9fc6" providerId="ADAL" clId="{C1D664FE-93DD-4E1A-8A21-5CE1E40528B7}" dt="2020-01-18T13:14:09.389" v="160" actId="1076"/>
          <ac:picMkLst>
            <pc:docMk/>
            <pc:sldMk cId="3389561700" sldId="492"/>
            <ac:picMk id="9" creationId="{00000000-0000-0000-0000-000000000000}"/>
          </ac:picMkLst>
        </pc:picChg>
      </pc:sldChg>
      <pc:sldChg chg="addSp delSp modSp mod modClrScheme chgLayout">
        <pc:chgData name="Koen Zomers" userId="ad436c90-77a0-4965-b13f-4e9598fc9fc6" providerId="ADAL" clId="{C1D664FE-93DD-4E1A-8A21-5CE1E40528B7}" dt="2020-01-18T13:28:52.579" v="739" actId="6264"/>
        <pc:sldMkLst>
          <pc:docMk/>
          <pc:sldMk cId="2851922766" sldId="495"/>
        </pc:sldMkLst>
        <pc:spChg chg="mod ord">
          <ac:chgData name="Koen Zomers" userId="ad436c90-77a0-4965-b13f-4e9598fc9fc6" providerId="ADAL" clId="{C1D664FE-93DD-4E1A-8A21-5CE1E40528B7}" dt="2020-01-18T13:28:52.579" v="739" actId="6264"/>
          <ac:spMkLst>
            <pc:docMk/>
            <pc:sldMk cId="2851922766" sldId="495"/>
            <ac:spMk id="2" creationId="{E835157F-DC1A-46DB-BC21-E7FBC3018B30}"/>
          </ac:spMkLst>
        </pc:spChg>
        <pc:spChg chg="add del mod">
          <ac:chgData name="Koen Zomers" userId="ad436c90-77a0-4965-b13f-4e9598fc9fc6" providerId="ADAL" clId="{C1D664FE-93DD-4E1A-8A21-5CE1E40528B7}" dt="2020-01-18T13:28:51.824" v="738" actId="6264"/>
          <ac:spMkLst>
            <pc:docMk/>
            <pc:sldMk cId="2851922766" sldId="495"/>
            <ac:spMk id="3" creationId="{D83D6AF4-DE82-4430-8D1C-E20AD23D17B4}"/>
          </ac:spMkLst>
        </pc:spChg>
        <pc:spChg chg="add del mod">
          <ac:chgData name="Koen Zomers" userId="ad436c90-77a0-4965-b13f-4e9598fc9fc6" providerId="ADAL" clId="{C1D664FE-93DD-4E1A-8A21-5CE1E40528B7}" dt="2020-01-18T13:28:52.579" v="739" actId="6264"/>
          <ac:spMkLst>
            <pc:docMk/>
            <pc:sldMk cId="2851922766" sldId="495"/>
            <ac:spMk id="4" creationId="{0739C5EA-3046-44FD-AC6A-6B6E085443CA}"/>
          </ac:spMkLst>
        </pc:spChg>
      </pc:sldChg>
      <pc:sldChg chg="addSp delSp modSp mod modClrScheme chgLayout">
        <pc:chgData name="Koen Zomers" userId="ad436c90-77a0-4965-b13f-4e9598fc9fc6" providerId="ADAL" clId="{C1D664FE-93DD-4E1A-8A21-5CE1E40528B7}" dt="2020-01-18T13:28:37.463" v="734" actId="6264"/>
        <pc:sldMkLst>
          <pc:docMk/>
          <pc:sldMk cId="4147035733" sldId="496"/>
        </pc:sldMkLst>
        <pc:spChg chg="mod ord">
          <ac:chgData name="Koen Zomers" userId="ad436c90-77a0-4965-b13f-4e9598fc9fc6" providerId="ADAL" clId="{C1D664FE-93DD-4E1A-8A21-5CE1E40528B7}" dt="2020-01-18T13:28:37.463" v="734" actId="6264"/>
          <ac:spMkLst>
            <pc:docMk/>
            <pc:sldMk cId="4147035733" sldId="496"/>
            <ac:spMk id="2" creationId="{00000000-0000-0000-0000-000000000000}"/>
          </ac:spMkLst>
        </pc:spChg>
        <pc:spChg chg="mod ord">
          <ac:chgData name="Koen Zomers" userId="ad436c90-77a0-4965-b13f-4e9598fc9fc6" providerId="ADAL" clId="{C1D664FE-93DD-4E1A-8A21-5CE1E40528B7}" dt="2020-01-18T13:28:37.463" v="734" actId="6264"/>
          <ac:spMkLst>
            <pc:docMk/>
            <pc:sldMk cId="4147035733" sldId="496"/>
            <ac:spMk id="3" creationId="{63DC2C5A-A246-4DAF-94CD-5CAE7669615E}"/>
          </ac:spMkLst>
        </pc:spChg>
        <pc:spChg chg="add del mod">
          <ac:chgData name="Koen Zomers" userId="ad436c90-77a0-4965-b13f-4e9598fc9fc6" providerId="ADAL" clId="{C1D664FE-93DD-4E1A-8A21-5CE1E40528B7}" dt="2020-01-18T13:28:37.463" v="734" actId="6264"/>
          <ac:spMkLst>
            <pc:docMk/>
            <pc:sldMk cId="4147035733" sldId="496"/>
            <ac:spMk id="4" creationId="{CF3DB33B-1033-4452-A782-8BE97E36A659}"/>
          </ac:spMkLst>
        </pc:spChg>
        <pc:spChg chg="add del mod">
          <ac:chgData name="Koen Zomers" userId="ad436c90-77a0-4965-b13f-4e9598fc9fc6" providerId="ADAL" clId="{C1D664FE-93DD-4E1A-8A21-5CE1E40528B7}" dt="2020-01-18T13:28:37.463" v="734" actId="6264"/>
          <ac:spMkLst>
            <pc:docMk/>
            <pc:sldMk cId="4147035733" sldId="496"/>
            <ac:spMk id="5" creationId="{F9ECD3C9-69F2-4803-9CB8-CA3C49FED94C}"/>
          </ac:spMkLst>
        </pc:spChg>
      </pc:sldChg>
      <pc:sldChg chg="addSp delSp modSp mod modClrScheme chgLayout modNotesTx">
        <pc:chgData name="Koen Zomers" userId="ad436c90-77a0-4965-b13f-4e9598fc9fc6" providerId="ADAL" clId="{C1D664FE-93DD-4E1A-8A21-5CE1E40528B7}" dt="2020-01-18T13:27:23.300" v="717" actId="20577"/>
        <pc:sldMkLst>
          <pc:docMk/>
          <pc:sldMk cId="1925247108" sldId="501"/>
        </pc:sldMkLst>
        <pc:spChg chg="mod ord">
          <ac:chgData name="Koen Zomers" userId="ad436c90-77a0-4965-b13f-4e9598fc9fc6" providerId="ADAL" clId="{C1D664FE-93DD-4E1A-8A21-5CE1E40528B7}" dt="2020-01-18T13:25:32.037" v="691" actId="6264"/>
          <ac:spMkLst>
            <pc:docMk/>
            <pc:sldMk cId="1925247108" sldId="501"/>
            <ac:spMk id="2" creationId="{00000000-0000-0000-0000-000000000000}"/>
          </ac:spMkLst>
        </pc:spChg>
        <pc:spChg chg="add del mod">
          <ac:chgData name="Koen Zomers" userId="ad436c90-77a0-4965-b13f-4e9598fc9fc6" providerId="ADAL" clId="{C1D664FE-93DD-4E1A-8A21-5CE1E40528B7}" dt="2020-01-18T13:25:30.401" v="690" actId="6264"/>
          <ac:spMkLst>
            <pc:docMk/>
            <pc:sldMk cId="1925247108" sldId="501"/>
            <ac:spMk id="3" creationId="{9CF8E13E-602B-4117-928E-79B5AB4E86B1}"/>
          </ac:spMkLst>
        </pc:spChg>
        <pc:spChg chg="mod ord">
          <ac:chgData name="Koen Zomers" userId="ad436c90-77a0-4965-b13f-4e9598fc9fc6" providerId="ADAL" clId="{C1D664FE-93DD-4E1A-8A21-5CE1E40528B7}" dt="2020-01-18T13:26:25.771" v="715" actId="20577"/>
          <ac:spMkLst>
            <pc:docMk/>
            <pc:sldMk cId="1925247108" sldId="501"/>
            <ac:spMk id="4" creationId="{00000000-0000-0000-0000-000000000000}"/>
          </ac:spMkLst>
        </pc:spChg>
        <pc:spChg chg="add del mod">
          <ac:chgData name="Koen Zomers" userId="ad436c90-77a0-4965-b13f-4e9598fc9fc6" providerId="ADAL" clId="{C1D664FE-93DD-4E1A-8A21-5CE1E40528B7}" dt="2020-01-18T13:25:30.401" v="690" actId="6264"/>
          <ac:spMkLst>
            <pc:docMk/>
            <pc:sldMk cId="1925247108" sldId="501"/>
            <ac:spMk id="5" creationId="{1CC71789-7DC2-43EA-A145-5A69F176B633}"/>
          </ac:spMkLst>
        </pc:spChg>
        <pc:spChg chg="add del mod">
          <ac:chgData name="Koen Zomers" userId="ad436c90-77a0-4965-b13f-4e9598fc9fc6" providerId="ADAL" clId="{C1D664FE-93DD-4E1A-8A21-5CE1E40528B7}" dt="2020-01-18T13:25:32.037" v="691" actId="6264"/>
          <ac:spMkLst>
            <pc:docMk/>
            <pc:sldMk cId="1925247108" sldId="501"/>
            <ac:spMk id="6" creationId="{45D3DB57-8495-48CA-96AD-8491C5C44F18}"/>
          </ac:spMkLst>
        </pc:spChg>
        <pc:spChg chg="add del mod">
          <ac:chgData name="Koen Zomers" userId="ad436c90-77a0-4965-b13f-4e9598fc9fc6" providerId="ADAL" clId="{C1D664FE-93DD-4E1A-8A21-5CE1E40528B7}" dt="2020-01-18T13:25:32.037" v="691" actId="6264"/>
          <ac:spMkLst>
            <pc:docMk/>
            <pc:sldMk cId="1925247108" sldId="501"/>
            <ac:spMk id="7" creationId="{C0E9B84D-55B0-45F7-9E9B-B66D65E37493}"/>
          </ac:spMkLst>
        </pc:spChg>
      </pc:sldChg>
      <pc:sldChg chg="addSp delSp modSp mod modClrScheme chgLayout">
        <pc:chgData name="Koen Zomers" userId="ad436c90-77a0-4965-b13f-4e9598fc9fc6" providerId="ADAL" clId="{C1D664FE-93DD-4E1A-8A21-5CE1E40528B7}" dt="2020-01-18T13:27:54.692" v="724" actId="5793"/>
        <pc:sldMkLst>
          <pc:docMk/>
          <pc:sldMk cId="3555123229" sldId="502"/>
        </pc:sldMkLst>
        <pc:spChg chg="mod ord">
          <ac:chgData name="Koen Zomers" userId="ad436c90-77a0-4965-b13f-4e9598fc9fc6" providerId="ADAL" clId="{C1D664FE-93DD-4E1A-8A21-5CE1E40528B7}" dt="2020-01-18T13:27:30.196" v="719" actId="6264"/>
          <ac:spMkLst>
            <pc:docMk/>
            <pc:sldMk cId="3555123229" sldId="502"/>
            <ac:spMk id="2" creationId="{00000000-0000-0000-0000-000000000000}"/>
          </ac:spMkLst>
        </pc:spChg>
        <pc:spChg chg="mod ord">
          <ac:chgData name="Koen Zomers" userId="ad436c90-77a0-4965-b13f-4e9598fc9fc6" providerId="ADAL" clId="{C1D664FE-93DD-4E1A-8A21-5CE1E40528B7}" dt="2020-01-18T13:27:54.692" v="724" actId="5793"/>
          <ac:spMkLst>
            <pc:docMk/>
            <pc:sldMk cId="3555123229" sldId="502"/>
            <ac:spMk id="3" creationId="{00000000-0000-0000-0000-000000000000}"/>
          </ac:spMkLst>
        </pc:spChg>
        <pc:spChg chg="add del mod">
          <ac:chgData name="Koen Zomers" userId="ad436c90-77a0-4965-b13f-4e9598fc9fc6" providerId="ADAL" clId="{C1D664FE-93DD-4E1A-8A21-5CE1E40528B7}" dt="2020-01-18T13:25:30.401" v="690" actId="6264"/>
          <ac:spMkLst>
            <pc:docMk/>
            <pc:sldMk cId="3555123229" sldId="502"/>
            <ac:spMk id="4" creationId="{715C18BC-E363-47E0-9FD4-C5A0D9600F55}"/>
          </ac:spMkLst>
        </pc:spChg>
        <pc:spChg chg="add del mod">
          <ac:chgData name="Koen Zomers" userId="ad436c90-77a0-4965-b13f-4e9598fc9fc6" providerId="ADAL" clId="{C1D664FE-93DD-4E1A-8A21-5CE1E40528B7}" dt="2020-01-18T13:25:30.401" v="690" actId="6264"/>
          <ac:spMkLst>
            <pc:docMk/>
            <pc:sldMk cId="3555123229" sldId="502"/>
            <ac:spMk id="7" creationId="{C69FBE59-A787-45D7-978F-F244D0923CCB}"/>
          </ac:spMkLst>
        </pc:spChg>
        <pc:spChg chg="add del mod">
          <ac:chgData name="Koen Zomers" userId="ad436c90-77a0-4965-b13f-4e9598fc9fc6" providerId="ADAL" clId="{C1D664FE-93DD-4E1A-8A21-5CE1E40528B7}" dt="2020-01-18T13:25:32.037" v="691" actId="6264"/>
          <ac:spMkLst>
            <pc:docMk/>
            <pc:sldMk cId="3555123229" sldId="502"/>
            <ac:spMk id="8" creationId="{03D2577E-A6E5-408B-899F-C355B09AE4C4}"/>
          </ac:spMkLst>
        </pc:spChg>
        <pc:spChg chg="add del mod">
          <ac:chgData name="Koen Zomers" userId="ad436c90-77a0-4965-b13f-4e9598fc9fc6" providerId="ADAL" clId="{C1D664FE-93DD-4E1A-8A21-5CE1E40528B7}" dt="2020-01-18T13:25:32.037" v="691" actId="6264"/>
          <ac:spMkLst>
            <pc:docMk/>
            <pc:sldMk cId="3555123229" sldId="502"/>
            <ac:spMk id="9" creationId="{8EF4720A-0FB3-41EF-B5A2-E536C3438291}"/>
          </ac:spMkLst>
        </pc:spChg>
        <pc:spChg chg="add del mod">
          <ac:chgData name="Koen Zomers" userId="ad436c90-77a0-4965-b13f-4e9598fc9fc6" providerId="ADAL" clId="{C1D664FE-93DD-4E1A-8A21-5CE1E40528B7}" dt="2020-01-18T13:27:30.196" v="719" actId="6264"/>
          <ac:spMkLst>
            <pc:docMk/>
            <pc:sldMk cId="3555123229" sldId="502"/>
            <ac:spMk id="10" creationId="{1B4317FE-5B3C-4284-B5EF-FFD03250F569}"/>
          </ac:spMkLst>
        </pc:spChg>
        <pc:spChg chg="add del mod">
          <ac:chgData name="Koen Zomers" userId="ad436c90-77a0-4965-b13f-4e9598fc9fc6" providerId="ADAL" clId="{C1D664FE-93DD-4E1A-8A21-5CE1E40528B7}" dt="2020-01-18T13:27:30.196" v="719" actId="6264"/>
          <ac:spMkLst>
            <pc:docMk/>
            <pc:sldMk cId="3555123229" sldId="502"/>
            <ac:spMk id="11" creationId="{94729B5F-1EA5-4405-A558-C6695DFA1935}"/>
          </ac:spMkLst>
        </pc:spChg>
        <pc:picChg chg="mod">
          <ac:chgData name="Koen Zomers" userId="ad436c90-77a0-4965-b13f-4e9598fc9fc6" providerId="ADAL" clId="{C1D664FE-93DD-4E1A-8A21-5CE1E40528B7}" dt="2020-01-18T13:27:36.966" v="721" actId="1076"/>
          <ac:picMkLst>
            <pc:docMk/>
            <pc:sldMk cId="3555123229" sldId="502"/>
            <ac:picMk id="6" creationId="{00000000-0000-0000-0000-000000000000}"/>
          </ac:picMkLst>
        </pc:picChg>
      </pc:sldChg>
      <pc:sldChg chg="addSp delSp modSp mod modClrScheme chgLayout">
        <pc:chgData name="Koen Zomers" userId="ad436c90-77a0-4965-b13f-4e9598fc9fc6" providerId="ADAL" clId="{C1D664FE-93DD-4E1A-8A21-5CE1E40528B7}" dt="2020-01-18T13:27:48.253" v="723" actId="5793"/>
        <pc:sldMkLst>
          <pc:docMk/>
          <pc:sldMk cId="2618732092" sldId="503"/>
        </pc:sldMkLst>
        <pc:spChg chg="mod ord">
          <ac:chgData name="Koen Zomers" userId="ad436c90-77a0-4965-b13f-4e9598fc9fc6" providerId="ADAL" clId="{C1D664FE-93DD-4E1A-8A21-5CE1E40528B7}" dt="2020-01-18T13:27:45.271" v="722" actId="700"/>
          <ac:spMkLst>
            <pc:docMk/>
            <pc:sldMk cId="2618732092" sldId="503"/>
            <ac:spMk id="2" creationId="{00000000-0000-0000-0000-000000000000}"/>
          </ac:spMkLst>
        </pc:spChg>
        <pc:spChg chg="mod ord">
          <ac:chgData name="Koen Zomers" userId="ad436c90-77a0-4965-b13f-4e9598fc9fc6" providerId="ADAL" clId="{C1D664FE-93DD-4E1A-8A21-5CE1E40528B7}" dt="2020-01-18T13:27:48.253" v="723" actId="5793"/>
          <ac:spMkLst>
            <pc:docMk/>
            <pc:sldMk cId="2618732092" sldId="503"/>
            <ac:spMk id="3" creationId="{00000000-0000-0000-0000-000000000000}"/>
          </ac:spMkLst>
        </pc:spChg>
        <pc:spChg chg="add del mod">
          <ac:chgData name="Koen Zomers" userId="ad436c90-77a0-4965-b13f-4e9598fc9fc6" providerId="ADAL" clId="{C1D664FE-93DD-4E1A-8A21-5CE1E40528B7}" dt="2020-01-18T13:25:30.401" v="690" actId="6264"/>
          <ac:spMkLst>
            <pc:docMk/>
            <pc:sldMk cId="2618732092" sldId="503"/>
            <ac:spMk id="4" creationId="{60736AB8-9FFD-43F8-B426-F34D1F14AD74}"/>
          </ac:spMkLst>
        </pc:spChg>
        <pc:spChg chg="add del mod">
          <ac:chgData name="Koen Zomers" userId="ad436c90-77a0-4965-b13f-4e9598fc9fc6" providerId="ADAL" clId="{C1D664FE-93DD-4E1A-8A21-5CE1E40528B7}" dt="2020-01-18T13:25:30.401" v="690" actId="6264"/>
          <ac:spMkLst>
            <pc:docMk/>
            <pc:sldMk cId="2618732092" sldId="503"/>
            <ac:spMk id="5" creationId="{D70C7F57-2C2F-4A55-B503-34A9D28BE28A}"/>
          </ac:spMkLst>
        </pc:spChg>
        <pc:spChg chg="add del mod">
          <ac:chgData name="Koen Zomers" userId="ad436c90-77a0-4965-b13f-4e9598fc9fc6" providerId="ADAL" clId="{C1D664FE-93DD-4E1A-8A21-5CE1E40528B7}" dt="2020-01-18T13:25:32.037" v="691" actId="6264"/>
          <ac:spMkLst>
            <pc:docMk/>
            <pc:sldMk cId="2618732092" sldId="503"/>
            <ac:spMk id="6" creationId="{F1C17144-44E8-43C7-9A29-862AD3B3970F}"/>
          </ac:spMkLst>
        </pc:spChg>
        <pc:spChg chg="add del mod">
          <ac:chgData name="Koen Zomers" userId="ad436c90-77a0-4965-b13f-4e9598fc9fc6" providerId="ADAL" clId="{C1D664FE-93DD-4E1A-8A21-5CE1E40528B7}" dt="2020-01-18T13:25:32.037" v="691" actId="6264"/>
          <ac:spMkLst>
            <pc:docMk/>
            <pc:sldMk cId="2618732092" sldId="503"/>
            <ac:spMk id="8" creationId="{B45CE40A-805E-46BB-AF17-B0F876D60E7F}"/>
          </ac:spMkLst>
        </pc:spChg>
      </pc:sldChg>
      <pc:sldChg chg="addSp delSp modSp mod modClrScheme chgLayout">
        <pc:chgData name="Koen Zomers" userId="ad436c90-77a0-4965-b13f-4e9598fc9fc6" providerId="ADAL" clId="{C1D664FE-93DD-4E1A-8A21-5CE1E40528B7}" dt="2020-01-18T13:28:01.292" v="725" actId="5793"/>
        <pc:sldMkLst>
          <pc:docMk/>
          <pc:sldMk cId="342700610" sldId="504"/>
        </pc:sldMkLst>
        <pc:spChg chg="mod ord">
          <ac:chgData name="Koen Zomers" userId="ad436c90-77a0-4965-b13f-4e9598fc9fc6" providerId="ADAL" clId="{C1D664FE-93DD-4E1A-8A21-5CE1E40528B7}" dt="2020-01-18T13:25:32.037" v="691" actId="6264"/>
          <ac:spMkLst>
            <pc:docMk/>
            <pc:sldMk cId="342700610" sldId="504"/>
            <ac:spMk id="2" creationId="{00000000-0000-0000-0000-000000000000}"/>
          </ac:spMkLst>
        </pc:spChg>
        <pc:spChg chg="mod ord">
          <ac:chgData name="Koen Zomers" userId="ad436c90-77a0-4965-b13f-4e9598fc9fc6" providerId="ADAL" clId="{C1D664FE-93DD-4E1A-8A21-5CE1E40528B7}" dt="2020-01-18T13:28:01.292" v="725" actId="5793"/>
          <ac:spMkLst>
            <pc:docMk/>
            <pc:sldMk cId="342700610" sldId="504"/>
            <ac:spMk id="3" creationId="{00000000-0000-0000-0000-000000000000}"/>
          </ac:spMkLst>
        </pc:spChg>
        <pc:spChg chg="add del mod">
          <ac:chgData name="Koen Zomers" userId="ad436c90-77a0-4965-b13f-4e9598fc9fc6" providerId="ADAL" clId="{C1D664FE-93DD-4E1A-8A21-5CE1E40528B7}" dt="2020-01-18T13:25:30.401" v="690" actId="6264"/>
          <ac:spMkLst>
            <pc:docMk/>
            <pc:sldMk cId="342700610" sldId="504"/>
            <ac:spMk id="4" creationId="{7450F911-A508-4D55-877F-FAAAA3686072}"/>
          </ac:spMkLst>
        </pc:spChg>
        <pc:spChg chg="add del mod">
          <ac:chgData name="Koen Zomers" userId="ad436c90-77a0-4965-b13f-4e9598fc9fc6" providerId="ADAL" clId="{C1D664FE-93DD-4E1A-8A21-5CE1E40528B7}" dt="2020-01-18T13:25:30.401" v="690" actId="6264"/>
          <ac:spMkLst>
            <pc:docMk/>
            <pc:sldMk cId="342700610" sldId="504"/>
            <ac:spMk id="5" creationId="{29B0C1FF-8147-46B4-81D2-DAB30D09214E}"/>
          </ac:spMkLst>
        </pc:spChg>
        <pc:spChg chg="add del mod">
          <ac:chgData name="Koen Zomers" userId="ad436c90-77a0-4965-b13f-4e9598fc9fc6" providerId="ADAL" clId="{C1D664FE-93DD-4E1A-8A21-5CE1E40528B7}" dt="2020-01-18T13:25:32.037" v="691" actId="6264"/>
          <ac:spMkLst>
            <pc:docMk/>
            <pc:sldMk cId="342700610" sldId="504"/>
            <ac:spMk id="7" creationId="{F30DC2D0-C433-41B4-AD22-6A182BADDD18}"/>
          </ac:spMkLst>
        </pc:spChg>
        <pc:spChg chg="add del mod">
          <ac:chgData name="Koen Zomers" userId="ad436c90-77a0-4965-b13f-4e9598fc9fc6" providerId="ADAL" clId="{C1D664FE-93DD-4E1A-8A21-5CE1E40528B7}" dt="2020-01-18T13:25:32.037" v="691" actId="6264"/>
          <ac:spMkLst>
            <pc:docMk/>
            <pc:sldMk cId="342700610" sldId="504"/>
            <ac:spMk id="8" creationId="{44E79473-46C6-46BC-BB1A-18B2E146A91C}"/>
          </ac:spMkLst>
        </pc:spChg>
      </pc:sldChg>
      <pc:sldChg chg="addSp delSp modSp mod modClrScheme chgLayout">
        <pc:chgData name="Koen Zomers" userId="ad436c90-77a0-4965-b13f-4e9598fc9fc6" providerId="ADAL" clId="{C1D664FE-93DD-4E1A-8A21-5CE1E40528B7}" dt="2020-01-18T13:28:06.844" v="726" actId="5793"/>
        <pc:sldMkLst>
          <pc:docMk/>
          <pc:sldMk cId="474713845" sldId="505"/>
        </pc:sldMkLst>
        <pc:spChg chg="mod ord">
          <ac:chgData name="Koen Zomers" userId="ad436c90-77a0-4965-b13f-4e9598fc9fc6" providerId="ADAL" clId="{C1D664FE-93DD-4E1A-8A21-5CE1E40528B7}" dt="2020-01-18T13:25:32.037" v="691" actId="6264"/>
          <ac:spMkLst>
            <pc:docMk/>
            <pc:sldMk cId="474713845" sldId="505"/>
            <ac:spMk id="2" creationId="{00000000-0000-0000-0000-000000000000}"/>
          </ac:spMkLst>
        </pc:spChg>
        <pc:spChg chg="mod ord">
          <ac:chgData name="Koen Zomers" userId="ad436c90-77a0-4965-b13f-4e9598fc9fc6" providerId="ADAL" clId="{C1D664FE-93DD-4E1A-8A21-5CE1E40528B7}" dt="2020-01-18T13:28:06.844" v="726" actId="5793"/>
          <ac:spMkLst>
            <pc:docMk/>
            <pc:sldMk cId="474713845" sldId="505"/>
            <ac:spMk id="3" creationId="{00000000-0000-0000-0000-000000000000}"/>
          </ac:spMkLst>
        </pc:spChg>
        <pc:spChg chg="add del mod">
          <ac:chgData name="Koen Zomers" userId="ad436c90-77a0-4965-b13f-4e9598fc9fc6" providerId="ADAL" clId="{C1D664FE-93DD-4E1A-8A21-5CE1E40528B7}" dt="2020-01-18T13:25:30.401" v="690" actId="6264"/>
          <ac:spMkLst>
            <pc:docMk/>
            <pc:sldMk cId="474713845" sldId="505"/>
            <ac:spMk id="4" creationId="{CDACEC24-DFF6-4E3C-94E9-2B086A576054}"/>
          </ac:spMkLst>
        </pc:spChg>
        <pc:spChg chg="add del mod">
          <ac:chgData name="Koen Zomers" userId="ad436c90-77a0-4965-b13f-4e9598fc9fc6" providerId="ADAL" clId="{C1D664FE-93DD-4E1A-8A21-5CE1E40528B7}" dt="2020-01-18T13:25:30.401" v="690" actId="6264"/>
          <ac:spMkLst>
            <pc:docMk/>
            <pc:sldMk cId="474713845" sldId="505"/>
            <ac:spMk id="5" creationId="{D263C4F7-B0AD-4173-9B8A-48F7F1922527}"/>
          </ac:spMkLst>
        </pc:spChg>
        <pc:spChg chg="add del mod">
          <ac:chgData name="Koen Zomers" userId="ad436c90-77a0-4965-b13f-4e9598fc9fc6" providerId="ADAL" clId="{C1D664FE-93DD-4E1A-8A21-5CE1E40528B7}" dt="2020-01-18T13:25:32.037" v="691" actId="6264"/>
          <ac:spMkLst>
            <pc:docMk/>
            <pc:sldMk cId="474713845" sldId="505"/>
            <ac:spMk id="6" creationId="{BEE10D2E-12D9-4628-94A7-36F38982CA8A}"/>
          </ac:spMkLst>
        </pc:spChg>
        <pc:spChg chg="add del mod">
          <ac:chgData name="Koen Zomers" userId="ad436c90-77a0-4965-b13f-4e9598fc9fc6" providerId="ADAL" clId="{C1D664FE-93DD-4E1A-8A21-5CE1E40528B7}" dt="2020-01-18T13:25:32.037" v="691" actId="6264"/>
          <ac:spMkLst>
            <pc:docMk/>
            <pc:sldMk cId="474713845" sldId="505"/>
            <ac:spMk id="10" creationId="{C130E387-DFAE-4D38-87A5-8C7ED7915C2F}"/>
          </ac:spMkLst>
        </pc:spChg>
      </pc:sldChg>
      <pc:sldChg chg="addSp delSp modSp mod modClrScheme chgLayout">
        <pc:chgData name="Koen Zomers" userId="ad436c90-77a0-4965-b13f-4e9598fc9fc6" providerId="ADAL" clId="{C1D664FE-93DD-4E1A-8A21-5CE1E40528B7}" dt="2020-01-18T13:28:11.820" v="727" actId="5793"/>
        <pc:sldMkLst>
          <pc:docMk/>
          <pc:sldMk cId="1090574071" sldId="506"/>
        </pc:sldMkLst>
        <pc:spChg chg="mod ord">
          <ac:chgData name="Koen Zomers" userId="ad436c90-77a0-4965-b13f-4e9598fc9fc6" providerId="ADAL" clId="{C1D664FE-93DD-4E1A-8A21-5CE1E40528B7}" dt="2020-01-18T13:25:32.037" v="691" actId="6264"/>
          <ac:spMkLst>
            <pc:docMk/>
            <pc:sldMk cId="1090574071" sldId="506"/>
            <ac:spMk id="2" creationId="{00000000-0000-0000-0000-000000000000}"/>
          </ac:spMkLst>
        </pc:spChg>
        <pc:spChg chg="mod ord">
          <ac:chgData name="Koen Zomers" userId="ad436c90-77a0-4965-b13f-4e9598fc9fc6" providerId="ADAL" clId="{C1D664FE-93DD-4E1A-8A21-5CE1E40528B7}" dt="2020-01-18T13:28:11.820" v="727" actId="5793"/>
          <ac:spMkLst>
            <pc:docMk/>
            <pc:sldMk cId="1090574071" sldId="506"/>
            <ac:spMk id="3" creationId="{00000000-0000-0000-0000-000000000000}"/>
          </ac:spMkLst>
        </pc:spChg>
        <pc:spChg chg="add del mod">
          <ac:chgData name="Koen Zomers" userId="ad436c90-77a0-4965-b13f-4e9598fc9fc6" providerId="ADAL" clId="{C1D664FE-93DD-4E1A-8A21-5CE1E40528B7}" dt="2020-01-18T13:25:30.401" v="690" actId="6264"/>
          <ac:spMkLst>
            <pc:docMk/>
            <pc:sldMk cId="1090574071" sldId="506"/>
            <ac:spMk id="4" creationId="{747DC07B-29E4-41CA-A501-F78D73E89548}"/>
          </ac:spMkLst>
        </pc:spChg>
        <pc:spChg chg="add del mod">
          <ac:chgData name="Koen Zomers" userId="ad436c90-77a0-4965-b13f-4e9598fc9fc6" providerId="ADAL" clId="{C1D664FE-93DD-4E1A-8A21-5CE1E40528B7}" dt="2020-01-18T13:25:30.401" v="690" actId="6264"/>
          <ac:spMkLst>
            <pc:docMk/>
            <pc:sldMk cId="1090574071" sldId="506"/>
            <ac:spMk id="5" creationId="{20366764-FF9A-48C5-AEDA-C5817CBC76F9}"/>
          </ac:spMkLst>
        </pc:spChg>
        <pc:spChg chg="add del mod">
          <ac:chgData name="Koen Zomers" userId="ad436c90-77a0-4965-b13f-4e9598fc9fc6" providerId="ADAL" clId="{C1D664FE-93DD-4E1A-8A21-5CE1E40528B7}" dt="2020-01-18T13:25:32.037" v="691" actId="6264"/>
          <ac:spMkLst>
            <pc:docMk/>
            <pc:sldMk cId="1090574071" sldId="506"/>
            <ac:spMk id="6" creationId="{D18924CF-250B-4808-9A90-BAE1FB4D8443}"/>
          </ac:spMkLst>
        </pc:spChg>
        <pc:spChg chg="add del mod">
          <ac:chgData name="Koen Zomers" userId="ad436c90-77a0-4965-b13f-4e9598fc9fc6" providerId="ADAL" clId="{C1D664FE-93DD-4E1A-8A21-5CE1E40528B7}" dt="2020-01-18T13:25:32.037" v="691" actId="6264"/>
          <ac:spMkLst>
            <pc:docMk/>
            <pc:sldMk cId="1090574071" sldId="506"/>
            <ac:spMk id="7" creationId="{7C2427D6-B111-4B19-A033-CB8DE3AEE317}"/>
          </ac:spMkLst>
        </pc:spChg>
      </pc:sldChg>
      <pc:sldChg chg="addSp delSp modSp mod modClrScheme chgLayout">
        <pc:chgData name="Koen Zomers" userId="ad436c90-77a0-4965-b13f-4e9598fc9fc6" providerId="ADAL" clId="{C1D664FE-93DD-4E1A-8A21-5CE1E40528B7}" dt="2020-01-18T13:28:19.118" v="728" actId="5793"/>
        <pc:sldMkLst>
          <pc:docMk/>
          <pc:sldMk cId="2258408431" sldId="507"/>
        </pc:sldMkLst>
        <pc:spChg chg="mod ord">
          <ac:chgData name="Koen Zomers" userId="ad436c90-77a0-4965-b13f-4e9598fc9fc6" providerId="ADAL" clId="{C1D664FE-93DD-4E1A-8A21-5CE1E40528B7}" dt="2020-01-18T13:25:32.037" v="691" actId="6264"/>
          <ac:spMkLst>
            <pc:docMk/>
            <pc:sldMk cId="2258408431" sldId="507"/>
            <ac:spMk id="2" creationId="{00000000-0000-0000-0000-000000000000}"/>
          </ac:spMkLst>
        </pc:spChg>
        <pc:spChg chg="mod ord">
          <ac:chgData name="Koen Zomers" userId="ad436c90-77a0-4965-b13f-4e9598fc9fc6" providerId="ADAL" clId="{C1D664FE-93DD-4E1A-8A21-5CE1E40528B7}" dt="2020-01-18T13:28:19.118" v="728" actId="5793"/>
          <ac:spMkLst>
            <pc:docMk/>
            <pc:sldMk cId="2258408431" sldId="507"/>
            <ac:spMk id="3" creationId="{00000000-0000-0000-0000-000000000000}"/>
          </ac:spMkLst>
        </pc:spChg>
        <pc:spChg chg="add del mod">
          <ac:chgData name="Koen Zomers" userId="ad436c90-77a0-4965-b13f-4e9598fc9fc6" providerId="ADAL" clId="{C1D664FE-93DD-4E1A-8A21-5CE1E40528B7}" dt="2020-01-18T13:25:30.401" v="690" actId="6264"/>
          <ac:spMkLst>
            <pc:docMk/>
            <pc:sldMk cId="2258408431" sldId="507"/>
            <ac:spMk id="4" creationId="{5576B07D-8F14-44B1-A81A-D90341DCD5DB}"/>
          </ac:spMkLst>
        </pc:spChg>
        <pc:spChg chg="add del mod">
          <ac:chgData name="Koen Zomers" userId="ad436c90-77a0-4965-b13f-4e9598fc9fc6" providerId="ADAL" clId="{C1D664FE-93DD-4E1A-8A21-5CE1E40528B7}" dt="2020-01-18T13:25:30.401" v="690" actId="6264"/>
          <ac:spMkLst>
            <pc:docMk/>
            <pc:sldMk cId="2258408431" sldId="507"/>
            <ac:spMk id="5" creationId="{3C261A42-1FC0-4095-AD15-2D3E4670765A}"/>
          </ac:spMkLst>
        </pc:spChg>
        <pc:spChg chg="add del mod">
          <ac:chgData name="Koen Zomers" userId="ad436c90-77a0-4965-b13f-4e9598fc9fc6" providerId="ADAL" clId="{C1D664FE-93DD-4E1A-8A21-5CE1E40528B7}" dt="2020-01-18T13:25:32.037" v="691" actId="6264"/>
          <ac:spMkLst>
            <pc:docMk/>
            <pc:sldMk cId="2258408431" sldId="507"/>
            <ac:spMk id="6" creationId="{EF06D250-A4AE-4F40-9901-72F72C311FB5}"/>
          </ac:spMkLst>
        </pc:spChg>
        <pc:spChg chg="add del mod">
          <ac:chgData name="Koen Zomers" userId="ad436c90-77a0-4965-b13f-4e9598fc9fc6" providerId="ADAL" clId="{C1D664FE-93DD-4E1A-8A21-5CE1E40528B7}" dt="2020-01-18T13:25:32.037" v="691" actId="6264"/>
          <ac:spMkLst>
            <pc:docMk/>
            <pc:sldMk cId="2258408431" sldId="507"/>
            <ac:spMk id="7" creationId="{1A7E7800-45CA-4916-8F19-0388C9DB6CB5}"/>
          </ac:spMkLst>
        </pc:spChg>
      </pc:sldChg>
      <pc:sldChg chg="addSp delSp modSp mod chgLayout modNotesTx">
        <pc:chgData name="Koen Zomers" userId="ad436c90-77a0-4965-b13f-4e9598fc9fc6" providerId="ADAL" clId="{C1D664FE-93DD-4E1A-8A21-5CE1E40528B7}" dt="2020-01-18T13:15:30.800" v="170" actId="20577"/>
        <pc:sldMkLst>
          <pc:docMk/>
          <pc:sldMk cId="3364685703" sldId="508"/>
        </pc:sldMkLst>
        <pc:spChg chg="add del mod ord">
          <ac:chgData name="Koen Zomers" userId="ad436c90-77a0-4965-b13f-4e9598fc9fc6" providerId="ADAL" clId="{C1D664FE-93DD-4E1A-8A21-5CE1E40528B7}" dt="2020-01-18T13:15:15.752" v="168" actId="6264"/>
          <ac:spMkLst>
            <pc:docMk/>
            <pc:sldMk cId="3364685703" sldId="508"/>
            <ac:spMk id="2" creationId="{D770E883-83FF-454D-9045-70A05BF4A5C7}"/>
          </ac:spMkLst>
        </pc:spChg>
        <pc:spChg chg="del">
          <ac:chgData name="Koen Zomers" userId="ad436c90-77a0-4965-b13f-4e9598fc9fc6" providerId="ADAL" clId="{C1D664FE-93DD-4E1A-8A21-5CE1E40528B7}" dt="2020-01-18T13:15:14.819" v="167" actId="700"/>
          <ac:spMkLst>
            <pc:docMk/>
            <pc:sldMk cId="3364685703" sldId="508"/>
            <ac:spMk id="3" creationId="{00000000-0000-0000-0000-000000000000}"/>
          </ac:spMkLst>
        </pc:spChg>
        <pc:spChg chg="mod ord">
          <ac:chgData name="Koen Zomers" userId="ad436c90-77a0-4965-b13f-4e9598fc9fc6" providerId="ADAL" clId="{C1D664FE-93DD-4E1A-8A21-5CE1E40528B7}" dt="2020-01-18T13:15:15.752" v="168" actId="6264"/>
          <ac:spMkLst>
            <pc:docMk/>
            <pc:sldMk cId="3364685703" sldId="508"/>
            <ac:spMk id="4" creationId="{788C3C35-C123-415D-A6A0-18C4880106F4}"/>
          </ac:spMkLst>
        </pc:spChg>
        <pc:spChg chg="add del mod">
          <ac:chgData name="Koen Zomers" userId="ad436c90-77a0-4965-b13f-4e9598fc9fc6" providerId="ADAL" clId="{C1D664FE-93DD-4E1A-8A21-5CE1E40528B7}" dt="2020-01-18T13:15:15.752" v="168" actId="6264"/>
          <ac:spMkLst>
            <pc:docMk/>
            <pc:sldMk cId="3364685703" sldId="508"/>
            <ac:spMk id="5" creationId="{4B87BB49-5E5E-4077-B039-678DB88F0F29}"/>
          </ac:spMkLst>
        </pc:spChg>
        <pc:spChg chg="add mod ord">
          <ac:chgData name="Koen Zomers" userId="ad436c90-77a0-4965-b13f-4e9598fc9fc6" providerId="ADAL" clId="{C1D664FE-93DD-4E1A-8A21-5CE1E40528B7}" dt="2020-01-18T13:15:15.752" v="168" actId="6264"/>
          <ac:spMkLst>
            <pc:docMk/>
            <pc:sldMk cId="3364685703" sldId="508"/>
            <ac:spMk id="6" creationId="{E9B20F7F-5124-4048-BD3D-83B8DE2862B5}"/>
          </ac:spMkLst>
        </pc:spChg>
      </pc:sldChg>
      <pc:sldChg chg="addSp delSp modSp mod modClrScheme chgLayout">
        <pc:chgData name="Koen Zomers" userId="ad436c90-77a0-4965-b13f-4e9598fc9fc6" providerId="ADAL" clId="{C1D664FE-93DD-4E1A-8A21-5CE1E40528B7}" dt="2020-01-18T13:13:20.287" v="156" actId="20577"/>
        <pc:sldMkLst>
          <pc:docMk/>
          <pc:sldMk cId="3228153586" sldId="509"/>
        </pc:sldMkLst>
        <pc:spChg chg="mod ord">
          <ac:chgData name="Koen Zomers" userId="ad436c90-77a0-4965-b13f-4e9598fc9fc6" providerId="ADAL" clId="{C1D664FE-93DD-4E1A-8A21-5CE1E40528B7}" dt="2020-01-18T13:13:07.123" v="150" actId="6264"/>
          <ac:spMkLst>
            <pc:docMk/>
            <pc:sldMk cId="3228153586" sldId="509"/>
            <ac:spMk id="2" creationId="{00000000-0000-0000-0000-000000000000}"/>
          </ac:spMkLst>
        </pc:spChg>
        <pc:spChg chg="mod ord">
          <ac:chgData name="Koen Zomers" userId="ad436c90-77a0-4965-b13f-4e9598fc9fc6" providerId="ADAL" clId="{C1D664FE-93DD-4E1A-8A21-5CE1E40528B7}" dt="2020-01-18T13:13:20.287" v="156" actId="20577"/>
          <ac:spMkLst>
            <pc:docMk/>
            <pc:sldMk cId="3228153586" sldId="509"/>
            <ac:spMk id="3" creationId="{00000000-0000-0000-0000-000000000000}"/>
          </ac:spMkLst>
        </pc:spChg>
        <pc:spChg chg="add del mod">
          <ac:chgData name="Koen Zomers" userId="ad436c90-77a0-4965-b13f-4e9598fc9fc6" providerId="ADAL" clId="{C1D664FE-93DD-4E1A-8A21-5CE1E40528B7}" dt="2020-01-18T13:13:07.123" v="150" actId="6264"/>
          <ac:spMkLst>
            <pc:docMk/>
            <pc:sldMk cId="3228153586" sldId="509"/>
            <ac:spMk id="4" creationId="{B1BE47EE-C68F-4C0D-8E10-555D82DFC706}"/>
          </ac:spMkLst>
        </pc:spChg>
        <pc:spChg chg="add del mod">
          <ac:chgData name="Koen Zomers" userId="ad436c90-77a0-4965-b13f-4e9598fc9fc6" providerId="ADAL" clId="{C1D664FE-93DD-4E1A-8A21-5CE1E40528B7}" dt="2020-01-18T13:13:07.123" v="150" actId="6264"/>
          <ac:spMkLst>
            <pc:docMk/>
            <pc:sldMk cId="3228153586" sldId="509"/>
            <ac:spMk id="6" creationId="{A9589929-4815-44B1-8CB0-A7C046372E56}"/>
          </ac:spMkLst>
        </pc:spChg>
      </pc:sldChg>
      <pc:sldChg chg="addSp delSp modSp mod modClrScheme chgLayout">
        <pc:chgData name="Koen Zomers" userId="ad436c90-77a0-4965-b13f-4e9598fc9fc6" providerId="ADAL" clId="{C1D664FE-93DD-4E1A-8A21-5CE1E40528B7}" dt="2020-01-18T13:21:59.770" v="418" actId="20577"/>
        <pc:sldMkLst>
          <pc:docMk/>
          <pc:sldMk cId="2778422985" sldId="510"/>
        </pc:sldMkLst>
        <pc:spChg chg="mod ord">
          <ac:chgData name="Koen Zomers" userId="ad436c90-77a0-4965-b13f-4e9598fc9fc6" providerId="ADAL" clId="{C1D664FE-93DD-4E1A-8A21-5CE1E40528B7}" dt="2020-01-18T13:19:44.387" v="217" actId="6264"/>
          <ac:spMkLst>
            <pc:docMk/>
            <pc:sldMk cId="2778422985" sldId="510"/>
            <ac:spMk id="2" creationId="{00000000-0000-0000-0000-000000000000}"/>
          </ac:spMkLst>
        </pc:spChg>
        <pc:spChg chg="mod ord">
          <ac:chgData name="Koen Zomers" userId="ad436c90-77a0-4965-b13f-4e9598fc9fc6" providerId="ADAL" clId="{C1D664FE-93DD-4E1A-8A21-5CE1E40528B7}" dt="2020-01-18T13:21:59.770" v="418" actId="20577"/>
          <ac:spMkLst>
            <pc:docMk/>
            <pc:sldMk cId="2778422985" sldId="510"/>
            <ac:spMk id="3" creationId="{00000000-0000-0000-0000-000000000000}"/>
          </ac:spMkLst>
        </pc:spChg>
        <pc:spChg chg="add del mod">
          <ac:chgData name="Koen Zomers" userId="ad436c90-77a0-4965-b13f-4e9598fc9fc6" providerId="ADAL" clId="{C1D664FE-93DD-4E1A-8A21-5CE1E40528B7}" dt="2020-01-18T13:19:44.387" v="217" actId="6264"/>
          <ac:spMkLst>
            <pc:docMk/>
            <pc:sldMk cId="2778422985" sldId="510"/>
            <ac:spMk id="4" creationId="{81D13D66-6065-4C16-AA67-D43FE1003A2A}"/>
          </ac:spMkLst>
        </pc:spChg>
        <pc:spChg chg="add del mod">
          <ac:chgData name="Koen Zomers" userId="ad436c90-77a0-4965-b13f-4e9598fc9fc6" providerId="ADAL" clId="{C1D664FE-93DD-4E1A-8A21-5CE1E40528B7}" dt="2020-01-18T13:19:44.387" v="217" actId="6264"/>
          <ac:spMkLst>
            <pc:docMk/>
            <pc:sldMk cId="2778422985" sldId="510"/>
            <ac:spMk id="6" creationId="{F53D3F9C-B4F1-4693-A9E2-5DFE5E7E257E}"/>
          </ac:spMkLst>
        </pc:spChg>
        <pc:grpChg chg="mod">
          <ac:chgData name="Koen Zomers" userId="ad436c90-77a0-4965-b13f-4e9598fc9fc6" providerId="ADAL" clId="{C1D664FE-93DD-4E1A-8A21-5CE1E40528B7}" dt="2020-01-18T13:20:57.635" v="295" actId="1076"/>
          <ac:grpSpMkLst>
            <pc:docMk/>
            <pc:sldMk cId="2778422985" sldId="510"/>
            <ac:grpSpMk id="5" creationId="{00000000-0000-0000-0000-000000000000}"/>
          </ac:grpSpMkLst>
        </pc:grpChg>
      </pc:sldChg>
      <pc:sldChg chg="addSp delSp modSp mod modClrScheme chgLayout modNotesTx">
        <pc:chgData name="Koen Zomers" userId="ad436c90-77a0-4965-b13f-4e9598fc9fc6" providerId="ADAL" clId="{C1D664FE-93DD-4E1A-8A21-5CE1E40528B7}" dt="2020-01-18T13:23:45.725" v="645" actId="20577"/>
        <pc:sldMkLst>
          <pc:docMk/>
          <pc:sldMk cId="1937843872" sldId="511"/>
        </pc:sldMkLst>
        <pc:spChg chg="mod ord">
          <ac:chgData name="Koen Zomers" userId="ad436c90-77a0-4965-b13f-4e9598fc9fc6" providerId="ADAL" clId="{C1D664FE-93DD-4E1A-8A21-5CE1E40528B7}" dt="2020-01-18T13:22:09.602" v="420" actId="6264"/>
          <ac:spMkLst>
            <pc:docMk/>
            <pc:sldMk cId="1937843872" sldId="511"/>
            <ac:spMk id="2" creationId="{00000000-0000-0000-0000-000000000000}"/>
          </ac:spMkLst>
        </pc:spChg>
        <pc:spChg chg="add del mod">
          <ac:chgData name="Koen Zomers" userId="ad436c90-77a0-4965-b13f-4e9598fc9fc6" providerId="ADAL" clId="{C1D664FE-93DD-4E1A-8A21-5CE1E40528B7}" dt="2020-01-18T13:22:09.602" v="420" actId="6264"/>
          <ac:spMkLst>
            <pc:docMk/>
            <pc:sldMk cId="1937843872" sldId="511"/>
            <ac:spMk id="3" creationId="{C2A20AAC-ED77-41CE-B35F-F8EC8506C53E}"/>
          </ac:spMkLst>
        </pc:spChg>
        <pc:spChg chg="mod ord">
          <ac:chgData name="Koen Zomers" userId="ad436c90-77a0-4965-b13f-4e9598fc9fc6" providerId="ADAL" clId="{C1D664FE-93DD-4E1A-8A21-5CE1E40528B7}" dt="2020-01-18T13:22:56.265" v="431" actId="20577"/>
          <ac:spMkLst>
            <pc:docMk/>
            <pc:sldMk cId="1937843872" sldId="511"/>
            <ac:spMk id="4" creationId="{00000000-0000-0000-0000-000000000000}"/>
          </ac:spMkLst>
        </pc:spChg>
        <pc:spChg chg="add del mod">
          <ac:chgData name="Koen Zomers" userId="ad436c90-77a0-4965-b13f-4e9598fc9fc6" providerId="ADAL" clId="{C1D664FE-93DD-4E1A-8A21-5CE1E40528B7}" dt="2020-01-18T13:22:09.602" v="420" actId="6264"/>
          <ac:spMkLst>
            <pc:docMk/>
            <pc:sldMk cId="1937843872" sldId="511"/>
            <ac:spMk id="5" creationId="{A2FE4C98-9173-41C8-902A-65BBD99C952E}"/>
          </ac:spMkLst>
        </pc:spChg>
        <pc:grpChg chg="mod">
          <ac:chgData name="Koen Zomers" userId="ad436c90-77a0-4965-b13f-4e9598fc9fc6" providerId="ADAL" clId="{C1D664FE-93DD-4E1A-8A21-5CE1E40528B7}" dt="2020-01-18T13:22:21.802" v="421" actId="1076"/>
          <ac:grpSpMkLst>
            <pc:docMk/>
            <pc:sldMk cId="1937843872" sldId="511"/>
            <ac:grpSpMk id="6" creationId="{00000000-0000-0000-0000-000000000000}"/>
          </ac:grpSpMkLst>
        </pc:grpChg>
      </pc:sldChg>
      <pc:sldChg chg="addSp delSp modSp mod modClrScheme chgLayout">
        <pc:chgData name="Koen Zomers" userId="ad436c90-77a0-4965-b13f-4e9598fc9fc6" providerId="ADAL" clId="{C1D664FE-93DD-4E1A-8A21-5CE1E40528B7}" dt="2020-01-18T13:24:51.657" v="687" actId="20577"/>
        <pc:sldMkLst>
          <pc:docMk/>
          <pc:sldMk cId="2462125648" sldId="512"/>
        </pc:sldMkLst>
        <pc:spChg chg="mod ord">
          <ac:chgData name="Koen Zomers" userId="ad436c90-77a0-4965-b13f-4e9598fc9fc6" providerId="ADAL" clId="{C1D664FE-93DD-4E1A-8A21-5CE1E40528B7}" dt="2020-01-18T13:23:53.112" v="647" actId="6264"/>
          <ac:spMkLst>
            <pc:docMk/>
            <pc:sldMk cId="2462125648" sldId="512"/>
            <ac:spMk id="2" creationId="{00000000-0000-0000-0000-000000000000}"/>
          </ac:spMkLst>
        </pc:spChg>
        <pc:spChg chg="add del mod">
          <ac:chgData name="Koen Zomers" userId="ad436c90-77a0-4965-b13f-4e9598fc9fc6" providerId="ADAL" clId="{C1D664FE-93DD-4E1A-8A21-5CE1E40528B7}" dt="2020-01-18T13:23:53.112" v="647" actId="6264"/>
          <ac:spMkLst>
            <pc:docMk/>
            <pc:sldMk cId="2462125648" sldId="512"/>
            <ac:spMk id="3" creationId="{CEA81106-159E-4FC6-A3DF-0EEFBD43ABB7}"/>
          </ac:spMkLst>
        </pc:spChg>
        <pc:spChg chg="mod ord">
          <ac:chgData name="Koen Zomers" userId="ad436c90-77a0-4965-b13f-4e9598fc9fc6" providerId="ADAL" clId="{C1D664FE-93DD-4E1A-8A21-5CE1E40528B7}" dt="2020-01-18T13:24:51.657" v="687" actId="20577"/>
          <ac:spMkLst>
            <pc:docMk/>
            <pc:sldMk cId="2462125648" sldId="512"/>
            <ac:spMk id="4" creationId="{00000000-0000-0000-0000-000000000000}"/>
          </ac:spMkLst>
        </pc:spChg>
        <pc:spChg chg="add del mod">
          <ac:chgData name="Koen Zomers" userId="ad436c90-77a0-4965-b13f-4e9598fc9fc6" providerId="ADAL" clId="{C1D664FE-93DD-4E1A-8A21-5CE1E40528B7}" dt="2020-01-18T13:23:53.112" v="647" actId="6264"/>
          <ac:spMkLst>
            <pc:docMk/>
            <pc:sldMk cId="2462125648" sldId="512"/>
            <ac:spMk id="5" creationId="{EF4B04D5-ACD3-4096-876A-E791803EC792}"/>
          </ac:spMkLst>
        </pc:spChg>
        <pc:grpChg chg="mod">
          <ac:chgData name="Koen Zomers" userId="ad436c90-77a0-4965-b13f-4e9598fc9fc6" providerId="ADAL" clId="{C1D664FE-93DD-4E1A-8A21-5CE1E40528B7}" dt="2020-01-18T13:24:40.927" v="665" actId="1076"/>
          <ac:grpSpMkLst>
            <pc:docMk/>
            <pc:sldMk cId="2462125648" sldId="512"/>
            <ac:grpSpMk id="12" creationId="{00000000-0000-0000-0000-000000000000}"/>
          </ac:grpSpMkLst>
        </pc:grpChg>
      </pc:sldChg>
      <pc:sldChg chg="addSp delSp modSp mod modClrScheme chgLayout">
        <pc:chgData name="Koen Zomers" userId="ad436c90-77a0-4965-b13f-4e9598fc9fc6" providerId="ADAL" clId="{C1D664FE-93DD-4E1A-8A21-5CE1E40528B7}" dt="2020-01-18T13:20:42.151" v="294" actId="20577"/>
        <pc:sldMkLst>
          <pc:docMk/>
          <pc:sldMk cId="3292366867" sldId="513"/>
        </pc:sldMkLst>
        <pc:spChg chg="mod ord">
          <ac:chgData name="Koen Zomers" userId="ad436c90-77a0-4965-b13f-4e9598fc9fc6" providerId="ADAL" clId="{C1D664FE-93DD-4E1A-8A21-5CE1E40528B7}" dt="2020-01-18T13:18:15.594" v="195" actId="6264"/>
          <ac:spMkLst>
            <pc:docMk/>
            <pc:sldMk cId="3292366867" sldId="513"/>
            <ac:spMk id="2" creationId="{00000000-0000-0000-0000-000000000000}"/>
          </ac:spMkLst>
        </pc:spChg>
        <pc:spChg chg="mod ord">
          <ac:chgData name="Koen Zomers" userId="ad436c90-77a0-4965-b13f-4e9598fc9fc6" providerId="ADAL" clId="{C1D664FE-93DD-4E1A-8A21-5CE1E40528B7}" dt="2020-01-18T13:20:42.151" v="294" actId="20577"/>
          <ac:spMkLst>
            <pc:docMk/>
            <pc:sldMk cId="3292366867" sldId="513"/>
            <ac:spMk id="3" creationId="{00000000-0000-0000-0000-000000000000}"/>
          </ac:spMkLst>
        </pc:spChg>
        <pc:spChg chg="add del mod">
          <ac:chgData name="Koen Zomers" userId="ad436c90-77a0-4965-b13f-4e9598fc9fc6" providerId="ADAL" clId="{C1D664FE-93DD-4E1A-8A21-5CE1E40528B7}" dt="2020-01-18T13:18:15.594" v="195" actId="6264"/>
          <ac:spMkLst>
            <pc:docMk/>
            <pc:sldMk cId="3292366867" sldId="513"/>
            <ac:spMk id="4" creationId="{3CE201AF-CCDC-4D90-AA5B-7EFB49FE4950}"/>
          </ac:spMkLst>
        </pc:spChg>
        <pc:spChg chg="add del mod">
          <ac:chgData name="Koen Zomers" userId="ad436c90-77a0-4965-b13f-4e9598fc9fc6" providerId="ADAL" clId="{C1D664FE-93DD-4E1A-8A21-5CE1E40528B7}" dt="2020-01-18T13:18:15.594" v="195" actId="6264"/>
          <ac:spMkLst>
            <pc:docMk/>
            <pc:sldMk cId="3292366867" sldId="513"/>
            <ac:spMk id="5" creationId="{768B1273-45BC-4AB8-BB50-07985F9698AC}"/>
          </ac:spMkLst>
        </pc:spChg>
        <pc:picChg chg="mod">
          <ac:chgData name="Koen Zomers" userId="ad436c90-77a0-4965-b13f-4e9598fc9fc6" providerId="ADAL" clId="{C1D664FE-93DD-4E1A-8A21-5CE1E40528B7}" dt="2020-01-18T13:19:25.602" v="211" actId="1076"/>
          <ac:picMkLst>
            <pc:docMk/>
            <pc:sldMk cId="3292366867" sldId="513"/>
            <ac:picMk id="12" creationId="{00000000-0000-0000-0000-000000000000}"/>
          </ac:picMkLst>
        </pc:picChg>
      </pc:sldChg>
      <pc:sldChg chg="addSp delSp modSp mod modClrScheme chgLayout">
        <pc:chgData name="Koen Zomers" userId="ad436c90-77a0-4965-b13f-4e9598fc9fc6" providerId="ADAL" clId="{C1D664FE-93DD-4E1A-8A21-5CE1E40528B7}" dt="2020-01-18T13:15:56.823" v="175" actId="1076"/>
        <pc:sldMkLst>
          <pc:docMk/>
          <pc:sldMk cId="2468100188" sldId="514"/>
        </pc:sldMkLst>
        <pc:spChg chg="mod ord">
          <ac:chgData name="Koen Zomers" userId="ad436c90-77a0-4965-b13f-4e9598fc9fc6" providerId="ADAL" clId="{C1D664FE-93DD-4E1A-8A21-5CE1E40528B7}" dt="2020-01-18T13:15:38.990" v="172" actId="6264"/>
          <ac:spMkLst>
            <pc:docMk/>
            <pc:sldMk cId="2468100188" sldId="514"/>
            <ac:spMk id="2" creationId="{00000000-0000-0000-0000-000000000000}"/>
          </ac:spMkLst>
        </pc:spChg>
        <pc:spChg chg="add del mod">
          <ac:chgData name="Koen Zomers" userId="ad436c90-77a0-4965-b13f-4e9598fc9fc6" providerId="ADAL" clId="{C1D664FE-93DD-4E1A-8A21-5CE1E40528B7}" dt="2020-01-18T13:15:38.990" v="172" actId="6264"/>
          <ac:spMkLst>
            <pc:docMk/>
            <pc:sldMk cId="2468100188" sldId="514"/>
            <ac:spMk id="3" creationId="{0750754E-8B84-4E28-BB4C-68CC163F9CC1}"/>
          </ac:spMkLst>
        </pc:spChg>
        <pc:spChg chg="mod ord">
          <ac:chgData name="Koen Zomers" userId="ad436c90-77a0-4965-b13f-4e9598fc9fc6" providerId="ADAL" clId="{C1D664FE-93DD-4E1A-8A21-5CE1E40528B7}" dt="2020-01-18T13:15:52.860" v="174" actId="20577"/>
          <ac:spMkLst>
            <pc:docMk/>
            <pc:sldMk cId="2468100188" sldId="514"/>
            <ac:spMk id="4" creationId="{00000000-0000-0000-0000-000000000000}"/>
          </ac:spMkLst>
        </pc:spChg>
        <pc:spChg chg="add del mod">
          <ac:chgData name="Koen Zomers" userId="ad436c90-77a0-4965-b13f-4e9598fc9fc6" providerId="ADAL" clId="{C1D664FE-93DD-4E1A-8A21-5CE1E40528B7}" dt="2020-01-18T13:15:38.990" v="172" actId="6264"/>
          <ac:spMkLst>
            <pc:docMk/>
            <pc:sldMk cId="2468100188" sldId="514"/>
            <ac:spMk id="6" creationId="{FD285FAC-71DC-4001-A4C7-A934C003E3AC}"/>
          </ac:spMkLst>
        </pc:spChg>
        <pc:picChg chg="mod">
          <ac:chgData name="Koen Zomers" userId="ad436c90-77a0-4965-b13f-4e9598fc9fc6" providerId="ADAL" clId="{C1D664FE-93DD-4E1A-8A21-5CE1E40528B7}" dt="2020-01-18T13:15:56.823" v="175" actId="1076"/>
          <ac:picMkLst>
            <pc:docMk/>
            <pc:sldMk cId="2468100188" sldId="514"/>
            <ac:picMk id="5" creationId="{00000000-0000-0000-0000-000000000000}"/>
          </ac:picMkLst>
        </pc:picChg>
      </pc:sldChg>
      <pc:sldChg chg="addSp delSp modSp mod modClrScheme chgLayout">
        <pc:chgData name="Koen Zomers" userId="ad436c90-77a0-4965-b13f-4e9598fc9fc6" providerId="ADAL" clId="{C1D664FE-93DD-4E1A-8A21-5CE1E40528B7}" dt="2020-01-18T13:16:31.901" v="181" actId="20577"/>
        <pc:sldMkLst>
          <pc:docMk/>
          <pc:sldMk cId="2410705671" sldId="515"/>
        </pc:sldMkLst>
        <pc:spChg chg="mod ord">
          <ac:chgData name="Koen Zomers" userId="ad436c90-77a0-4965-b13f-4e9598fc9fc6" providerId="ADAL" clId="{C1D664FE-93DD-4E1A-8A21-5CE1E40528B7}" dt="2020-01-18T13:16:07.722" v="177" actId="6264"/>
          <ac:spMkLst>
            <pc:docMk/>
            <pc:sldMk cId="2410705671" sldId="515"/>
            <ac:spMk id="2" creationId="{00000000-0000-0000-0000-000000000000}"/>
          </ac:spMkLst>
        </pc:spChg>
        <pc:spChg chg="add del mod">
          <ac:chgData name="Koen Zomers" userId="ad436c90-77a0-4965-b13f-4e9598fc9fc6" providerId="ADAL" clId="{C1D664FE-93DD-4E1A-8A21-5CE1E40528B7}" dt="2020-01-18T13:16:07.722" v="177" actId="6264"/>
          <ac:spMkLst>
            <pc:docMk/>
            <pc:sldMk cId="2410705671" sldId="515"/>
            <ac:spMk id="3" creationId="{DBD6C0A8-9E9E-4F33-8FDC-B8B3D7925BB0}"/>
          </ac:spMkLst>
        </pc:spChg>
        <pc:spChg chg="mod ord">
          <ac:chgData name="Koen Zomers" userId="ad436c90-77a0-4965-b13f-4e9598fc9fc6" providerId="ADAL" clId="{C1D664FE-93DD-4E1A-8A21-5CE1E40528B7}" dt="2020-01-18T13:16:31.901" v="181" actId="20577"/>
          <ac:spMkLst>
            <pc:docMk/>
            <pc:sldMk cId="2410705671" sldId="515"/>
            <ac:spMk id="4" creationId="{00000000-0000-0000-0000-000000000000}"/>
          </ac:spMkLst>
        </pc:spChg>
        <pc:spChg chg="add del mod">
          <ac:chgData name="Koen Zomers" userId="ad436c90-77a0-4965-b13f-4e9598fc9fc6" providerId="ADAL" clId="{C1D664FE-93DD-4E1A-8A21-5CE1E40528B7}" dt="2020-01-18T13:16:07.722" v="177" actId="6264"/>
          <ac:spMkLst>
            <pc:docMk/>
            <pc:sldMk cId="2410705671" sldId="515"/>
            <ac:spMk id="5" creationId="{D1D32AC3-FE7D-4DD9-9676-A73E1E7F6F56}"/>
          </ac:spMkLst>
        </pc:spChg>
      </pc:sldChg>
      <pc:sldChg chg="addSp delSp modSp mod modClrScheme chgLayout modNotesTx">
        <pc:chgData name="Koen Zomers" userId="ad436c90-77a0-4965-b13f-4e9598fc9fc6" providerId="ADAL" clId="{C1D664FE-93DD-4E1A-8A21-5CE1E40528B7}" dt="2020-01-18T13:17:29.852" v="184" actId="6549"/>
        <pc:sldMkLst>
          <pc:docMk/>
          <pc:sldMk cId="2239596051" sldId="516"/>
        </pc:sldMkLst>
        <pc:spChg chg="mod ord">
          <ac:chgData name="Koen Zomers" userId="ad436c90-77a0-4965-b13f-4e9598fc9fc6" providerId="ADAL" clId="{C1D664FE-93DD-4E1A-8A21-5CE1E40528B7}" dt="2020-01-18T13:16:47.670" v="183" actId="6264"/>
          <ac:spMkLst>
            <pc:docMk/>
            <pc:sldMk cId="2239596051" sldId="516"/>
            <ac:spMk id="2" creationId="{00000000-0000-0000-0000-000000000000}"/>
          </ac:spMkLst>
        </pc:spChg>
        <pc:spChg chg="mod ord">
          <ac:chgData name="Koen Zomers" userId="ad436c90-77a0-4965-b13f-4e9598fc9fc6" providerId="ADAL" clId="{C1D664FE-93DD-4E1A-8A21-5CE1E40528B7}" dt="2020-01-18T13:16:47.670" v="183" actId="6264"/>
          <ac:spMkLst>
            <pc:docMk/>
            <pc:sldMk cId="2239596051" sldId="516"/>
            <ac:spMk id="3" creationId="{00000000-0000-0000-0000-000000000000}"/>
          </ac:spMkLst>
        </pc:spChg>
        <pc:spChg chg="add del mod">
          <ac:chgData name="Koen Zomers" userId="ad436c90-77a0-4965-b13f-4e9598fc9fc6" providerId="ADAL" clId="{C1D664FE-93DD-4E1A-8A21-5CE1E40528B7}" dt="2020-01-18T13:16:47.670" v="183" actId="6264"/>
          <ac:spMkLst>
            <pc:docMk/>
            <pc:sldMk cId="2239596051" sldId="516"/>
            <ac:spMk id="4" creationId="{20EF55E5-C5B3-4D18-9B34-540D14436F2B}"/>
          </ac:spMkLst>
        </pc:spChg>
        <pc:spChg chg="add del mod">
          <ac:chgData name="Koen Zomers" userId="ad436c90-77a0-4965-b13f-4e9598fc9fc6" providerId="ADAL" clId="{C1D664FE-93DD-4E1A-8A21-5CE1E40528B7}" dt="2020-01-18T13:16:47.670" v="183" actId="6264"/>
          <ac:spMkLst>
            <pc:docMk/>
            <pc:sldMk cId="2239596051" sldId="516"/>
            <ac:spMk id="5" creationId="{7A7571D6-9D2D-4F7E-B3F9-7F3FDBB5ACB3}"/>
          </ac:spMkLst>
        </pc:spChg>
      </pc:sldChg>
      <pc:sldChg chg="addSp delSp modSp mod modClrScheme chgLayout">
        <pc:chgData name="Koen Zomers" userId="ad436c90-77a0-4965-b13f-4e9598fc9fc6" providerId="ADAL" clId="{C1D664FE-93DD-4E1A-8A21-5CE1E40528B7}" dt="2020-01-18T13:17:55.487" v="193" actId="6264"/>
        <pc:sldMkLst>
          <pc:docMk/>
          <pc:sldMk cId="1259987218" sldId="517"/>
        </pc:sldMkLst>
        <pc:spChg chg="mod ord">
          <ac:chgData name="Koen Zomers" userId="ad436c90-77a0-4965-b13f-4e9598fc9fc6" providerId="ADAL" clId="{C1D664FE-93DD-4E1A-8A21-5CE1E40528B7}" dt="2020-01-18T13:17:55.487" v="193" actId="6264"/>
          <ac:spMkLst>
            <pc:docMk/>
            <pc:sldMk cId="1259987218" sldId="517"/>
            <ac:spMk id="2" creationId="{00000000-0000-0000-0000-000000000000}"/>
          </ac:spMkLst>
        </pc:spChg>
        <pc:spChg chg="mod ord">
          <ac:chgData name="Koen Zomers" userId="ad436c90-77a0-4965-b13f-4e9598fc9fc6" providerId="ADAL" clId="{C1D664FE-93DD-4E1A-8A21-5CE1E40528B7}" dt="2020-01-18T13:17:55.487" v="193" actId="6264"/>
          <ac:spMkLst>
            <pc:docMk/>
            <pc:sldMk cId="1259987218" sldId="517"/>
            <ac:spMk id="3" creationId="{00000000-0000-0000-0000-000000000000}"/>
          </ac:spMkLst>
        </pc:spChg>
        <pc:spChg chg="add del mod">
          <ac:chgData name="Koen Zomers" userId="ad436c90-77a0-4965-b13f-4e9598fc9fc6" providerId="ADAL" clId="{C1D664FE-93DD-4E1A-8A21-5CE1E40528B7}" dt="2020-01-18T13:17:55.487" v="193" actId="6264"/>
          <ac:spMkLst>
            <pc:docMk/>
            <pc:sldMk cId="1259987218" sldId="517"/>
            <ac:spMk id="4" creationId="{B17B39E9-AF7B-4913-91D8-E13F0CE42A87}"/>
          </ac:spMkLst>
        </pc:spChg>
        <pc:spChg chg="add del mod">
          <ac:chgData name="Koen Zomers" userId="ad436c90-77a0-4965-b13f-4e9598fc9fc6" providerId="ADAL" clId="{C1D664FE-93DD-4E1A-8A21-5CE1E40528B7}" dt="2020-01-18T13:17:55.487" v="193" actId="6264"/>
          <ac:spMkLst>
            <pc:docMk/>
            <pc:sldMk cId="1259987218" sldId="517"/>
            <ac:spMk id="6" creationId="{AA0BB1F0-307F-42AF-A0F5-F43831D5D3AA}"/>
          </ac:spMkLst>
        </pc:spChg>
      </pc:sldChg>
      <pc:sldChg chg="mod modClrScheme chgLayout">
        <pc:chgData name="Koen Zomers" userId="ad436c90-77a0-4965-b13f-4e9598fc9fc6" providerId="ADAL" clId="{C1D664FE-93DD-4E1A-8A21-5CE1E40528B7}" dt="2020-01-18T13:06:25.337" v="36" actId="700"/>
        <pc:sldMkLst>
          <pc:docMk/>
          <pc:sldMk cId="876479102" sldId="519"/>
        </pc:sldMkLst>
      </pc:sldChg>
      <pc:sldChg chg="modSp mod modClrScheme chgLayout">
        <pc:chgData name="Koen Zomers" userId="ad436c90-77a0-4965-b13f-4e9598fc9fc6" providerId="ADAL" clId="{C1D664FE-93DD-4E1A-8A21-5CE1E40528B7}" dt="2020-01-18T13:06:28.998" v="37" actId="700"/>
        <pc:sldMkLst>
          <pc:docMk/>
          <pc:sldMk cId="4158134876" sldId="520"/>
        </pc:sldMkLst>
        <pc:spChg chg="mod ord">
          <ac:chgData name="Koen Zomers" userId="ad436c90-77a0-4965-b13f-4e9598fc9fc6" providerId="ADAL" clId="{C1D664FE-93DD-4E1A-8A21-5CE1E40528B7}" dt="2020-01-18T13:06:28.998" v="37" actId="700"/>
          <ac:spMkLst>
            <pc:docMk/>
            <pc:sldMk cId="4158134876" sldId="520"/>
            <ac:spMk id="2" creationId="{00000000-0000-0000-0000-000000000000}"/>
          </ac:spMkLst>
        </pc:spChg>
      </pc:sldChg>
      <pc:sldChg chg="modSp mod modClrScheme chgLayout">
        <pc:chgData name="Koen Zomers" userId="ad436c90-77a0-4965-b13f-4e9598fc9fc6" providerId="ADAL" clId="{C1D664FE-93DD-4E1A-8A21-5CE1E40528B7}" dt="2020-01-18T13:06:32.580" v="38" actId="700"/>
        <pc:sldMkLst>
          <pc:docMk/>
          <pc:sldMk cId="228438664" sldId="521"/>
        </pc:sldMkLst>
        <pc:spChg chg="mod ord">
          <ac:chgData name="Koen Zomers" userId="ad436c90-77a0-4965-b13f-4e9598fc9fc6" providerId="ADAL" clId="{C1D664FE-93DD-4E1A-8A21-5CE1E40528B7}" dt="2020-01-18T13:06:32.580" v="38" actId="700"/>
          <ac:spMkLst>
            <pc:docMk/>
            <pc:sldMk cId="228438664" sldId="521"/>
            <ac:spMk id="3" creationId="{00000000-0000-0000-0000-000000000000}"/>
          </ac:spMkLst>
        </pc:spChg>
      </pc:sldChg>
      <pc:sldChg chg="modSp mod modClrScheme chgLayout">
        <pc:chgData name="Koen Zomers" userId="ad436c90-77a0-4965-b13f-4e9598fc9fc6" providerId="ADAL" clId="{C1D664FE-93DD-4E1A-8A21-5CE1E40528B7}" dt="2020-01-18T13:06:36.531" v="39" actId="700"/>
        <pc:sldMkLst>
          <pc:docMk/>
          <pc:sldMk cId="1218480544" sldId="522"/>
        </pc:sldMkLst>
        <pc:spChg chg="mod ord">
          <ac:chgData name="Koen Zomers" userId="ad436c90-77a0-4965-b13f-4e9598fc9fc6" providerId="ADAL" clId="{C1D664FE-93DD-4E1A-8A21-5CE1E40528B7}" dt="2020-01-18T13:06:36.531" v="39" actId="700"/>
          <ac:spMkLst>
            <pc:docMk/>
            <pc:sldMk cId="1218480544" sldId="522"/>
            <ac:spMk id="5" creationId="{00000000-0000-0000-0000-000000000000}"/>
          </ac:spMkLst>
        </pc:spChg>
      </pc:sldChg>
      <pc:sldChg chg="del">
        <pc:chgData name="Koen Zomers" userId="ad436c90-77a0-4965-b13f-4e9598fc9fc6" providerId="ADAL" clId="{C1D664FE-93DD-4E1A-8A21-5CE1E40528B7}" dt="2020-01-18T13:28:24.378" v="729" actId="47"/>
        <pc:sldMkLst>
          <pc:docMk/>
          <pc:sldMk cId="3047378153" sldId="524"/>
        </pc:sldMkLst>
      </pc:sldChg>
      <pc:sldChg chg="addSp delSp modSp mod modClrScheme modAnim chgLayout">
        <pc:chgData name="Koen Zomers" userId="ad436c90-77a0-4965-b13f-4e9598fc9fc6" providerId="ADAL" clId="{C1D664FE-93DD-4E1A-8A21-5CE1E40528B7}" dt="2020-01-18T13:28:44.597" v="736" actId="6264"/>
        <pc:sldMkLst>
          <pc:docMk/>
          <pc:sldMk cId="1800350970" sldId="525"/>
        </pc:sldMkLst>
        <pc:spChg chg="add del mod">
          <ac:chgData name="Koen Zomers" userId="ad436c90-77a0-4965-b13f-4e9598fc9fc6" providerId="ADAL" clId="{C1D664FE-93DD-4E1A-8A21-5CE1E40528B7}" dt="2020-01-18T13:28:44.597" v="736" actId="6264"/>
          <ac:spMkLst>
            <pc:docMk/>
            <pc:sldMk cId="1800350970" sldId="525"/>
            <ac:spMk id="2" creationId="{0546951A-1E41-468E-8247-4FEF8A7D46D8}"/>
          </ac:spMkLst>
        </pc:spChg>
        <pc:spChg chg="mod ord">
          <ac:chgData name="Koen Zomers" userId="ad436c90-77a0-4965-b13f-4e9598fc9fc6" providerId="ADAL" clId="{C1D664FE-93DD-4E1A-8A21-5CE1E40528B7}" dt="2020-01-18T13:28:44.597" v="736" actId="6264"/>
          <ac:spMkLst>
            <pc:docMk/>
            <pc:sldMk cId="1800350970" sldId="525"/>
            <ac:spMk id="3" creationId="{00000000-0000-0000-0000-000000000000}"/>
          </ac:spMkLst>
        </pc:spChg>
      </pc:sldChg>
      <pc:sldChg chg="addSp delSp modSp mod chgLayout">
        <pc:chgData name="Koen Zomers" userId="ad436c90-77a0-4965-b13f-4e9598fc9fc6" providerId="ADAL" clId="{C1D664FE-93DD-4E1A-8A21-5CE1E40528B7}" dt="2020-01-18T13:28:59.112" v="742" actId="6264"/>
        <pc:sldMkLst>
          <pc:docMk/>
          <pc:sldMk cId="1331555353" sldId="526"/>
        </pc:sldMkLst>
        <pc:spChg chg="add del mod">
          <ac:chgData name="Koen Zomers" userId="ad436c90-77a0-4965-b13f-4e9598fc9fc6" providerId="ADAL" clId="{C1D664FE-93DD-4E1A-8A21-5CE1E40528B7}" dt="2020-01-18T13:28:59.112" v="742" actId="6264"/>
          <ac:spMkLst>
            <pc:docMk/>
            <pc:sldMk cId="1331555353" sldId="526"/>
            <ac:spMk id="2" creationId="{23D5B870-6F9C-4F58-BE5A-EF87C193114B}"/>
          </ac:spMkLst>
        </pc:spChg>
        <pc:spChg chg="mod ord">
          <ac:chgData name="Koen Zomers" userId="ad436c90-77a0-4965-b13f-4e9598fc9fc6" providerId="ADAL" clId="{C1D664FE-93DD-4E1A-8A21-5CE1E40528B7}" dt="2020-01-18T13:28:59.112" v="742" actId="6264"/>
          <ac:spMkLst>
            <pc:docMk/>
            <pc:sldMk cId="1331555353" sldId="526"/>
            <ac:spMk id="3" creationId="{00000000-0000-0000-0000-000000000000}"/>
          </ac:spMkLst>
        </pc:spChg>
        <pc:spChg chg="mod ord">
          <ac:chgData name="Koen Zomers" userId="ad436c90-77a0-4965-b13f-4e9598fc9fc6" providerId="ADAL" clId="{C1D664FE-93DD-4E1A-8A21-5CE1E40528B7}" dt="2020-01-18T13:28:59.112" v="742" actId="6264"/>
          <ac:spMkLst>
            <pc:docMk/>
            <pc:sldMk cId="1331555353" sldId="526"/>
            <ac:spMk id="4" creationId="{00000000-0000-0000-0000-000000000000}"/>
          </ac:spMkLst>
        </pc:spChg>
        <pc:spChg chg="add del mod">
          <ac:chgData name="Koen Zomers" userId="ad436c90-77a0-4965-b13f-4e9598fc9fc6" providerId="ADAL" clId="{C1D664FE-93DD-4E1A-8A21-5CE1E40528B7}" dt="2020-01-18T13:28:59.112" v="742" actId="6264"/>
          <ac:spMkLst>
            <pc:docMk/>
            <pc:sldMk cId="1331555353" sldId="526"/>
            <ac:spMk id="5" creationId="{E1F1F489-6034-467D-BF6E-BE0328B0D96C}"/>
          </ac:spMkLst>
        </pc:spChg>
      </pc:sldChg>
      <pc:sldChg chg="addSp delSp modSp mod modClrScheme chgLayout">
        <pc:chgData name="Koen Zomers" userId="ad436c90-77a0-4965-b13f-4e9598fc9fc6" providerId="ADAL" clId="{C1D664FE-93DD-4E1A-8A21-5CE1E40528B7}" dt="2020-01-18T13:29:44.836" v="768" actId="20577"/>
        <pc:sldMkLst>
          <pc:docMk/>
          <pc:sldMk cId="1946412564" sldId="692"/>
        </pc:sldMkLst>
        <pc:spChg chg="del mod ord">
          <ac:chgData name="Koen Zomers" userId="ad436c90-77a0-4965-b13f-4e9598fc9fc6" providerId="ADAL" clId="{C1D664FE-93DD-4E1A-8A21-5CE1E40528B7}" dt="2020-01-18T13:06:13.013" v="20" actId="478"/>
          <ac:spMkLst>
            <pc:docMk/>
            <pc:sldMk cId="1946412564" sldId="692"/>
            <ac:spMk id="2" creationId="{00000000-0000-0000-0000-000000000000}"/>
          </ac:spMkLst>
        </pc:spChg>
        <pc:spChg chg="add del mod ord">
          <ac:chgData name="Koen Zomers" userId="ad436c90-77a0-4965-b13f-4e9598fc9fc6" providerId="ADAL" clId="{C1D664FE-93DD-4E1A-8A21-5CE1E40528B7}" dt="2020-01-18T13:06:08.059" v="19" actId="6264"/>
          <ac:spMkLst>
            <pc:docMk/>
            <pc:sldMk cId="1946412564" sldId="692"/>
            <ac:spMk id="3" creationId="{94373116-F36E-4C05-AB93-12FBD75D4047}"/>
          </ac:spMkLst>
        </pc:spChg>
        <pc:spChg chg="del mod ord">
          <ac:chgData name="Koen Zomers" userId="ad436c90-77a0-4965-b13f-4e9598fc9fc6" providerId="ADAL" clId="{C1D664FE-93DD-4E1A-8A21-5CE1E40528B7}" dt="2020-01-18T13:06:06.705" v="18" actId="700"/>
          <ac:spMkLst>
            <pc:docMk/>
            <pc:sldMk cId="1946412564" sldId="692"/>
            <ac:spMk id="4" creationId="{00000000-0000-0000-0000-000000000000}"/>
          </ac:spMkLst>
        </pc:spChg>
        <pc:spChg chg="add del mod ord">
          <ac:chgData name="Koen Zomers" userId="ad436c90-77a0-4965-b13f-4e9598fc9fc6" providerId="ADAL" clId="{C1D664FE-93DD-4E1A-8A21-5CE1E40528B7}" dt="2020-01-18T13:06:08.059" v="19" actId="6264"/>
          <ac:spMkLst>
            <pc:docMk/>
            <pc:sldMk cId="1946412564" sldId="692"/>
            <ac:spMk id="5" creationId="{856A6535-4338-4FDF-B6FE-0A57D3FABC66}"/>
          </ac:spMkLst>
        </pc:spChg>
        <pc:spChg chg="add del mod ord">
          <ac:chgData name="Koen Zomers" userId="ad436c90-77a0-4965-b13f-4e9598fc9fc6" providerId="ADAL" clId="{C1D664FE-93DD-4E1A-8A21-5CE1E40528B7}" dt="2020-01-18T13:06:08.059" v="19" actId="6264"/>
          <ac:spMkLst>
            <pc:docMk/>
            <pc:sldMk cId="1946412564" sldId="692"/>
            <ac:spMk id="6" creationId="{88C78884-DB90-4B8E-8055-8E2BFD58EBC9}"/>
          </ac:spMkLst>
        </pc:spChg>
        <pc:spChg chg="add mod ord">
          <ac:chgData name="Koen Zomers" userId="ad436c90-77a0-4965-b13f-4e9598fc9fc6" providerId="ADAL" clId="{C1D664FE-93DD-4E1A-8A21-5CE1E40528B7}" dt="2020-01-18T13:06:08.059" v="19" actId="6264"/>
          <ac:spMkLst>
            <pc:docMk/>
            <pc:sldMk cId="1946412564" sldId="692"/>
            <ac:spMk id="7" creationId="{E39471E3-C69C-44F9-B457-3D112DC91A03}"/>
          </ac:spMkLst>
        </pc:spChg>
        <pc:spChg chg="add mod ord">
          <ac:chgData name="Koen Zomers" userId="ad436c90-77a0-4965-b13f-4e9598fc9fc6" providerId="ADAL" clId="{C1D664FE-93DD-4E1A-8A21-5CE1E40528B7}" dt="2020-01-18T13:29:44.836" v="768" actId="20577"/>
          <ac:spMkLst>
            <pc:docMk/>
            <pc:sldMk cId="1946412564" sldId="692"/>
            <ac:spMk id="8" creationId="{43D6516A-4F8F-4744-AE1D-EE7AB83A4C8F}"/>
          </ac:spMkLst>
        </pc:spChg>
        <pc:spChg chg="add mod ord">
          <ac:chgData name="Koen Zomers" userId="ad436c90-77a0-4965-b13f-4e9598fc9fc6" providerId="ADAL" clId="{C1D664FE-93DD-4E1A-8A21-5CE1E40528B7}" dt="2020-01-18T13:06:16.150" v="26" actId="20577"/>
          <ac:spMkLst>
            <pc:docMk/>
            <pc:sldMk cId="1946412564" sldId="692"/>
            <ac:spMk id="9" creationId="{C41D867A-21D9-4AF7-B446-F463167ADE79}"/>
          </ac:spMkLst>
        </pc:spChg>
      </pc:sldChg>
      <pc:sldMasterChg chg="del delSldLayout">
        <pc:chgData name="Koen Zomers" userId="ad436c90-77a0-4965-b13f-4e9598fc9fc6" providerId="ADAL" clId="{C1D664FE-93DD-4E1A-8A21-5CE1E40528B7}" dt="2020-01-18T13:05:49.325" v="15" actId="2696"/>
        <pc:sldMasterMkLst>
          <pc:docMk/>
          <pc:sldMasterMk cId="4152540056" sldId="2147483793"/>
        </pc:sldMasterMkLst>
        <pc:sldLayoutChg chg="del">
          <pc:chgData name="Koen Zomers" userId="ad436c90-77a0-4965-b13f-4e9598fc9fc6" providerId="ADAL" clId="{C1D664FE-93DD-4E1A-8A21-5CE1E40528B7}" dt="2020-01-18T13:05:48.882" v="0" actId="2696"/>
          <pc:sldLayoutMkLst>
            <pc:docMk/>
            <pc:sldMasterMk cId="4152540056" sldId="2147483793"/>
            <pc:sldLayoutMk cId="4187735798" sldId="2147483794"/>
          </pc:sldLayoutMkLst>
        </pc:sldLayoutChg>
        <pc:sldLayoutChg chg="del">
          <pc:chgData name="Koen Zomers" userId="ad436c90-77a0-4965-b13f-4e9598fc9fc6" providerId="ADAL" clId="{C1D664FE-93DD-4E1A-8A21-5CE1E40528B7}" dt="2020-01-18T13:05:48.911" v="1" actId="2696"/>
          <pc:sldLayoutMkLst>
            <pc:docMk/>
            <pc:sldMasterMk cId="4152540056" sldId="2147483793"/>
            <pc:sldLayoutMk cId="637621029" sldId="2147483795"/>
          </pc:sldLayoutMkLst>
        </pc:sldLayoutChg>
        <pc:sldLayoutChg chg="del">
          <pc:chgData name="Koen Zomers" userId="ad436c90-77a0-4965-b13f-4e9598fc9fc6" providerId="ADAL" clId="{C1D664FE-93DD-4E1A-8A21-5CE1E40528B7}" dt="2020-01-18T13:05:48.935" v="2" actId="2696"/>
          <pc:sldLayoutMkLst>
            <pc:docMk/>
            <pc:sldMasterMk cId="4152540056" sldId="2147483793"/>
            <pc:sldLayoutMk cId="958717406" sldId="2147483796"/>
          </pc:sldLayoutMkLst>
        </pc:sldLayoutChg>
        <pc:sldLayoutChg chg="del">
          <pc:chgData name="Koen Zomers" userId="ad436c90-77a0-4965-b13f-4e9598fc9fc6" providerId="ADAL" clId="{C1D664FE-93DD-4E1A-8A21-5CE1E40528B7}" dt="2020-01-18T13:05:48.997" v="3" actId="2696"/>
          <pc:sldLayoutMkLst>
            <pc:docMk/>
            <pc:sldMasterMk cId="4152540056" sldId="2147483793"/>
            <pc:sldLayoutMk cId="3547050801" sldId="2147483797"/>
          </pc:sldLayoutMkLst>
        </pc:sldLayoutChg>
        <pc:sldLayoutChg chg="del">
          <pc:chgData name="Koen Zomers" userId="ad436c90-77a0-4965-b13f-4e9598fc9fc6" providerId="ADAL" clId="{C1D664FE-93DD-4E1A-8A21-5CE1E40528B7}" dt="2020-01-18T13:05:49.048" v="4" actId="2696"/>
          <pc:sldLayoutMkLst>
            <pc:docMk/>
            <pc:sldMasterMk cId="4152540056" sldId="2147483793"/>
            <pc:sldLayoutMk cId="2109996913" sldId="2147483798"/>
          </pc:sldLayoutMkLst>
        </pc:sldLayoutChg>
        <pc:sldLayoutChg chg="del">
          <pc:chgData name="Koen Zomers" userId="ad436c90-77a0-4965-b13f-4e9598fc9fc6" providerId="ADAL" clId="{C1D664FE-93DD-4E1A-8A21-5CE1E40528B7}" dt="2020-01-18T13:05:49.051" v="5" actId="2696"/>
          <pc:sldLayoutMkLst>
            <pc:docMk/>
            <pc:sldMasterMk cId="4152540056" sldId="2147483793"/>
            <pc:sldLayoutMk cId="1036571493" sldId="2147483799"/>
          </pc:sldLayoutMkLst>
        </pc:sldLayoutChg>
        <pc:sldLayoutChg chg="del">
          <pc:chgData name="Koen Zomers" userId="ad436c90-77a0-4965-b13f-4e9598fc9fc6" providerId="ADAL" clId="{C1D664FE-93DD-4E1A-8A21-5CE1E40528B7}" dt="2020-01-18T13:05:49.105" v="6" actId="2696"/>
          <pc:sldLayoutMkLst>
            <pc:docMk/>
            <pc:sldMasterMk cId="4152540056" sldId="2147483793"/>
            <pc:sldLayoutMk cId="974029568" sldId="2147483800"/>
          </pc:sldLayoutMkLst>
        </pc:sldLayoutChg>
        <pc:sldLayoutChg chg="del">
          <pc:chgData name="Koen Zomers" userId="ad436c90-77a0-4965-b13f-4e9598fc9fc6" providerId="ADAL" clId="{C1D664FE-93DD-4E1A-8A21-5CE1E40528B7}" dt="2020-01-18T13:05:49.155" v="7" actId="2696"/>
          <pc:sldLayoutMkLst>
            <pc:docMk/>
            <pc:sldMasterMk cId="4152540056" sldId="2147483793"/>
            <pc:sldLayoutMk cId="3839719745" sldId="2147483801"/>
          </pc:sldLayoutMkLst>
        </pc:sldLayoutChg>
        <pc:sldLayoutChg chg="del">
          <pc:chgData name="Koen Zomers" userId="ad436c90-77a0-4965-b13f-4e9598fc9fc6" providerId="ADAL" clId="{C1D664FE-93DD-4E1A-8A21-5CE1E40528B7}" dt="2020-01-18T13:05:49.203" v="8" actId="2696"/>
          <pc:sldLayoutMkLst>
            <pc:docMk/>
            <pc:sldMasterMk cId="4152540056" sldId="2147483793"/>
            <pc:sldLayoutMk cId="372251347" sldId="2147483802"/>
          </pc:sldLayoutMkLst>
        </pc:sldLayoutChg>
        <pc:sldLayoutChg chg="del">
          <pc:chgData name="Koen Zomers" userId="ad436c90-77a0-4965-b13f-4e9598fc9fc6" providerId="ADAL" clId="{C1D664FE-93DD-4E1A-8A21-5CE1E40528B7}" dt="2020-01-18T13:05:49.256" v="9" actId="2696"/>
          <pc:sldLayoutMkLst>
            <pc:docMk/>
            <pc:sldMasterMk cId="4152540056" sldId="2147483793"/>
            <pc:sldLayoutMk cId="1256675427" sldId="2147483803"/>
          </pc:sldLayoutMkLst>
        </pc:sldLayoutChg>
        <pc:sldLayoutChg chg="del">
          <pc:chgData name="Koen Zomers" userId="ad436c90-77a0-4965-b13f-4e9598fc9fc6" providerId="ADAL" clId="{C1D664FE-93DD-4E1A-8A21-5CE1E40528B7}" dt="2020-01-18T13:05:49.303" v="10" actId="2696"/>
          <pc:sldLayoutMkLst>
            <pc:docMk/>
            <pc:sldMasterMk cId="4152540056" sldId="2147483793"/>
            <pc:sldLayoutMk cId="600244088" sldId="2147483804"/>
          </pc:sldLayoutMkLst>
        </pc:sldLayoutChg>
        <pc:sldLayoutChg chg="del">
          <pc:chgData name="Koen Zomers" userId="ad436c90-77a0-4965-b13f-4e9598fc9fc6" providerId="ADAL" clId="{C1D664FE-93DD-4E1A-8A21-5CE1E40528B7}" dt="2020-01-18T13:05:49.306" v="11" actId="2696"/>
          <pc:sldLayoutMkLst>
            <pc:docMk/>
            <pc:sldMasterMk cId="4152540056" sldId="2147483793"/>
            <pc:sldLayoutMk cId="3871012414" sldId="2147483805"/>
          </pc:sldLayoutMkLst>
        </pc:sldLayoutChg>
        <pc:sldLayoutChg chg="del">
          <pc:chgData name="Koen Zomers" userId="ad436c90-77a0-4965-b13f-4e9598fc9fc6" providerId="ADAL" clId="{C1D664FE-93DD-4E1A-8A21-5CE1E40528B7}" dt="2020-01-18T13:05:49.312" v="12" actId="2696"/>
          <pc:sldLayoutMkLst>
            <pc:docMk/>
            <pc:sldMasterMk cId="4152540056" sldId="2147483793"/>
            <pc:sldLayoutMk cId="3089442737" sldId="2147483806"/>
          </pc:sldLayoutMkLst>
        </pc:sldLayoutChg>
        <pc:sldLayoutChg chg="del">
          <pc:chgData name="Koen Zomers" userId="ad436c90-77a0-4965-b13f-4e9598fc9fc6" providerId="ADAL" clId="{C1D664FE-93DD-4E1A-8A21-5CE1E40528B7}" dt="2020-01-18T13:05:49.317" v="13" actId="2696"/>
          <pc:sldLayoutMkLst>
            <pc:docMk/>
            <pc:sldMasterMk cId="4152540056" sldId="2147483793"/>
            <pc:sldLayoutMk cId="2317628120" sldId="2147483807"/>
          </pc:sldLayoutMkLst>
        </pc:sldLayoutChg>
        <pc:sldLayoutChg chg="del">
          <pc:chgData name="Koen Zomers" userId="ad436c90-77a0-4965-b13f-4e9598fc9fc6" providerId="ADAL" clId="{C1D664FE-93DD-4E1A-8A21-5CE1E40528B7}" dt="2020-01-18T13:05:49.320" v="14" actId="2696"/>
          <pc:sldLayoutMkLst>
            <pc:docMk/>
            <pc:sldMasterMk cId="4152540056" sldId="2147483793"/>
            <pc:sldLayoutMk cId="1487779634" sldId="2147483808"/>
          </pc:sldLayoutMkLst>
        </pc:sldLayoutChg>
      </pc:sldMasterChg>
      <pc:sldMasterChg chg="delSldLayout modSldLayout">
        <pc:chgData name="Koen Zomers" userId="ad436c90-77a0-4965-b13f-4e9598fc9fc6" providerId="ADAL" clId="{C1D664FE-93DD-4E1A-8A21-5CE1E40528B7}" dt="2020-01-18T13:29:09.849" v="745" actId="2696"/>
        <pc:sldMasterMkLst>
          <pc:docMk/>
          <pc:sldMasterMk cId="4159044708" sldId="2147483837"/>
        </pc:sldMasterMkLst>
        <pc:sldLayoutChg chg="delSp del">
          <pc:chgData name="Koen Zomers" userId="ad436c90-77a0-4965-b13f-4e9598fc9fc6" providerId="ADAL" clId="{C1D664FE-93DD-4E1A-8A21-5CE1E40528B7}" dt="2020-01-18T13:29:08.869" v="743" actId="2696"/>
          <pc:sldLayoutMkLst>
            <pc:docMk/>
            <pc:sldMasterMk cId="4159044708" sldId="2147483837"/>
            <pc:sldLayoutMk cId="2952191051" sldId="2147483852"/>
          </pc:sldLayoutMkLst>
          <pc:spChg chg="del">
            <ac:chgData name="Koen Zomers" userId="ad436c90-77a0-4965-b13f-4e9598fc9fc6" providerId="ADAL" clId="{C1D664FE-93DD-4E1A-8A21-5CE1E40528B7}" dt="2020-01-18T13:05:50.340" v="16"/>
            <ac:spMkLst>
              <pc:docMk/>
              <pc:sldMasterMk cId="4159044708" sldId="2147483837"/>
              <pc:sldLayoutMk cId="2952191051" sldId="2147483852"/>
              <ac:spMk id="2" creationId="{00000000-0000-0000-0000-000000000000}"/>
            </ac:spMkLst>
          </pc:spChg>
          <pc:spChg chg="del">
            <ac:chgData name="Koen Zomers" userId="ad436c90-77a0-4965-b13f-4e9598fc9fc6" providerId="ADAL" clId="{C1D664FE-93DD-4E1A-8A21-5CE1E40528B7}" dt="2020-01-18T13:05:50.340" v="16"/>
            <ac:spMkLst>
              <pc:docMk/>
              <pc:sldMasterMk cId="4159044708" sldId="2147483837"/>
              <pc:sldLayoutMk cId="2952191051" sldId="2147483852"/>
              <ac:spMk id="10" creationId="{00000000-0000-0000-0000-000000000000}"/>
            </ac:spMkLst>
          </pc:spChg>
          <pc:picChg chg="del">
            <ac:chgData name="Koen Zomers" userId="ad436c90-77a0-4965-b13f-4e9598fc9fc6" providerId="ADAL" clId="{C1D664FE-93DD-4E1A-8A21-5CE1E40528B7}" dt="2020-01-18T13:05:50.340" v="16"/>
            <ac:picMkLst>
              <pc:docMk/>
              <pc:sldMasterMk cId="4159044708" sldId="2147483837"/>
              <pc:sldLayoutMk cId="2952191051" sldId="2147483852"/>
              <ac:picMk id="8" creationId="{00000000-0000-0000-0000-000000000000}"/>
            </ac:picMkLst>
          </pc:picChg>
        </pc:sldLayoutChg>
        <pc:sldLayoutChg chg="delSp del">
          <pc:chgData name="Koen Zomers" userId="ad436c90-77a0-4965-b13f-4e9598fc9fc6" providerId="ADAL" clId="{C1D664FE-93DD-4E1A-8A21-5CE1E40528B7}" dt="2020-01-18T13:29:09.433" v="744" actId="2696"/>
          <pc:sldLayoutMkLst>
            <pc:docMk/>
            <pc:sldMasterMk cId="4159044708" sldId="2147483837"/>
            <pc:sldLayoutMk cId="1630388278" sldId="2147483853"/>
          </pc:sldLayoutMkLst>
          <pc:spChg chg="del">
            <ac:chgData name="Koen Zomers" userId="ad436c90-77a0-4965-b13f-4e9598fc9fc6" providerId="ADAL" clId="{C1D664FE-93DD-4E1A-8A21-5CE1E40528B7}" dt="2020-01-18T13:05:52.584" v="17"/>
            <ac:spMkLst>
              <pc:docMk/>
              <pc:sldMasterMk cId="4159044708" sldId="2147483837"/>
              <pc:sldLayoutMk cId="1630388278" sldId="2147483853"/>
              <ac:spMk id="2" creationId="{00000000-0000-0000-0000-000000000000}"/>
            </ac:spMkLst>
          </pc:spChg>
        </pc:sldLayoutChg>
        <pc:sldLayoutChg chg="del">
          <pc:chgData name="Koen Zomers" userId="ad436c90-77a0-4965-b13f-4e9598fc9fc6" providerId="ADAL" clId="{C1D664FE-93DD-4E1A-8A21-5CE1E40528B7}" dt="2020-01-18T13:29:09.849" v="745" actId="2696"/>
          <pc:sldLayoutMkLst>
            <pc:docMk/>
            <pc:sldMasterMk cId="4159044708" sldId="2147483837"/>
            <pc:sldLayoutMk cId="965869311" sldId="2147483854"/>
          </pc:sldLayoutMkLst>
        </pc:sldLayoutChg>
      </pc:sldMasterChg>
    </pc:docChg>
  </pc:docChgLst>
  <pc:docChgLst>
    <pc:chgData name="Yusuf Moraby" userId="S::yumoraby@microsoft.com::643a6fd9-ca78-4ff2-884c-5ca04781cd15" providerId="AD" clId="Web-{A54C7C77-920E-4B56-9597-4DFB6FA90E00}"/>
    <pc:docChg chg="modSld">
      <pc:chgData name="Yusuf Moraby" userId="S::yumoraby@microsoft.com::643a6fd9-ca78-4ff2-884c-5ca04781cd15" providerId="AD" clId="Web-{A54C7C77-920E-4B56-9597-4DFB6FA90E00}" dt="2019-02-14T23:55:59.053" v="1"/>
      <pc:docMkLst>
        <pc:docMk/>
      </pc:docMkLst>
      <pc:sldChg chg="modNotes">
        <pc:chgData name="Yusuf Moraby" userId="S::yumoraby@microsoft.com::643a6fd9-ca78-4ff2-884c-5ca04781cd15" providerId="AD" clId="Web-{A54C7C77-920E-4B56-9597-4DFB6FA90E00}" dt="2019-02-14T23:55:59.053" v="1"/>
        <pc:sldMkLst>
          <pc:docMk/>
          <pc:sldMk cId="1937843872" sldId="511"/>
        </pc:sldMkLst>
      </pc:sldChg>
    </pc:docChg>
  </pc:docChgLst>
  <pc:docChgLst>
    <pc:chgData name="Yusuf Moraby" userId="643a6fd9-ca78-4ff2-884c-5ca04781cd15" providerId="ADAL" clId="{E029465A-6425-4296-8A83-436C32D56B84}"/>
    <pc:docChg chg="modSld">
      <pc:chgData name="Yusuf Moraby" userId="643a6fd9-ca78-4ff2-884c-5ca04781cd15" providerId="ADAL" clId="{E029465A-6425-4296-8A83-436C32D56B84}" dt="2019-02-15T00:01:44.912" v="8" actId="790"/>
      <pc:docMkLst>
        <pc:docMk/>
      </pc:docMkLst>
      <pc:sldChg chg="modNotesTx">
        <pc:chgData name="Yusuf Moraby" userId="643a6fd9-ca78-4ff2-884c-5ca04781cd15" providerId="ADAL" clId="{E029465A-6425-4296-8A83-436C32D56B84}" dt="2019-02-14T23:58:12.552" v="5" actId="2"/>
        <pc:sldMkLst>
          <pc:docMk/>
          <pc:sldMk cId="3732993123" sldId="484"/>
        </pc:sldMkLst>
      </pc:sldChg>
      <pc:sldChg chg="modNotesTx">
        <pc:chgData name="Yusuf Moraby" userId="643a6fd9-ca78-4ff2-884c-5ca04781cd15" providerId="ADAL" clId="{E029465A-6425-4296-8A83-436C32D56B84}" dt="2019-02-14T23:58:16.216" v="7" actId="2"/>
        <pc:sldMkLst>
          <pc:docMk/>
          <pc:sldMk cId="4090695332" sldId="486"/>
        </pc:sldMkLst>
      </pc:sldChg>
      <pc:sldChg chg="modNotesTx">
        <pc:chgData name="Yusuf Moraby" userId="643a6fd9-ca78-4ff2-884c-5ca04781cd15" providerId="ADAL" clId="{E029465A-6425-4296-8A83-436C32D56B84}" dt="2019-02-15T00:01:44.912" v="8" actId="790"/>
        <pc:sldMkLst>
          <pc:docMk/>
          <pc:sldMk cId="1937843872" sldId="511"/>
        </pc:sldMkLst>
      </pc:sldChg>
      <pc:sldChg chg="modSp modNotesTx">
        <pc:chgData name="Yusuf Moraby" userId="643a6fd9-ca78-4ff2-884c-5ca04781cd15" providerId="ADAL" clId="{E029465A-6425-4296-8A83-436C32D56B84}" dt="2019-02-14T23:58:09.006" v="4" actId="2"/>
        <pc:sldMkLst>
          <pc:docMk/>
          <pc:sldMk cId="2462125648" sldId="512"/>
        </pc:sldMkLst>
        <pc:spChg chg="mod">
          <ac:chgData name="Yusuf Moraby" userId="643a6fd9-ca78-4ff2-884c-5ca04781cd15" providerId="ADAL" clId="{E029465A-6425-4296-8A83-436C32D56B84}" dt="2019-02-14T23:58:02.157" v="1" actId="2"/>
          <ac:spMkLst>
            <pc:docMk/>
            <pc:sldMk cId="2462125648" sldId="512"/>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dgm:spPr/>
      <dgm:t>
        <a:bodyPr/>
        <a:lstStyle/>
        <a:p>
          <a:endParaRPr lang="en-US"/>
        </a:p>
      </dgm:t>
    </dgm:pt>
    <dgm:pt modelId="{72FF48E3-6742-497B-840C-6F2900BA8C5D}">
      <dgm:prSet/>
      <dgm:spPr/>
      <dgm:t>
        <a:bodyPr/>
        <a:lstStyle/>
        <a:p>
          <a:r>
            <a:rPr lang="en-US" baseline="0"/>
            <a:t>To switch to </a:t>
          </a:r>
          <a:r>
            <a:rPr lang="en-US" b="1" baseline="0"/>
            <a:t>Notes Page </a:t>
          </a:r>
          <a:r>
            <a:rPr lang="en-US" baseline="0"/>
            <a:t>view:</a:t>
          </a:r>
          <a:endParaRPr lang="en-US"/>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a:t>On the ribbon, click the </a:t>
          </a:r>
          <a:r>
            <a:rPr lang="en-US" b="1" baseline="0"/>
            <a:t>View </a:t>
          </a:r>
          <a:r>
            <a:rPr lang="en-US" baseline="0"/>
            <a:t>tab, and then click </a:t>
          </a:r>
          <a:r>
            <a:rPr lang="en-US" b="1" baseline="0"/>
            <a:t>Notes Page</a:t>
          </a:r>
          <a:endParaRPr lang="en-US"/>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a:t>To navigate through notes, use the Page Up and Page Down keys</a:t>
          </a:r>
          <a:endParaRPr lang="en-US"/>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a:t>Zoom in or zoom out, if required</a:t>
          </a:r>
          <a:endParaRPr lang="en-US"/>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a:t>In the </a:t>
          </a:r>
          <a:r>
            <a:rPr lang="en-US" b="1" baseline="0"/>
            <a:t>Notes Page </a:t>
          </a:r>
          <a:r>
            <a:rPr lang="en-US" baseline="0"/>
            <a:t>view, you can:</a:t>
          </a:r>
          <a:endParaRPr lang="en-US"/>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a:t>Read any supporting text—now or after the delivery</a:t>
          </a:r>
          <a:endParaRPr lang="en-US"/>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a:t>Add notes to your copy of the presentation, if required</a:t>
          </a:r>
          <a:endParaRPr lang="en-US"/>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a:t>Take the presentation files home with you</a:t>
          </a:r>
          <a:endParaRPr lang="en-US"/>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F09AE-61DA-45D9-9B02-5A6154644B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EBB5A8-0610-494F-BB70-2E80E474E2F9}">
      <dgm:prSet/>
      <dgm:spPr/>
      <dgm:t>
        <a:bodyPr/>
        <a:lstStyle/>
        <a:p>
          <a:r>
            <a:rPr lang="en-US"/>
            <a:t>Workflow Manager</a:t>
          </a:r>
        </a:p>
      </dgm:t>
    </dgm:pt>
    <dgm:pt modelId="{4910435A-03D0-4F46-9915-E2D151A151B2}" type="parTrans" cxnId="{2DBE64B8-5488-4AF9-A3E1-7C5D4F4CA9E3}">
      <dgm:prSet/>
      <dgm:spPr/>
      <dgm:t>
        <a:bodyPr/>
        <a:lstStyle/>
        <a:p>
          <a:endParaRPr lang="en-US"/>
        </a:p>
      </dgm:t>
    </dgm:pt>
    <dgm:pt modelId="{DAFC96C0-37E9-4BFF-8056-DC1AC8FD01E7}" type="sibTrans" cxnId="{2DBE64B8-5488-4AF9-A3E1-7C5D4F4CA9E3}">
      <dgm:prSet/>
      <dgm:spPr/>
      <dgm:t>
        <a:bodyPr/>
        <a:lstStyle/>
        <a:p>
          <a:endParaRPr lang="en-US"/>
        </a:p>
      </dgm:t>
    </dgm:pt>
    <dgm:pt modelId="{A370D177-2F42-4F76-AB34-FA09C2226876}">
      <dgm:prSet/>
      <dgm:spPr/>
      <dgm:t>
        <a:bodyPr/>
        <a:lstStyle/>
        <a:p>
          <a:r>
            <a:rPr lang="en-GB"/>
            <a:t>In this Lesson</a:t>
          </a:r>
          <a:endParaRPr lang="en-US"/>
        </a:p>
      </dgm:t>
    </dgm:pt>
    <dgm:pt modelId="{773641E7-837B-4BC8-BD87-6285539E6E0A}" type="parTrans" cxnId="{0E2C0DF9-9762-4300-84CE-99377FB138F1}">
      <dgm:prSet/>
      <dgm:spPr/>
      <dgm:t>
        <a:bodyPr/>
        <a:lstStyle/>
        <a:p>
          <a:endParaRPr lang="en-US"/>
        </a:p>
      </dgm:t>
    </dgm:pt>
    <dgm:pt modelId="{E3A724E5-22EE-40C1-BE76-B6C63FD264C5}" type="sibTrans" cxnId="{0E2C0DF9-9762-4300-84CE-99377FB138F1}">
      <dgm:prSet/>
      <dgm:spPr/>
      <dgm:t>
        <a:bodyPr/>
        <a:lstStyle/>
        <a:p>
          <a:endParaRPr lang="en-US"/>
        </a:p>
      </dgm:t>
    </dgm:pt>
    <dgm:pt modelId="{7140D2C8-F579-46A3-94AF-425190371A75}">
      <dgm:prSet/>
      <dgm:spPr/>
      <dgm:t>
        <a:bodyPr/>
        <a:lstStyle/>
        <a:p>
          <a:r>
            <a:rPr lang="en-US"/>
            <a:t>Service Bus</a:t>
          </a:r>
        </a:p>
      </dgm:t>
    </dgm:pt>
    <dgm:pt modelId="{102E9882-BB31-4E57-BAE0-2B533173ED68}" type="parTrans" cxnId="{86FCE40B-20F4-4388-AB60-EF8959AD4D5D}">
      <dgm:prSet/>
      <dgm:spPr/>
      <dgm:t>
        <a:bodyPr/>
        <a:lstStyle/>
        <a:p>
          <a:endParaRPr lang="en-US"/>
        </a:p>
      </dgm:t>
    </dgm:pt>
    <dgm:pt modelId="{5E0731BB-698E-4425-8976-5255BE92AEB0}" type="sibTrans" cxnId="{86FCE40B-20F4-4388-AB60-EF8959AD4D5D}">
      <dgm:prSet/>
      <dgm:spPr/>
      <dgm:t>
        <a:bodyPr/>
        <a:lstStyle/>
        <a:p>
          <a:endParaRPr lang="en-US"/>
        </a:p>
      </dgm:t>
    </dgm:pt>
    <dgm:pt modelId="{626F9307-524C-40B1-9B11-94850BD014A0}">
      <dgm:prSet/>
      <dgm:spPr/>
      <dgm:t>
        <a:bodyPr/>
        <a:lstStyle/>
        <a:p>
          <a:r>
            <a:rPr lang="en-US"/>
            <a:t>Differences between workflows</a:t>
          </a:r>
        </a:p>
      </dgm:t>
    </dgm:pt>
    <dgm:pt modelId="{FA4B18F7-EEAF-4B4D-9050-BC40011F50C4}" type="parTrans" cxnId="{32925B86-4EC5-4BA5-A195-ADD2DECDF0A4}">
      <dgm:prSet/>
      <dgm:spPr/>
      <dgm:t>
        <a:bodyPr/>
        <a:lstStyle/>
        <a:p>
          <a:endParaRPr lang="en-US"/>
        </a:p>
      </dgm:t>
    </dgm:pt>
    <dgm:pt modelId="{7713919C-940E-4736-8301-F5EFDD14CF84}" type="sibTrans" cxnId="{32925B86-4EC5-4BA5-A195-ADD2DECDF0A4}">
      <dgm:prSet/>
      <dgm:spPr/>
      <dgm:t>
        <a:bodyPr/>
        <a:lstStyle/>
        <a:p>
          <a:endParaRPr lang="en-US"/>
        </a:p>
      </dgm:t>
    </dgm:pt>
    <dgm:pt modelId="{A3D26815-1001-4C0A-9DB1-39074EE5F4C3}">
      <dgm:prSet/>
      <dgm:spPr/>
      <dgm:t>
        <a:bodyPr/>
        <a:lstStyle/>
        <a:p>
          <a:r>
            <a:rPr lang="en-US"/>
            <a:t>Creating SharePoint 2013 Workflows using SharePoint Designer 2013</a:t>
          </a:r>
        </a:p>
      </dgm:t>
    </dgm:pt>
    <dgm:pt modelId="{BBA9E2B1-C75D-4A1E-B5B7-E479D161E00C}" type="parTrans" cxnId="{EBDB4E45-EB67-4C63-9D04-30A0086372E3}">
      <dgm:prSet/>
      <dgm:spPr/>
      <dgm:t>
        <a:bodyPr/>
        <a:lstStyle/>
        <a:p>
          <a:endParaRPr lang="en-US"/>
        </a:p>
      </dgm:t>
    </dgm:pt>
    <dgm:pt modelId="{5C105C6E-D290-454E-BF2F-80D659FC5FC8}" type="sibTrans" cxnId="{EBDB4E45-EB67-4C63-9D04-30A0086372E3}">
      <dgm:prSet/>
      <dgm:spPr/>
      <dgm:t>
        <a:bodyPr/>
        <a:lstStyle/>
        <a:p>
          <a:endParaRPr lang="en-US"/>
        </a:p>
      </dgm:t>
    </dgm:pt>
    <dgm:pt modelId="{D4E40D6C-D883-400D-A625-CDB96358DD84}">
      <dgm:prSet/>
      <dgm:spPr/>
      <dgm:t>
        <a:bodyPr/>
        <a:lstStyle/>
        <a:p>
          <a:r>
            <a:rPr lang="en-US"/>
            <a:t>Creating SharePoint 2013 Workflows using Visual Studio 2013</a:t>
          </a:r>
          <a:endParaRPr lang="nl-NL"/>
        </a:p>
      </dgm:t>
    </dgm:pt>
    <dgm:pt modelId="{509C127E-77D9-456C-8697-4DA8A7ED8C93}" type="parTrans" cxnId="{2CAD202B-0344-43FE-B406-9509C45C6027}">
      <dgm:prSet/>
      <dgm:spPr/>
      <dgm:t>
        <a:bodyPr/>
        <a:lstStyle/>
        <a:p>
          <a:endParaRPr lang="en-US"/>
        </a:p>
      </dgm:t>
    </dgm:pt>
    <dgm:pt modelId="{F21EAF8F-92E8-4AC3-847B-B0EE752B508B}" type="sibTrans" cxnId="{2CAD202B-0344-43FE-B406-9509C45C6027}">
      <dgm:prSet/>
      <dgm:spPr/>
      <dgm:t>
        <a:bodyPr/>
        <a:lstStyle/>
        <a:p>
          <a:endParaRPr lang="en-US"/>
        </a:p>
      </dgm:t>
    </dgm:pt>
    <dgm:pt modelId="{E5E9F6A9-C0FC-44C2-8E7D-6D0DD75AF889}" type="pres">
      <dgm:prSet presAssocID="{C92F09AE-61DA-45D9-9B02-5A6154644B72}" presName="linear" presStyleCnt="0">
        <dgm:presLayoutVars>
          <dgm:dir/>
          <dgm:animLvl val="lvl"/>
          <dgm:resizeHandles val="exact"/>
        </dgm:presLayoutVars>
      </dgm:prSet>
      <dgm:spPr/>
    </dgm:pt>
    <dgm:pt modelId="{1DAA3DC5-1E18-47DA-9B24-AB769D7BAB85}" type="pres">
      <dgm:prSet presAssocID="{A370D177-2F42-4F76-AB34-FA09C2226876}" presName="parentLin" presStyleCnt="0"/>
      <dgm:spPr/>
    </dgm:pt>
    <dgm:pt modelId="{DDDAEA0F-E222-4DAF-9921-A2B533464FDC}" type="pres">
      <dgm:prSet presAssocID="{A370D177-2F42-4F76-AB34-FA09C2226876}" presName="parentLeftMargin" presStyleLbl="node1" presStyleIdx="0" presStyleCnt="1"/>
      <dgm:spPr/>
    </dgm:pt>
    <dgm:pt modelId="{7DF7441D-73C7-406D-A440-D4FE488636CC}" type="pres">
      <dgm:prSet presAssocID="{A370D177-2F42-4F76-AB34-FA09C2226876}" presName="parentText" presStyleLbl="node1" presStyleIdx="0" presStyleCnt="1">
        <dgm:presLayoutVars>
          <dgm:chMax val="0"/>
          <dgm:bulletEnabled val="1"/>
        </dgm:presLayoutVars>
      </dgm:prSet>
      <dgm:spPr/>
    </dgm:pt>
    <dgm:pt modelId="{A93D446B-3A7B-47D1-814F-541044A8061B}" type="pres">
      <dgm:prSet presAssocID="{A370D177-2F42-4F76-AB34-FA09C2226876}" presName="negativeSpace" presStyleCnt="0"/>
      <dgm:spPr/>
    </dgm:pt>
    <dgm:pt modelId="{82E04019-39D4-444C-9C86-DF941E2A9919}" type="pres">
      <dgm:prSet presAssocID="{A370D177-2F42-4F76-AB34-FA09C2226876}" presName="childText" presStyleLbl="conFgAcc1" presStyleIdx="0" presStyleCnt="1">
        <dgm:presLayoutVars>
          <dgm:bulletEnabled val="1"/>
        </dgm:presLayoutVars>
      </dgm:prSet>
      <dgm:spPr/>
    </dgm:pt>
  </dgm:ptLst>
  <dgm:cxnLst>
    <dgm:cxn modelId="{B78E3405-C85A-420A-BB25-C7B389A5C2F9}" type="presOf" srcId="{C92F09AE-61DA-45D9-9B02-5A6154644B72}" destId="{E5E9F6A9-C0FC-44C2-8E7D-6D0DD75AF889}" srcOrd="0" destOrd="0" presId="urn:microsoft.com/office/officeart/2005/8/layout/list1"/>
    <dgm:cxn modelId="{86FCE40B-20F4-4388-AB60-EF8959AD4D5D}" srcId="{A370D177-2F42-4F76-AB34-FA09C2226876}" destId="{7140D2C8-F579-46A3-94AF-425190371A75}" srcOrd="1" destOrd="0" parTransId="{102E9882-BB31-4E57-BAE0-2B533173ED68}" sibTransId="{5E0731BB-698E-4425-8976-5255BE92AEB0}"/>
    <dgm:cxn modelId="{DF008321-D24F-45BA-92ED-32639108CCBA}" type="presOf" srcId="{A370D177-2F42-4F76-AB34-FA09C2226876}" destId="{DDDAEA0F-E222-4DAF-9921-A2B533464FDC}" srcOrd="0" destOrd="0" presId="urn:microsoft.com/office/officeart/2005/8/layout/list1"/>
    <dgm:cxn modelId="{3EB16527-0DD1-4F5C-97F8-9D2B68A4A6C8}" type="presOf" srcId="{A370D177-2F42-4F76-AB34-FA09C2226876}" destId="{7DF7441D-73C7-406D-A440-D4FE488636CC}" srcOrd="1" destOrd="0" presId="urn:microsoft.com/office/officeart/2005/8/layout/list1"/>
    <dgm:cxn modelId="{FE56CB27-DA75-4404-A809-409A8D699A47}" type="presOf" srcId="{A3D26815-1001-4C0A-9DB1-39074EE5F4C3}" destId="{82E04019-39D4-444C-9C86-DF941E2A9919}" srcOrd="0" destOrd="3" presId="urn:microsoft.com/office/officeart/2005/8/layout/list1"/>
    <dgm:cxn modelId="{2CAD202B-0344-43FE-B406-9509C45C6027}" srcId="{A370D177-2F42-4F76-AB34-FA09C2226876}" destId="{D4E40D6C-D883-400D-A625-CDB96358DD84}" srcOrd="4" destOrd="0" parTransId="{509C127E-77D9-456C-8697-4DA8A7ED8C93}" sibTransId="{F21EAF8F-92E8-4AC3-847B-B0EE752B508B}"/>
    <dgm:cxn modelId="{58F03962-4CB3-4116-9E05-FB079FC38CE6}" type="presOf" srcId="{19EBB5A8-0610-494F-BB70-2E80E474E2F9}" destId="{82E04019-39D4-444C-9C86-DF941E2A9919}" srcOrd="0" destOrd="0" presId="urn:microsoft.com/office/officeart/2005/8/layout/list1"/>
    <dgm:cxn modelId="{EBDB4E45-EB67-4C63-9D04-30A0086372E3}" srcId="{A370D177-2F42-4F76-AB34-FA09C2226876}" destId="{A3D26815-1001-4C0A-9DB1-39074EE5F4C3}" srcOrd="3" destOrd="0" parTransId="{BBA9E2B1-C75D-4A1E-B5B7-E479D161E00C}" sibTransId="{5C105C6E-D290-454E-BF2F-80D659FC5FC8}"/>
    <dgm:cxn modelId="{32925B86-4EC5-4BA5-A195-ADD2DECDF0A4}" srcId="{A370D177-2F42-4F76-AB34-FA09C2226876}" destId="{626F9307-524C-40B1-9B11-94850BD014A0}" srcOrd="2" destOrd="0" parTransId="{FA4B18F7-EEAF-4B4D-9050-BC40011F50C4}" sibTransId="{7713919C-940E-4736-8301-F5EFDD14CF84}"/>
    <dgm:cxn modelId="{056D3E8B-050B-470E-BB57-6FDE2231F0F1}" type="presOf" srcId="{626F9307-524C-40B1-9B11-94850BD014A0}" destId="{82E04019-39D4-444C-9C86-DF941E2A9919}" srcOrd="0" destOrd="2" presId="urn:microsoft.com/office/officeart/2005/8/layout/list1"/>
    <dgm:cxn modelId="{2DBE64B8-5488-4AF9-A3E1-7C5D4F4CA9E3}" srcId="{A370D177-2F42-4F76-AB34-FA09C2226876}" destId="{19EBB5A8-0610-494F-BB70-2E80E474E2F9}" srcOrd="0" destOrd="0" parTransId="{4910435A-03D0-4F46-9915-E2D151A151B2}" sibTransId="{DAFC96C0-37E9-4BFF-8056-DC1AC8FD01E7}"/>
    <dgm:cxn modelId="{0776A5CB-496C-4DA5-A6ED-EDAA3A385677}" type="presOf" srcId="{D4E40D6C-D883-400D-A625-CDB96358DD84}" destId="{82E04019-39D4-444C-9C86-DF941E2A9919}" srcOrd="0" destOrd="4" presId="urn:microsoft.com/office/officeart/2005/8/layout/list1"/>
    <dgm:cxn modelId="{31697CE8-58E4-4233-957A-9400C6B65444}" type="presOf" srcId="{7140D2C8-F579-46A3-94AF-425190371A75}" destId="{82E04019-39D4-444C-9C86-DF941E2A9919}" srcOrd="0" destOrd="1" presId="urn:microsoft.com/office/officeart/2005/8/layout/list1"/>
    <dgm:cxn modelId="{0E2C0DF9-9762-4300-84CE-99377FB138F1}" srcId="{C92F09AE-61DA-45D9-9B02-5A6154644B72}" destId="{A370D177-2F42-4F76-AB34-FA09C2226876}" srcOrd="0" destOrd="0" parTransId="{773641E7-837B-4BC8-BD87-6285539E6E0A}" sibTransId="{E3A724E5-22EE-40C1-BE76-B6C63FD264C5}"/>
    <dgm:cxn modelId="{1A08E747-98FA-4A8A-971E-51206C805730}" type="presParOf" srcId="{E5E9F6A9-C0FC-44C2-8E7D-6D0DD75AF889}" destId="{1DAA3DC5-1E18-47DA-9B24-AB769D7BAB85}" srcOrd="0" destOrd="0" presId="urn:microsoft.com/office/officeart/2005/8/layout/list1"/>
    <dgm:cxn modelId="{053F94B2-971D-418D-B9B4-D043E5C94642}" type="presParOf" srcId="{1DAA3DC5-1E18-47DA-9B24-AB769D7BAB85}" destId="{DDDAEA0F-E222-4DAF-9921-A2B533464FDC}" srcOrd="0" destOrd="0" presId="urn:microsoft.com/office/officeart/2005/8/layout/list1"/>
    <dgm:cxn modelId="{77620B2B-7980-4C10-AE02-7B6C97B5EB0A}" type="presParOf" srcId="{1DAA3DC5-1E18-47DA-9B24-AB769D7BAB85}" destId="{7DF7441D-73C7-406D-A440-D4FE488636CC}" srcOrd="1" destOrd="0" presId="urn:microsoft.com/office/officeart/2005/8/layout/list1"/>
    <dgm:cxn modelId="{C3AEDDF8-3757-4512-AB2C-CF0779B65A7C}" type="presParOf" srcId="{E5E9F6A9-C0FC-44C2-8E7D-6D0DD75AF889}" destId="{A93D446B-3A7B-47D1-814F-541044A8061B}" srcOrd="1" destOrd="0" presId="urn:microsoft.com/office/officeart/2005/8/layout/list1"/>
    <dgm:cxn modelId="{63B5BF6B-08C7-4EC5-B5BC-E4D0C9C330A0}" type="presParOf" srcId="{E5E9F6A9-C0FC-44C2-8E7D-6D0DD75AF889}" destId="{82E04019-39D4-444C-9C86-DF941E2A99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98AC69-A2E1-4EF6-98AE-C7683E7A03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0DE82B9-5DD9-40E0-95DC-8CBF1A778EDE}">
      <dgm:prSet/>
      <dgm:spPr/>
      <dgm:t>
        <a:bodyPr/>
        <a:lstStyle/>
        <a:p>
          <a:r>
            <a:rPr lang="en-US"/>
            <a:t>Learn what’s new with regard to SharePoint workflows</a:t>
          </a:r>
        </a:p>
      </dgm:t>
    </dgm:pt>
    <dgm:pt modelId="{2107A6AC-B1C6-4C49-9242-25D011147D1D}" type="parTrans" cxnId="{0F25235F-A4BE-4D80-A71E-80CD98ECB766}">
      <dgm:prSet/>
      <dgm:spPr/>
      <dgm:t>
        <a:bodyPr/>
        <a:lstStyle/>
        <a:p>
          <a:endParaRPr lang="en-US"/>
        </a:p>
      </dgm:t>
    </dgm:pt>
    <dgm:pt modelId="{A9862B88-8689-4841-AF1D-4BC3324CDE44}" type="sibTrans" cxnId="{0F25235F-A4BE-4D80-A71E-80CD98ECB766}">
      <dgm:prSet/>
      <dgm:spPr/>
      <dgm:t>
        <a:bodyPr/>
        <a:lstStyle/>
        <a:p>
          <a:endParaRPr lang="en-US"/>
        </a:p>
      </dgm:t>
    </dgm:pt>
    <dgm:pt modelId="{F29562FC-2D42-4E19-8F5F-AFA430EDDC7A}">
      <dgm:prSet/>
      <dgm:spPr/>
      <dgm:t>
        <a:bodyPr/>
        <a:lstStyle/>
        <a:p>
          <a:r>
            <a:rPr lang="en-US"/>
            <a:t>Get insight in the architecture supporting SharePoint 2013 workflows</a:t>
          </a:r>
        </a:p>
      </dgm:t>
    </dgm:pt>
    <dgm:pt modelId="{9A91F113-A05D-4A70-8FC1-9043DB58FD3D}" type="parTrans" cxnId="{E0A1381B-1903-41ED-B35D-A8F82277164F}">
      <dgm:prSet/>
      <dgm:spPr/>
      <dgm:t>
        <a:bodyPr/>
        <a:lstStyle/>
        <a:p>
          <a:endParaRPr lang="en-US"/>
        </a:p>
      </dgm:t>
    </dgm:pt>
    <dgm:pt modelId="{65E84CE4-6C57-4CFE-9610-9A5C15838EF7}" type="sibTrans" cxnId="{E0A1381B-1903-41ED-B35D-A8F82277164F}">
      <dgm:prSet/>
      <dgm:spPr/>
      <dgm:t>
        <a:bodyPr/>
        <a:lstStyle/>
        <a:p>
          <a:endParaRPr lang="en-US"/>
        </a:p>
      </dgm:t>
    </dgm:pt>
    <dgm:pt modelId="{25200174-2E48-4718-9EDF-059328B3F2B6}">
      <dgm:prSet/>
      <dgm:spPr/>
      <dgm:t>
        <a:bodyPr/>
        <a:lstStyle/>
        <a:p>
          <a:r>
            <a:rPr lang="en-US"/>
            <a:t>Understand how to create workflows using SharePoint Designer</a:t>
          </a:r>
        </a:p>
      </dgm:t>
    </dgm:pt>
    <dgm:pt modelId="{B8A83DFC-775F-4951-96C0-4F7E4B5CE848}" type="parTrans" cxnId="{9D8D8D21-1C35-4564-A8DC-D87AE948DDFA}">
      <dgm:prSet/>
      <dgm:spPr/>
      <dgm:t>
        <a:bodyPr/>
        <a:lstStyle/>
        <a:p>
          <a:endParaRPr lang="en-US"/>
        </a:p>
      </dgm:t>
    </dgm:pt>
    <dgm:pt modelId="{B7497564-B15C-4B44-BB49-0B48114D7DB8}" type="sibTrans" cxnId="{9D8D8D21-1C35-4564-A8DC-D87AE948DDFA}">
      <dgm:prSet/>
      <dgm:spPr/>
      <dgm:t>
        <a:bodyPr/>
        <a:lstStyle/>
        <a:p>
          <a:endParaRPr lang="en-US"/>
        </a:p>
      </dgm:t>
    </dgm:pt>
    <dgm:pt modelId="{037D8D4A-CBCD-44C6-B286-4F3606A41735}">
      <dgm:prSet/>
      <dgm:spPr/>
      <dgm:t>
        <a:bodyPr/>
        <a:lstStyle/>
        <a:p>
          <a:r>
            <a:rPr lang="en-US"/>
            <a:t>Learn how to use Visual Studio to build workflows</a:t>
          </a:r>
        </a:p>
      </dgm:t>
    </dgm:pt>
    <dgm:pt modelId="{C9CFFAAE-3A1E-4D09-8845-054CC2F8F04B}" type="parTrans" cxnId="{2E953806-2659-4E06-B880-E0545D78C9F1}">
      <dgm:prSet/>
      <dgm:spPr/>
      <dgm:t>
        <a:bodyPr/>
        <a:lstStyle/>
        <a:p>
          <a:endParaRPr lang="en-US"/>
        </a:p>
      </dgm:t>
    </dgm:pt>
    <dgm:pt modelId="{4EEF47DD-9204-44F5-B760-17E04B0C6BBA}" type="sibTrans" cxnId="{2E953806-2659-4E06-B880-E0545D78C9F1}">
      <dgm:prSet/>
      <dgm:spPr/>
      <dgm:t>
        <a:bodyPr/>
        <a:lstStyle/>
        <a:p>
          <a:endParaRPr lang="en-US"/>
        </a:p>
      </dgm:t>
    </dgm:pt>
    <dgm:pt modelId="{5BC7F1D4-0D30-434E-AFCB-31EBBA1C5B59}" type="pres">
      <dgm:prSet presAssocID="{2798AC69-A2E1-4EF6-98AE-C7683E7A03EC}" presName="CompostProcess" presStyleCnt="0">
        <dgm:presLayoutVars>
          <dgm:dir/>
          <dgm:resizeHandles val="exact"/>
        </dgm:presLayoutVars>
      </dgm:prSet>
      <dgm:spPr/>
    </dgm:pt>
    <dgm:pt modelId="{1C79580F-FA24-454B-BC42-1742933B42B3}" type="pres">
      <dgm:prSet presAssocID="{2798AC69-A2E1-4EF6-98AE-C7683E7A03EC}" presName="arrow" presStyleLbl="bgShp" presStyleIdx="0" presStyleCnt="1"/>
      <dgm:spPr/>
    </dgm:pt>
    <dgm:pt modelId="{FD03593B-BDE2-4F5D-A0FC-39F9CD5CF603}" type="pres">
      <dgm:prSet presAssocID="{2798AC69-A2E1-4EF6-98AE-C7683E7A03EC}" presName="linearProcess" presStyleCnt="0"/>
      <dgm:spPr/>
    </dgm:pt>
    <dgm:pt modelId="{608F863E-2DA1-4EEE-B455-2467BD36206A}" type="pres">
      <dgm:prSet presAssocID="{B0DE82B9-5DD9-40E0-95DC-8CBF1A778EDE}" presName="textNode" presStyleLbl="node1" presStyleIdx="0" presStyleCnt="4">
        <dgm:presLayoutVars>
          <dgm:bulletEnabled val="1"/>
        </dgm:presLayoutVars>
      </dgm:prSet>
      <dgm:spPr/>
    </dgm:pt>
    <dgm:pt modelId="{F921DCF8-A45E-4B8A-BDDA-64C0EE666967}" type="pres">
      <dgm:prSet presAssocID="{A9862B88-8689-4841-AF1D-4BC3324CDE44}" presName="sibTrans" presStyleCnt="0"/>
      <dgm:spPr/>
    </dgm:pt>
    <dgm:pt modelId="{B77315F7-1719-4992-B352-186BA727C922}" type="pres">
      <dgm:prSet presAssocID="{F29562FC-2D42-4E19-8F5F-AFA430EDDC7A}" presName="textNode" presStyleLbl="node1" presStyleIdx="1" presStyleCnt="4">
        <dgm:presLayoutVars>
          <dgm:bulletEnabled val="1"/>
        </dgm:presLayoutVars>
      </dgm:prSet>
      <dgm:spPr/>
    </dgm:pt>
    <dgm:pt modelId="{1BFCC3D2-C04F-46B1-AAC5-A44320E3DB0D}" type="pres">
      <dgm:prSet presAssocID="{65E84CE4-6C57-4CFE-9610-9A5C15838EF7}" presName="sibTrans" presStyleCnt="0"/>
      <dgm:spPr/>
    </dgm:pt>
    <dgm:pt modelId="{45D79CBD-E8D4-4D3D-BC53-89945CA1D0EE}" type="pres">
      <dgm:prSet presAssocID="{25200174-2E48-4718-9EDF-059328B3F2B6}" presName="textNode" presStyleLbl="node1" presStyleIdx="2" presStyleCnt="4">
        <dgm:presLayoutVars>
          <dgm:bulletEnabled val="1"/>
        </dgm:presLayoutVars>
      </dgm:prSet>
      <dgm:spPr/>
    </dgm:pt>
    <dgm:pt modelId="{588136C3-79D9-4767-A5A2-D1D379D683CC}" type="pres">
      <dgm:prSet presAssocID="{B7497564-B15C-4B44-BB49-0B48114D7DB8}" presName="sibTrans" presStyleCnt="0"/>
      <dgm:spPr/>
    </dgm:pt>
    <dgm:pt modelId="{FDB623EA-7D9B-4CBC-9E05-34EB8D46D69E}" type="pres">
      <dgm:prSet presAssocID="{037D8D4A-CBCD-44C6-B286-4F3606A41735}" presName="textNode" presStyleLbl="node1" presStyleIdx="3" presStyleCnt="4">
        <dgm:presLayoutVars>
          <dgm:bulletEnabled val="1"/>
        </dgm:presLayoutVars>
      </dgm:prSet>
      <dgm:spPr/>
    </dgm:pt>
  </dgm:ptLst>
  <dgm:cxnLst>
    <dgm:cxn modelId="{2E953806-2659-4E06-B880-E0545D78C9F1}" srcId="{2798AC69-A2E1-4EF6-98AE-C7683E7A03EC}" destId="{037D8D4A-CBCD-44C6-B286-4F3606A41735}" srcOrd="3" destOrd="0" parTransId="{C9CFFAAE-3A1E-4D09-8845-054CC2F8F04B}" sibTransId="{4EEF47DD-9204-44F5-B760-17E04B0C6BBA}"/>
    <dgm:cxn modelId="{E0A1381B-1903-41ED-B35D-A8F82277164F}" srcId="{2798AC69-A2E1-4EF6-98AE-C7683E7A03EC}" destId="{F29562FC-2D42-4E19-8F5F-AFA430EDDC7A}" srcOrd="1" destOrd="0" parTransId="{9A91F113-A05D-4A70-8FC1-9043DB58FD3D}" sibTransId="{65E84CE4-6C57-4CFE-9610-9A5C15838EF7}"/>
    <dgm:cxn modelId="{9B42261E-FEF3-413B-8C44-833558317E71}" type="presOf" srcId="{2798AC69-A2E1-4EF6-98AE-C7683E7A03EC}" destId="{5BC7F1D4-0D30-434E-AFCB-31EBBA1C5B59}" srcOrd="0" destOrd="0" presId="urn:microsoft.com/office/officeart/2005/8/layout/hProcess9"/>
    <dgm:cxn modelId="{39F8311F-1E34-416C-91FC-9AED24A82CB4}" type="presOf" srcId="{25200174-2E48-4718-9EDF-059328B3F2B6}" destId="{45D79CBD-E8D4-4D3D-BC53-89945CA1D0EE}" srcOrd="0" destOrd="0" presId="urn:microsoft.com/office/officeart/2005/8/layout/hProcess9"/>
    <dgm:cxn modelId="{9D8D8D21-1C35-4564-A8DC-D87AE948DDFA}" srcId="{2798AC69-A2E1-4EF6-98AE-C7683E7A03EC}" destId="{25200174-2E48-4718-9EDF-059328B3F2B6}" srcOrd="2" destOrd="0" parTransId="{B8A83DFC-775F-4951-96C0-4F7E4B5CE848}" sibTransId="{B7497564-B15C-4B44-BB49-0B48114D7DB8}"/>
    <dgm:cxn modelId="{0F25235F-A4BE-4D80-A71E-80CD98ECB766}" srcId="{2798AC69-A2E1-4EF6-98AE-C7683E7A03EC}" destId="{B0DE82B9-5DD9-40E0-95DC-8CBF1A778EDE}" srcOrd="0" destOrd="0" parTransId="{2107A6AC-B1C6-4C49-9242-25D011147D1D}" sibTransId="{A9862B88-8689-4841-AF1D-4BC3324CDE44}"/>
    <dgm:cxn modelId="{6D8F76C0-1ADC-40EE-862D-3578B2DF4C8C}" type="presOf" srcId="{037D8D4A-CBCD-44C6-B286-4F3606A41735}" destId="{FDB623EA-7D9B-4CBC-9E05-34EB8D46D69E}" srcOrd="0" destOrd="0" presId="urn:microsoft.com/office/officeart/2005/8/layout/hProcess9"/>
    <dgm:cxn modelId="{8480F9DD-2B4B-42A5-A8BB-E68B8DC36793}" type="presOf" srcId="{B0DE82B9-5DD9-40E0-95DC-8CBF1A778EDE}" destId="{608F863E-2DA1-4EEE-B455-2467BD36206A}" srcOrd="0" destOrd="0" presId="urn:microsoft.com/office/officeart/2005/8/layout/hProcess9"/>
    <dgm:cxn modelId="{E4B563EA-2A4E-434D-A7D8-5874CF931D96}" type="presOf" srcId="{F29562FC-2D42-4E19-8F5F-AFA430EDDC7A}" destId="{B77315F7-1719-4992-B352-186BA727C922}" srcOrd="0" destOrd="0" presId="urn:microsoft.com/office/officeart/2005/8/layout/hProcess9"/>
    <dgm:cxn modelId="{4B5728B5-1F0C-4E8D-A856-1A07C1918B50}" type="presParOf" srcId="{5BC7F1D4-0D30-434E-AFCB-31EBBA1C5B59}" destId="{1C79580F-FA24-454B-BC42-1742933B42B3}" srcOrd="0" destOrd="0" presId="urn:microsoft.com/office/officeart/2005/8/layout/hProcess9"/>
    <dgm:cxn modelId="{7B1CCF65-38E9-4062-9811-4F5B4EF0C79C}" type="presParOf" srcId="{5BC7F1D4-0D30-434E-AFCB-31EBBA1C5B59}" destId="{FD03593B-BDE2-4F5D-A0FC-39F9CD5CF603}" srcOrd="1" destOrd="0" presId="urn:microsoft.com/office/officeart/2005/8/layout/hProcess9"/>
    <dgm:cxn modelId="{1A0CC71D-EA8F-4B2E-BF9C-671BDAB3FBC6}" type="presParOf" srcId="{FD03593B-BDE2-4F5D-A0FC-39F9CD5CF603}" destId="{608F863E-2DA1-4EEE-B455-2467BD36206A}" srcOrd="0" destOrd="0" presId="urn:microsoft.com/office/officeart/2005/8/layout/hProcess9"/>
    <dgm:cxn modelId="{035FD804-9D2B-432A-8792-A353E3B122D9}" type="presParOf" srcId="{FD03593B-BDE2-4F5D-A0FC-39F9CD5CF603}" destId="{F921DCF8-A45E-4B8A-BDDA-64C0EE666967}" srcOrd="1" destOrd="0" presId="urn:microsoft.com/office/officeart/2005/8/layout/hProcess9"/>
    <dgm:cxn modelId="{717CE078-637F-4CAD-8BBF-1BCAD70F71A8}" type="presParOf" srcId="{FD03593B-BDE2-4F5D-A0FC-39F9CD5CF603}" destId="{B77315F7-1719-4992-B352-186BA727C922}" srcOrd="2" destOrd="0" presId="urn:microsoft.com/office/officeart/2005/8/layout/hProcess9"/>
    <dgm:cxn modelId="{A3D1B4EA-BEB8-4250-B5D4-F741B3115CCA}" type="presParOf" srcId="{FD03593B-BDE2-4F5D-A0FC-39F9CD5CF603}" destId="{1BFCC3D2-C04F-46B1-AAC5-A44320E3DB0D}" srcOrd="3" destOrd="0" presId="urn:microsoft.com/office/officeart/2005/8/layout/hProcess9"/>
    <dgm:cxn modelId="{53DEED44-D926-40B4-89FB-A31C7F970D7D}" type="presParOf" srcId="{FD03593B-BDE2-4F5D-A0FC-39F9CD5CF603}" destId="{45D79CBD-E8D4-4D3D-BC53-89945CA1D0EE}" srcOrd="4" destOrd="0" presId="urn:microsoft.com/office/officeart/2005/8/layout/hProcess9"/>
    <dgm:cxn modelId="{252094FD-044F-41FA-B80F-8042F455B314}" type="presParOf" srcId="{FD03593B-BDE2-4F5D-A0FC-39F9CD5CF603}" destId="{588136C3-79D9-4767-A5A2-D1D379D683CC}" srcOrd="5" destOrd="0" presId="urn:microsoft.com/office/officeart/2005/8/layout/hProcess9"/>
    <dgm:cxn modelId="{736522C1-8E11-43EC-9059-9F378ECA23A5}" type="presParOf" srcId="{FD03593B-BDE2-4F5D-A0FC-39F9CD5CF603}" destId="{FDB623EA-7D9B-4CBC-9E05-34EB8D46D69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29B1F9-354C-446C-8D7A-E19D4F0D771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E35B064-3150-491C-AB28-61044D29A836}">
      <dgm:prSet custT="1"/>
      <dgm:spPr/>
      <dgm:t>
        <a:bodyPr/>
        <a:lstStyle/>
        <a:p>
          <a:r>
            <a:rPr lang="en-US" sz="1400"/>
            <a:t>Where are SharePoint 2013 Workflows being executed?</a:t>
          </a:r>
        </a:p>
      </dgm:t>
    </dgm:pt>
    <dgm:pt modelId="{BBBBD1DC-5A38-4801-A13F-52860F51D150}" type="parTrans" cxnId="{DFF21753-1BAD-4C77-8525-97B26675AA95}">
      <dgm:prSet/>
      <dgm:spPr/>
      <dgm:t>
        <a:bodyPr/>
        <a:lstStyle/>
        <a:p>
          <a:endParaRPr lang="en-US"/>
        </a:p>
      </dgm:t>
    </dgm:pt>
    <dgm:pt modelId="{57B80E8A-99AF-4BF1-8593-73F313822EFD}" type="sibTrans" cxnId="{DFF21753-1BAD-4C77-8525-97B26675AA95}">
      <dgm:prSet/>
      <dgm:spPr/>
      <dgm:t>
        <a:bodyPr/>
        <a:lstStyle/>
        <a:p>
          <a:endParaRPr lang="en-US"/>
        </a:p>
      </dgm:t>
    </dgm:pt>
    <dgm:pt modelId="{123EAD3D-BCDB-4083-9DF8-155AA93C3F18}">
      <dgm:prSet custT="1"/>
      <dgm:spPr/>
      <dgm:t>
        <a:bodyPr/>
        <a:lstStyle/>
        <a:p>
          <a:r>
            <a:rPr lang="en-US" sz="1400">
              <a:solidFill>
                <a:schemeClr val="bg1"/>
              </a:solidFill>
            </a:rPr>
            <a:t>Can we use SharePoint Designer 2013 to create workflows that go through staging environments?</a:t>
          </a:r>
          <a:endParaRPr lang="en-US" sz="1400"/>
        </a:p>
      </dgm:t>
    </dgm:pt>
    <dgm:pt modelId="{F8E1F304-BB0F-429F-8100-239E4C84E440}" type="parTrans" cxnId="{BB83BD26-0E10-4FA3-BDB5-A06DD5CDB7F8}">
      <dgm:prSet/>
      <dgm:spPr/>
      <dgm:t>
        <a:bodyPr/>
        <a:lstStyle/>
        <a:p>
          <a:endParaRPr lang="en-US"/>
        </a:p>
      </dgm:t>
    </dgm:pt>
    <dgm:pt modelId="{8B085A4C-F468-4076-825B-75AD6C3E5F15}" type="sibTrans" cxnId="{BB83BD26-0E10-4FA3-BDB5-A06DD5CDB7F8}">
      <dgm:prSet/>
      <dgm:spPr/>
      <dgm:t>
        <a:bodyPr/>
        <a:lstStyle/>
        <a:p>
          <a:endParaRPr lang="en-US"/>
        </a:p>
      </dgm:t>
    </dgm:pt>
    <dgm:pt modelId="{1C61B076-3B3A-42C6-B442-F05CDE034EFA}">
      <dgm:prSet custT="1"/>
      <dgm:spPr/>
      <dgm:t>
        <a:bodyPr/>
        <a:lstStyle/>
        <a:p>
          <a:pPr>
            <a:buNone/>
          </a:pPr>
          <a:r>
            <a:rPr lang="en-US" sz="1400"/>
            <a:t>No, custom code is no longer allowed inside SharePoint 2013 Workflows</a:t>
          </a:r>
        </a:p>
      </dgm:t>
    </dgm:pt>
    <dgm:pt modelId="{9E412D3D-5792-4200-9551-60061705B307}" type="parTrans" cxnId="{42190934-F67F-4A52-8E68-D714D847440F}">
      <dgm:prSet/>
      <dgm:spPr/>
      <dgm:t>
        <a:bodyPr/>
        <a:lstStyle/>
        <a:p>
          <a:endParaRPr lang="en-US"/>
        </a:p>
      </dgm:t>
    </dgm:pt>
    <dgm:pt modelId="{659FE89D-C7B5-457C-8D84-8CA52F525FEF}" type="sibTrans" cxnId="{42190934-F67F-4A52-8E68-D714D847440F}">
      <dgm:prSet/>
      <dgm:spPr/>
      <dgm:t>
        <a:bodyPr/>
        <a:lstStyle/>
        <a:p>
          <a:endParaRPr lang="en-US"/>
        </a:p>
      </dgm:t>
    </dgm:pt>
    <dgm:pt modelId="{D7C288BB-DD78-4149-8D76-74C8AB844180}">
      <dgm:prSet custT="1"/>
      <dgm:spPr/>
      <dgm:t>
        <a:bodyPr/>
        <a:lstStyle/>
        <a:p>
          <a:r>
            <a:rPr lang="en-US" sz="1400">
              <a:solidFill>
                <a:schemeClr val="bg1"/>
              </a:solidFill>
            </a:rPr>
            <a:t>Can SharePoint 2013 Workflows run custom code?</a:t>
          </a:r>
          <a:endParaRPr lang="en-US" sz="1400"/>
        </a:p>
      </dgm:t>
    </dgm:pt>
    <dgm:pt modelId="{9113D74D-FE95-454F-9B9A-DF5111DCC01B}" type="sibTrans" cxnId="{8B8732EB-79E2-4D99-884D-C8FCE4A64631}">
      <dgm:prSet/>
      <dgm:spPr/>
      <dgm:t>
        <a:bodyPr/>
        <a:lstStyle/>
        <a:p>
          <a:endParaRPr lang="en-US"/>
        </a:p>
      </dgm:t>
    </dgm:pt>
    <dgm:pt modelId="{55085F31-B853-4177-B3DC-DDEA91F9DAD3}" type="parTrans" cxnId="{8B8732EB-79E2-4D99-884D-C8FCE4A64631}">
      <dgm:prSet/>
      <dgm:spPr/>
      <dgm:t>
        <a:bodyPr/>
        <a:lstStyle/>
        <a:p>
          <a:endParaRPr lang="en-US"/>
        </a:p>
      </dgm:t>
    </dgm:pt>
    <dgm:pt modelId="{7CC73E94-DE95-4612-AB8E-6459D0A7FADF}">
      <dgm:prSet custT="1"/>
      <dgm:spPr/>
      <dgm:t>
        <a:bodyPr/>
        <a:lstStyle/>
        <a:p>
          <a:pPr>
            <a:buNone/>
          </a:pPr>
          <a:r>
            <a:rPr lang="en-US" sz="1400"/>
            <a:t>In a separate product called Workflow Manager running outside of SharePoint</a:t>
          </a:r>
        </a:p>
      </dgm:t>
    </dgm:pt>
    <dgm:pt modelId="{6D1B2F11-00BB-4605-B2BB-68C757C1E332}" type="parTrans" cxnId="{6A4447E8-813D-4725-B9D6-565C515BE7FF}">
      <dgm:prSet/>
      <dgm:spPr/>
      <dgm:t>
        <a:bodyPr/>
        <a:lstStyle/>
        <a:p>
          <a:endParaRPr lang="en-US"/>
        </a:p>
      </dgm:t>
    </dgm:pt>
    <dgm:pt modelId="{4B954EDB-F223-4D27-BE7E-D582D2F6801A}" type="sibTrans" cxnId="{6A4447E8-813D-4725-B9D6-565C515BE7FF}">
      <dgm:prSet/>
      <dgm:spPr/>
      <dgm:t>
        <a:bodyPr/>
        <a:lstStyle/>
        <a:p>
          <a:endParaRPr lang="en-US"/>
        </a:p>
      </dgm:t>
    </dgm:pt>
    <dgm:pt modelId="{74F2BF01-D61F-4C68-BEC5-C436F6375B1D}">
      <dgm:prSet custT="1"/>
      <dgm:spPr/>
      <dgm:t>
        <a:bodyPr/>
        <a:lstStyle/>
        <a:p>
          <a:pPr>
            <a:buNone/>
          </a:pPr>
          <a:r>
            <a:rPr lang="en-US" sz="1400"/>
            <a:t>Yes, SharePoint Designer 2013 allows us to design a workflow on i.e. a development environment and then export it so it can be used on other staging environments</a:t>
          </a:r>
        </a:p>
      </dgm:t>
    </dgm:pt>
    <dgm:pt modelId="{F043B972-5AB5-4E32-99CA-EAA64C92A422}" type="parTrans" cxnId="{75733424-A9F2-4028-85BB-2D10B2B23A7C}">
      <dgm:prSet/>
      <dgm:spPr/>
      <dgm:t>
        <a:bodyPr/>
        <a:lstStyle/>
        <a:p>
          <a:endParaRPr lang="en-US"/>
        </a:p>
      </dgm:t>
    </dgm:pt>
    <dgm:pt modelId="{527341EB-19EE-43E0-B182-FB6D42A138D4}" type="sibTrans" cxnId="{75733424-A9F2-4028-85BB-2D10B2B23A7C}">
      <dgm:prSet/>
      <dgm:spPr/>
      <dgm:t>
        <a:bodyPr/>
        <a:lstStyle/>
        <a:p>
          <a:endParaRPr lang="en-US"/>
        </a:p>
      </dgm:t>
    </dgm:pt>
    <dgm:pt modelId="{5C2066CB-A8DE-40EF-8802-C2208F3FAC3B}" type="pres">
      <dgm:prSet presAssocID="{B029B1F9-354C-446C-8D7A-E19D4F0D771F}" presName="linear" presStyleCnt="0">
        <dgm:presLayoutVars>
          <dgm:dir/>
          <dgm:animLvl val="lvl"/>
          <dgm:resizeHandles val="exact"/>
        </dgm:presLayoutVars>
      </dgm:prSet>
      <dgm:spPr/>
    </dgm:pt>
    <dgm:pt modelId="{F0266A8A-6434-4793-9662-7C943CD01FB5}" type="pres">
      <dgm:prSet presAssocID="{2E35B064-3150-491C-AB28-61044D29A836}" presName="parentLin" presStyleCnt="0"/>
      <dgm:spPr/>
    </dgm:pt>
    <dgm:pt modelId="{837D5B0D-2334-49F1-A208-09F3B726EFB8}" type="pres">
      <dgm:prSet presAssocID="{2E35B064-3150-491C-AB28-61044D29A836}" presName="parentLeftMargin" presStyleLbl="node1" presStyleIdx="0" presStyleCnt="3"/>
      <dgm:spPr/>
    </dgm:pt>
    <dgm:pt modelId="{C0BF5464-998F-4715-9B8D-09F971A00C24}" type="pres">
      <dgm:prSet presAssocID="{2E35B064-3150-491C-AB28-61044D29A836}" presName="parentText" presStyleLbl="node1" presStyleIdx="0" presStyleCnt="3">
        <dgm:presLayoutVars>
          <dgm:chMax val="0"/>
          <dgm:bulletEnabled val="1"/>
        </dgm:presLayoutVars>
      </dgm:prSet>
      <dgm:spPr/>
    </dgm:pt>
    <dgm:pt modelId="{7F879612-D656-4204-8C10-CEB4E9C028A1}" type="pres">
      <dgm:prSet presAssocID="{2E35B064-3150-491C-AB28-61044D29A836}" presName="negativeSpace" presStyleCnt="0"/>
      <dgm:spPr/>
    </dgm:pt>
    <dgm:pt modelId="{BA10CE67-E160-413C-ACAC-6647F3CB5468}" type="pres">
      <dgm:prSet presAssocID="{2E35B064-3150-491C-AB28-61044D29A836}" presName="childText" presStyleLbl="conFgAcc1" presStyleIdx="0" presStyleCnt="3">
        <dgm:presLayoutVars>
          <dgm:bulletEnabled val="1"/>
        </dgm:presLayoutVars>
      </dgm:prSet>
      <dgm:spPr/>
    </dgm:pt>
    <dgm:pt modelId="{0704B15B-B47A-4EFC-918A-E0D8A8E51620}" type="pres">
      <dgm:prSet presAssocID="{57B80E8A-99AF-4BF1-8593-73F313822EFD}" presName="spaceBetweenRectangles" presStyleCnt="0"/>
      <dgm:spPr/>
    </dgm:pt>
    <dgm:pt modelId="{2082FFBE-4DEF-4A87-A2BD-B34357C0E6F5}" type="pres">
      <dgm:prSet presAssocID="{D7C288BB-DD78-4149-8D76-74C8AB844180}" presName="parentLin" presStyleCnt="0"/>
      <dgm:spPr/>
    </dgm:pt>
    <dgm:pt modelId="{6C8A5B89-C76F-4556-8E31-948AEB20EB04}" type="pres">
      <dgm:prSet presAssocID="{D7C288BB-DD78-4149-8D76-74C8AB844180}" presName="parentLeftMargin" presStyleLbl="node1" presStyleIdx="0" presStyleCnt="3"/>
      <dgm:spPr/>
    </dgm:pt>
    <dgm:pt modelId="{06D1EA39-E00C-41DC-BA6F-74412D0037C5}" type="pres">
      <dgm:prSet presAssocID="{D7C288BB-DD78-4149-8D76-74C8AB844180}" presName="parentText" presStyleLbl="node1" presStyleIdx="1" presStyleCnt="3">
        <dgm:presLayoutVars>
          <dgm:chMax val="0"/>
          <dgm:bulletEnabled val="1"/>
        </dgm:presLayoutVars>
      </dgm:prSet>
      <dgm:spPr/>
    </dgm:pt>
    <dgm:pt modelId="{90AC3EB6-C381-419B-8448-5F0383C25841}" type="pres">
      <dgm:prSet presAssocID="{D7C288BB-DD78-4149-8D76-74C8AB844180}" presName="negativeSpace" presStyleCnt="0"/>
      <dgm:spPr/>
    </dgm:pt>
    <dgm:pt modelId="{A8CB8320-32A3-491E-B949-8C0AE8FD3A4C}" type="pres">
      <dgm:prSet presAssocID="{D7C288BB-DD78-4149-8D76-74C8AB844180}" presName="childText" presStyleLbl="conFgAcc1" presStyleIdx="1" presStyleCnt="3">
        <dgm:presLayoutVars>
          <dgm:bulletEnabled val="1"/>
        </dgm:presLayoutVars>
      </dgm:prSet>
      <dgm:spPr/>
    </dgm:pt>
    <dgm:pt modelId="{BADC0752-4967-4349-B658-16C7CBAC7D7F}" type="pres">
      <dgm:prSet presAssocID="{9113D74D-FE95-454F-9B9A-DF5111DCC01B}" presName="spaceBetweenRectangles" presStyleCnt="0"/>
      <dgm:spPr/>
    </dgm:pt>
    <dgm:pt modelId="{F6D76160-FFF8-44DC-9EE9-71E5BD95622A}" type="pres">
      <dgm:prSet presAssocID="{123EAD3D-BCDB-4083-9DF8-155AA93C3F18}" presName="parentLin" presStyleCnt="0"/>
      <dgm:spPr/>
    </dgm:pt>
    <dgm:pt modelId="{B8EECB2B-17A5-4F24-B449-EE4FA59B0895}" type="pres">
      <dgm:prSet presAssocID="{123EAD3D-BCDB-4083-9DF8-155AA93C3F18}" presName="parentLeftMargin" presStyleLbl="node1" presStyleIdx="1" presStyleCnt="3"/>
      <dgm:spPr/>
    </dgm:pt>
    <dgm:pt modelId="{A3901CFB-E2E1-4255-A15D-55082E8B0F9A}" type="pres">
      <dgm:prSet presAssocID="{123EAD3D-BCDB-4083-9DF8-155AA93C3F18}" presName="parentText" presStyleLbl="node1" presStyleIdx="2" presStyleCnt="3">
        <dgm:presLayoutVars>
          <dgm:chMax val="0"/>
          <dgm:bulletEnabled val="1"/>
        </dgm:presLayoutVars>
      </dgm:prSet>
      <dgm:spPr/>
    </dgm:pt>
    <dgm:pt modelId="{BBCE37CC-5722-43EA-A85E-1A7783F788CB}" type="pres">
      <dgm:prSet presAssocID="{123EAD3D-BCDB-4083-9DF8-155AA93C3F18}" presName="negativeSpace" presStyleCnt="0"/>
      <dgm:spPr/>
    </dgm:pt>
    <dgm:pt modelId="{D01BDCF0-7B1C-4FEB-86B6-F4AE27A8F944}" type="pres">
      <dgm:prSet presAssocID="{123EAD3D-BCDB-4083-9DF8-155AA93C3F18}" presName="childText" presStyleLbl="conFgAcc1" presStyleIdx="2" presStyleCnt="3">
        <dgm:presLayoutVars>
          <dgm:bulletEnabled val="1"/>
        </dgm:presLayoutVars>
      </dgm:prSet>
      <dgm:spPr/>
    </dgm:pt>
  </dgm:ptLst>
  <dgm:cxnLst>
    <dgm:cxn modelId="{0BF11405-749D-4367-B52D-AFDE10A08ECE}" type="presOf" srcId="{74F2BF01-D61F-4C68-BEC5-C436F6375B1D}" destId="{D01BDCF0-7B1C-4FEB-86B6-F4AE27A8F944}" srcOrd="0" destOrd="0" presId="urn:microsoft.com/office/officeart/2005/8/layout/list1"/>
    <dgm:cxn modelId="{6052AF23-733C-4EF8-A433-5F49F25D8022}" type="presOf" srcId="{123EAD3D-BCDB-4083-9DF8-155AA93C3F18}" destId="{A3901CFB-E2E1-4255-A15D-55082E8B0F9A}" srcOrd="1" destOrd="0" presId="urn:microsoft.com/office/officeart/2005/8/layout/list1"/>
    <dgm:cxn modelId="{75733424-A9F2-4028-85BB-2D10B2B23A7C}" srcId="{123EAD3D-BCDB-4083-9DF8-155AA93C3F18}" destId="{74F2BF01-D61F-4C68-BEC5-C436F6375B1D}" srcOrd="0" destOrd="0" parTransId="{F043B972-5AB5-4E32-99CA-EAA64C92A422}" sibTransId="{527341EB-19EE-43E0-B182-FB6D42A138D4}"/>
    <dgm:cxn modelId="{BB83BD26-0E10-4FA3-BDB5-A06DD5CDB7F8}" srcId="{B029B1F9-354C-446C-8D7A-E19D4F0D771F}" destId="{123EAD3D-BCDB-4083-9DF8-155AA93C3F18}" srcOrd="2" destOrd="0" parTransId="{F8E1F304-BB0F-429F-8100-239E4C84E440}" sibTransId="{8B085A4C-F468-4076-825B-75AD6C3E5F15}"/>
    <dgm:cxn modelId="{42190934-F67F-4A52-8E68-D714D847440F}" srcId="{D7C288BB-DD78-4149-8D76-74C8AB844180}" destId="{1C61B076-3B3A-42C6-B442-F05CDE034EFA}" srcOrd="0" destOrd="0" parTransId="{9E412D3D-5792-4200-9551-60061705B307}" sibTransId="{659FE89D-C7B5-457C-8D84-8CA52F525FEF}"/>
    <dgm:cxn modelId="{4D94C26D-C9F3-47BB-A980-F07E9A70CD09}" type="presOf" srcId="{1C61B076-3B3A-42C6-B442-F05CDE034EFA}" destId="{A8CB8320-32A3-491E-B949-8C0AE8FD3A4C}" srcOrd="0" destOrd="0" presId="urn:microsoft.com/office/officeart/2005/8/layout/list1"/>
    <dgm:cxn modelId="{DFF21753-1BAD-4C77-8525-97B26675AA95}" srcId="{B029B1F9-354C-446C-8D7A-E19D4F0D771F}" destId="{2E35B064-3150-491C-AB28-61044D29A836}" srcOrd="0" destOrd="0" parTransId="{BBBBD1DC-5A38-4801-A13F-52860F51D150}" sibTransId="{57B80E8A-99AF-4BF1-8593-73F313822EFD}"/>
    <dgm:cxn modelId="{29AF8777-7D23-452D-AC8C-FE38C3F6C5DB}" type="presOf" srcId="{123EAD3D-BCDB-4083-9DF8-155AA93C3F18}" destId="{B8EECB2B-17A5-4F24-B449-EE4FA59B0895}" srcOrd="0" destOrd="0" presId="urn:microsoft.com/office/officeart/2005/8/layout/list1"/>
    <dgm:cxn modelId="{0A2D5880-40D8-41A9-B4FE-C41D8C5C12C6}" type="presOf" srcId="{7CC73E94-DE95-4612-AB8E-6459D0A7FADF}" destId="{BA10CE67-E160-413C-ACAC-6647F3CB5468}" srcOrd="0" destOrd="0" presId="urn:microsoft.com/office/officeart/2005/8/layout/list1"/>
    <dgm:cxn modelId="{A7E01FA3-C2EA-4CE0-A06F-331DC5372DAD}" type="presOf" srcId="{D7C288BB-DD78-4149-8D76-74C8AB844180}" destId="{6C8A5B89-C76F-4556-8E31-948AEB20EB04}" srcOrd="0" destOrd="0" presId="urn:microsoft.com/office/officeart/2005/8/layout/list1"/>
    <dgm:cxn modelId="{19E31CA5-9B0E-48EE-9721-AF913E0E40D6}" type="presOf" srcId="{2E35B064-3150-491C-AB28-61044D29A836}" destId="{837D5B0D-2334-49F1-A208-09F3B726EFB8}" srcOrd="0" destOrd="0" presId="urn:microsoft.com/office/officeart/2005/8/layout/list1"/>
    <dgm:cxn modelId="{248A4AAD-CA47-4F02-AE58-253E296368FB}" type="presOf" srcId="{2E35B064-3150-491C-AB28-61044D29A836}" destId="{C0BF5464-998F-4715-9B8D-09F971A00C24}" srcOrd="1" destOrd="0" presId="urn:microsoft.com/office/officeart/2005/8/layout/list1"/>
    <dgm:cxn modelId="{6A4447E8-813D-4725-B9D6-565C515BE7FF}" srcId="{2E35B064-3150-491C-AB28-61044D29A836}" destId="{7CC73E94-DE95-4612-AB8E-6459D0A7FADF}" srcOrd="0" destOrd="0" parTransId="{6D1B2F11-00BB-4605-B2BB-68C757C1E332}" sibTransId="{4B954EDB-F223-4D27-BE7E-D582D2F6801A}"/>
    <dgm:cxn modelId="{8B8732EB-79E2-4D99-884D-C8FCE4A64631}" srcId="{B029B1F9-354C-446C-8D7A-E19D4F0D771F}" destId="{D7C288BB-DD78-4149-8D76-74C8AB844180}" srcOrd="1" destOrd="0" parTransId="{55085F31-B853-4177-B3DC-DDEA91F9DAD3}" sibTransId="{9113D74D-FE95-454F-9B9A-DF5111DCC01B}"/>
    <dgm:cxn modelId="{DF777AF1-BD53-47D6-86CE-BE3511CFE339}" type="presOf" srcId="{D7C288BB-DD78-4149-8D76-74C8AB844180}" destId="{06D1EA39-E00C-41DC-BA6F-74412D0037C5}" srcOrd="1" destOrd="0" presId="urn:microsoft.com/office/officeart/2005/8/layout/list1"/>
    <dgm:cxn modelId="{80731BFC-8766-477B-AE73-7E77377E0C7B}" type="presOf" srcId="{B029B1F9-354C-446C-8D7A-E19D4F0D771F}" destId="{5C2066CB-A8DE-40EF-8802-C2208F3FAC3B}" srcOrd="0" destOrd="0" presId="urn:microsoft.com/office/officeart/2005/8/layout/list1"/>
    <dgm:cxn modelId="{1332EF36-415C-48C4-BA98-F755454174F1}" type="presParOf" srcId="{5C2066CB-A8DE-40EF-8802-C2208F3FAC3B}" destId="{F0266A8A-6434-4793-9662-7C943CD01FB5}" srcOrd="0" destOrd="0" presId="urn:microsoft.com/office/officeart/2005/8/layout/list1"/>
    <dgm:cxn modelId="{0E3B49F1-B9AC-4BCC-A169-FA04031FA6A9}" type="presParOf" srcId="{F0266A8A-6434-4793-9662-7C943CD01FB5}" destId="{837D5B0D-2334-49F1-A208-09F3B726EFB8}" srcOrd="0" destOrd="0" presId="urn:microsoft.com/office/officeart/2005/8/layout/list1"/>
    <dgm:cxn modelId="{77850087-404C-4975-8545-126EADA622BA}" type="presParOf" srcId="{F0266A8A-6434-4793-9662-7C943CD01FB5}" destId="{C0BF5464-998F-4715-9B8D-09F971A00C24}" srcOrd="1" destOrd="0" presId="urn:microsoft.com/office/officeart/2005/8/layout/list1"/>
    <dgm:cxn modelId="{87012E58-6F1D-4DE9-B940-A68C711F621D}" type="presParOf" srcId="{5C2066CB-A8DE-40EF-8802-C2208F3FAC3B}" destId="{7F879612-D656-4204-8C10-CEB4E9C028A1}" srcOrd="1" destOrd="0" presId="urn:microsoft.com/office/officeart/2005/8/layout/list1"/>
    <dgm:cxn modelId="{7A491787-0680-4860-9D4F-4BD8F0F04E9B}" type="presParOf" srcId="{5C2066CB-A8DE-40EF-8802-C2208F3FAC3B}" destId="{BA10CE67-E160-413C-ACAC-6647F3CB5468}" srcOrd="2" destOrd="0" presId="urn:microsoft.com/office/officeart/2005/8/layout/list1"/>
    <dgm:cxn modelId="{3ED30590-19D3-4DC4-BA3B-591E6A535751}" type="presParOf" srcId="{5C2066CB-A8DE-40EF-8802-C2208F3FAC3B}" destId="{0704B15B-B47A-4EFC-918A-E0D8A8E51620}" srcOrd="3" destOrd="0" presId="urn:microsoft.com/office/officeart/2005/8/layout/list1"/>
    <dgm:cxn modelId="{A69E9118-ED4D-4ED1-BBFE-B187F5EADF4B}" type="presParOf" srcId="{5C2066CB-A8DE-40EF-8802-C2208F3FAC3B}" destId="{2082FFBE-4DEF-4A87-A2BD-B34357C0E6F5}" srcOrd="4" destOrd="0" presId="urn:microsoft.com/office/officeart/2005/8/layout/list1"/>
    <dgm:cxn modelId="{F9B0759A-FF2E-451F-9889-CEBE50107613}" type="presParOf" srcId="{2082FFBE-4DEF-4A87-A2BD-B34357C0E6F5}" destId="{6C8A5B89-C76F-4556-8E31-948AEB20EB04}" srcOrd="0" destOrd="0" presId="urn:microsoft.com/office/officeart/2005/8/layout/list1"/>
    <dgm:cxn modelId="{ECA71DDC-0B77-48B7-A82E-2BC9FD6D3C1E}" type="presParOf" srcId="{2082FFBE-4DEF-4A87-A2BD-B34357C0E6F5}" destId="{06D1EA39-E00C-41DC-BA6F-74412D0037C5}" srcOrd="1" destOrd="0" presId="urn:microsoft.com/office/officeart/2005/8/layout/list1"/>
    <dgm:cxn modelId="{A357C8FD-E61E-4E18-B600-EFB78409269F}" type="presParOf" srcId="{5C2066CB-A8DE-40EF-8802-C2208F3FAC3B}" destId="{90AC3EB6-C381-419B-8448-5F0383C25841}" srcOrd="5" destOrd="0" presId="urn:microsoft.com/office/officeart/2005/8/layout/list1"/>
    <dgm:cxn modelId="{9733643D-DD4A-4C51-8B38-37F0D5E46A7D}" type="presParOf" srcId="{5C2066CB-A8DE-40EF-8802-C2208F3FAC3B}" destId="{A8CB8320-32A3-491E-B949-8C0AE8FD3A4C}" srcOrd="6" destOrd="0" presId="urn:microsoft.com/office/officeart/2005/8/layout/list1"/>
    <dgm:cxn modelId="{B1B599FB-491B-4873-8B6F-F5D2464FB2A4}" type="presParOf" srcId="{5C2066CB-A8DE-40EF-8802-C2208F3FAC3B}" destId="{BADC0752-4967-4349-B658-16C7CBAC7D7F}" srcOrd="7" destOrd="0" presId="urn:microsoft.com/office/officeart/2005/8/layout/list1"/>
    <dgm:cxn modelId="{4D4E29EC-B759-44B8-9550-AF27FF290B0B}" type="presParOf" srcId="{5C2066CB-A8DE-40EF-8802-C2208F3FAC3B}" destId="{F6D76160-FFF8-44DC-9EE9-71E5BD95622A}" srcOrd="8" destOrd="0" presId="urn:microsoft.com/office/officeart/2005/8/layout/list1"/>
    <dgm:cxn modelId="{E2F379DB-F854-4C55-A4C3-3B55C6EED7F4}" type="presParOf" srcId="{F6D76160-FFF8-44DC-9EE9-71E5BD95622A}" destId="{B8EECB2B-17A5-4F24-B449-EE4FA59B0895}" srcOrd="0" destOrd="0" presId="urn:microsoft.com/office/officeart/2005/8/layout/list1"/>
    <dgm:cxn modelId="{AE2C51A2-C49D-42F4-9D39-D6ADF13C7E9C}" type="presParOf" srcId="{F6D76160-FFF8-44DC-9EE9-71E5BD95622A}" destId="{A3901CFB-E2E1-4255-A15D-55082E8B0F9A}" srcOrd="1" destOrd="0" presId="urn:microsoft.com/office/officeart/2005/8/layout/list1"/>
    <dgm:cxn modelId="{E201129D-C2D4-41E7-BE69-39AE00D31C0A}" type="presParOf" srcId="{5C2066CB-A8DE-40EF-8802-C2208F3FAC3B}" destId="{BBCE37CC-5722-43EA-A85E-1A7783F788CB}" srcOrd="9" destOrd="0" presId="urn:microsoft.com/office/officeart/2005/8/layout/list1"/>
    <dgm:cxn modelId="{D407B290-CEE2-402F-BF6B-3AD0621A287C}" type="presParOf" srcId="{5C2066CB-A8DE-40EF-8802-C2208F3FAC3B}" destId="{D01BDCF0-7B1C-4FEB-86B6-F4AE27A8F94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a:t>Take the presentation files home with you</a:t>
          </a:r>
          <a:endParaRPr lang="en-US" sz="1100" kern="120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a:t>Add notes to your copy of the presentation, if required</a:t>
          </a:r>
          <a:endParaRPr lang="en-US" sz="1100" kern="120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a:t>Read any supporting text—now or after the delivery</a:t>
          </a:r>
          <a:endParaRPr lang="en-US" sz="1100" kern="120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a:t>In the </a:t>
          </a:r>
          <a:r>
            <a:rPr lang="en-US" sz="1100" b="1" kern="1200" baseline="0"/>
            <a:t>Notes Page </a:t>
          </a:r>
          <a:r>
            <a:rPr lang="en-US" sz="1100" kern="1200" baseline="0"/>
            <a:t>view, you can:</a:t>
          </a:r>
          <a:endParaRPr lang="en-US" sz="1100" kern="120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a:t>Zoom in or zoom out, if required</a:t>
          </a:r>
          <a:endParaRPr lang="en-US" sz="1100" kern="120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a:t>To navigate through notes, use the Page Up and Page Down keys</a:t>
          </a:r>
          <a:endParaRPr lang="en-US" sz="1100" kern="120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a:t>On the ribbon, click the </a:t>
          </a:r>
          <a:r>
            <a:rPr lang="en-US" sz="1100" b="1" kern="1200" baseline="0"/>
            <a:t>View </a:t>
          </a:r>
          <a:r>
            <a:rPr lang="en-US" sz="1100" kern="1200" baseline="0"/>
            <a:t>tab, and then click </a:t>
          </a:r>
          <a:r>
            <a:rPr lang="en-US" sz="1100" b="1" kern="1200" baseline="0"/>
            <a:t>Notes Page</a:t>
          </a:r>
          <a:endParaRPr lang="en-US" sz="1100" kern="120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a:t>To switch to </a:t>
          </a:r>
          <a:r>
            <a:rPr lang="en-US" sz="1100" b="1" kern="1200" baseline="0"/>
            <a:t>Notes Page </a:t>
          </a:r>
          <a:r>
            <a:rPr lang="en-US" sz="1100" kern="1200" baseline="0"/>
            <a:t>view:</a:t>
          </a:r>
          <a:endParaRPr lang="en-US" sz="1100" kern="120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04019-39D4-444C-9C86-DF941E2A9919}">
      <dsp:nvSpPr>
        <dsp:cNvPr id="0" name=""/>
        <dsp:cNvSpPr/>
      </dsp:nvSpPr>
      <dsp:spPr>
        <a:xfrm>
          <a:off x="0" y="218152"/>
          <a:ext cx="7635782" cy="16317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2622" tIns="291592" rIns="59262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Workflow Manager</a:t>
          </a:r>
        </a:p>
        <a:p>
          <a:pPr marL="114300" lvl="1" indent="-114300" algn="l" defTabSz="622300">
            <a:lnSpc>
              <a:spcPct val="90000"/>
            </a:lnSpc>
            <a:spcBef>
              <a:spcPct val="0"/>
            </a:spcBef>
            <a:spcAft>
              <a:spcPct val="15000"/>
            </a:spcAft>
            <a:buChar char="•"/>
          </a:pPr>
          <a:r>
            <a:rPr lang="en-US" sz="1400" kern="1200"/>
            <a:t>Service Bus</a:t>
          </a:r>
        </a:p>
        <a:p>
          <a:pPr marL="114300" lvl="1" indent="-114300" algn="l" defTabSz="622300">
            <a:lnSpc>
              <a:spcPct val="90000"/>
            </a:lnSpc>
            <a:spcBef>
              <a:spcPct val="0"/>
            </a:spcBef>
            <a:spcAft>
              <a:spcPct val="15000"/>
            </a:spcAft>
            <a:buChar char="•"/>
          </a:pPr>
          <a:r>
            <a:rPr lang="en-US" sz="1400" kern="1200"/>
            <a:t>Differences between workflows</a:t>
          </a:r>
        </a:p>
        <a:p>
          <a:pPr marL="114300" lvl="1" indent="-114300" algn="l" defTabSz="622300">
            <a:lnSpc>
              <a:spcPct val="90000"/>
            </a:lnSpc>
            <a:spcBef>
              <a:spcPct val="0"/>
            </a:spcBef>
            <a:spcAft>
              <a:spcPct val="15000"/>
            </a:spcAft>
            <a:buChar char="•"/>
          </a:pPr>
          <a:r>
            <a:rPr lang="en-US" sz="1400" kern="1200"/>
            <a:t>Creating SharePoint 2013 Workflows using SharePoint Designer 2013</a:t>
          </a:r>
        </a:p>
        <a:p>
          <a:pPr marL="114300" lvl="1" indent="-114300" algn="l" defTabSz="622300">
            <a:lnSpc>
              <a:spcPct val="90000"/>
            </a:lnSpc>
            <a:spcBef>
              <a:spcPct val="0"/>
            </a:spcBef>
            <a:spcAft>
              <a:spcPct val="15000"/>
            </a:spcAft>
            <a:buChar char="•"/>
          </a:pPr>
          <a:r>
            <a:rPr lang="en-US" sz="1400" kern="1200"/>
            <a:t>Creating SharePoint 2013 Workflows using Visual Studio 2013</a:t>
          </a:r>
          <a:endParaRPr lang="nl-NL" sz="1400" kern="1200"/>
        </a:p>
      </dsp:txBody>
      <dsp:txXfrm>
        <a:off x="0" y="218152"/>
        <a:ext cx="7635782" cy="1631700"/>
      </dsp:txXfrm>
    </dsp:sp>
    <dsp:sp modelId="{7DF7441D-73C7-406D-A440-D4FE488636CC}">
      <dsp:nvSpPr>
        <dsp:cNvPr id="0" name=""/>
        <dsp:cNvSpPr/>
      </dsp:nvSpPr>
      <dsp:spPr>
        <a:xfrm>
          <a:off x="381789" y="11512"/>
          <a:ext cx="5345047"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30" tIns="0" rIns="202030" bIns="0" numCol="1" spcCol="1270" anchor="ctr" anchorCtr="0">
          <a:noAutofit/>
        </a:bodyPr>
        <a:lstStyle/>
        <a:p>
          <a:pPr marL="0" lvl="0" indent="0" algn="l" defTabSz="622300">
            <a:lnSpc>
              <a:spcPct val="90000"/>
            </a:lnSpc>
            <a:spcBef>
              <a:spcPct val="0"/>
            </a:spcBef>
            <a:spcAft>
              <a:spcPct val="35000"/>
            </a:spcAft>
            <a:buNone/>
          </a:pPr>
          <a:r>
            <a:rPr lang="en-GB" sz="1400" kern="1200"/>
            <a:t>In this Lesson</a:t>
          </a:r>
          <a:endParaRPr lang="en-US" sz="1400" kern="1200"/>
        </a:p>
      </dsp:txBody>
      <dsp:txXfrm>
        <a:off x="401964" y="31687"/>
        <a:ext cx="5304697"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9580F-FA24-454B-BC42-1742933B42B3}">
      <dsp:nvSpPr>
        <dsp:cNvPr id="0" name=""/>
        <dsp:cNvSpPr/>
      </dsp:nvSpPr>
      <dsp:spPr>
        <a:xfrm>
          <a:off x="655510" y="0"/>
          <a:ext cx="7429120" cy="38896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F863E-2DA1-4EEE-B455-2467BD36206A}">
      <dsp:nvSpPr>
        <dsp:cNvPr id="0" name=""/>
        <dsp:cNvSpPr/>
      </dsp:nvSpPr>
      <dsp:spPr>
        <a:xfrm>
          <a:off x="4374" y="1166900"/>
          <a:ext cx="2103950"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Learn what’s new with regard to SharePoint workflows</a:t>
          </a:r>
        </a:p>
      </dsp:txBody>
      <dsp:txXfrm>
        <a:off x="80325" y="1242851"/>
        <a:ext cx="1952048" cy="1403965"/>
      </dsp:txXfrm>
    </dsp:sp>
    <dsp:sp modelId="{B77315F7-1719-4992-B352-186BA727C922}">
      <dsp:nvSpPr>
        <dsp:cNvPr id="0" name=""/>
        <dsp:cNvSpPr/>
      </dsp:nvSpPr>
      <dsp:spPr>
        <a:xfrm>
          <a:off x="2213522" y="1166900"/>
          <a:ext cx="2103950"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Get insight in the architecture supporting SharePoint 2013 workflows</a:t>
          </a:r>
        </a:p>
      </dsp:txBody>
      <dsp:txXfrm>
        <a:off x="2289473" y="1242851"/>
        <a:ext cx="1952048" cy="1403965"/>
      </dsp:txXfrm>
    </dsp:sp>
    <dsp:sp modelId="{45D79CBD-E8D4-4D3D-BC53-89945CA1D0EE}">
      <dsp:nvSpPr>
        <dsp:cNvPr id="0" name=""/>
        <dsp:cNvSpPr/>
      </dsp:nvSpPr>
      <dsp:spPr>
        <a:xfrm>
          <a:off x="4422669" y="1166900"/>
          <a:ext cx="2103950"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Understand how to create workflows using SharePoint Designer</a:t>
          </a:r>
        </a:p>
      </dsp:txBody>
      <dsp:txXfrm>
        <a:off x="4498620" y="1242851"/>
        <a:ext cx="1952048" cy="1403965"/>
      </dsp:txXfrm>
    </dsp:sp>
    <dsp:sp modelId="{FDB623EA-7D9B-4CBC-9E05-34EB8D46D69E}">
      <dsp:nvSpPr>
        <dsp:cNvPr id="0" name=""/>
        <dsp:cNvSpPr/>
      </dsp:nvSpPr>
      <dsp:spPr>
        <a:xfrm>
          <a:off x="6631817" y="1166900"/>
          <a:ext cx="2103950"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Learn how to use Visual Studio to build workflows</a:t>
          </a:r>
        </a:p>
      </dsp:txBody>
      <dsp:txXfrm>
        <a:off x="6707768" y="1242851"/>
        <a:ext cx="1952048" cy="1403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0CE67-E160-413C-ACAC-6647F3CB5468}">
      <dsp:nvSpPr>
        <dsp:cNvPr id="0" name=""/>
        <dsp:cNvSpPr/>
      </dsp:nvSpPr>
      <dsp:spPr>
        <a:xfrm>
          <a:off x="0" y="346793"/>
          <a:ext cx="8740142" cy="7969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79044"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a:t>In a separate product called Workflow Manager running outside of SharePoint</a:t>
          </a:r>
        </a:p>
      </dsp:txBody>
      <dsp:txXfrm>
        <a:off x="0" y="346793"/>
        <a:ext cx="8740142" cy="796950"/>
      </dsp:txXfrm>
    </dsp:sp>
    <dsp:sp modelId="{C0BF5464-998F-4715-9B8D-09F971A00C24}">
      <dsp:nvSpPr>
        <dsp:cNvPr id="0" name=""/>
        <dsp:cNvSpPr/>
      </dsp:nvSpPr>
      <dsp:spPr>
        <a:xfrm>
          <a:off x="437007" y="7313"/>
          <a:ext cx="6118099" cy="6789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US" sz="1400" kern="1200"/>
            <a:t>Where are SharePoint 2013 Workflows being executed?</a:t>
          </a:r>
        </a:p>
      </dsp:txBody>
      <dsp:txXfrm>
        <a:off x="470151" y="40457"/>
        <a:ext cx="6051811" cy="612672"/>
      </dsp:txXfrm>
    </dsp:sp>
    <dsp:sp modelId="{A8CB8320-32A3-491E-B949-8C0AE8FD3A4C}">
      <dsp:nvSpPr>
        <dsp:cNvPr id="0" name=""/>
        <dsp:cNvSpPr/>
      </dsp:nvSpPr>
      <dsp:spPr>
        <a:xfrm>
          <a:off x="0" y="1607424"/>
          <a:ext cx="8740142" cy="7969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79044"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a:t>No, custom code is no longer allowed inside SharePoint 2013 Workflows</a:t>
          </a:r>
        </a:p>
      </dsp:txBody>
      <dsp:txXfrm>
        <a:off x="0" y="1607424"/>
        <a:ext cx="8740142" cy="796950"/>
      </dsp:txXfrm>
    </dsp:sp>
    <dsp:sp modelId="{06D1EA39-E00C-41DC-BA6F-74412D0037C5}">
      <dsp:nvSpPr>
        <dsp:cNvPr id="0" name=""/>
        <dsp:cNvSpPr/>
      </dsp:nvSpPr>
      <dsp:spPr>
        <a:xfrm>
          <a:off x="437007" y="1267944"/>
          <a:ext cx="6118099" cy="6789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bg1"/>
              </a:solidFill>
            </a:rPr>
            <a:t>Can SharePoint 2013 Workflows run custom code?</a:t>
          </a:r>
          <a:endParaRPr lang="en-US" sz="1400" kern="1200"/>
        </a:p>
      </dsp:txBody>
      <dsp:txXfrm>
        <a:off x="470151" y="1301088"/>
        <a:ext cx="6051811" cy="612672"/>
      </dsp:txXfrm>
    </dsp:sp>
    <dsp:sp modelId="{D01BDCF0-7B1C-4FEB-86B6-F4AE27A8F944}">
      <dsp:nvSpPr>
        <dsp:cNvPr id="0" name=""/>
        <dsp:cNvSpPr/>
      </dsp:nvSpPr>
      <dsp:spPr>
        <a:xfrm>
          <a:off x="0" y="2868054"/>
          <a:ext cx="8740142" cy="10143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79044"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a:t>Yes, SharePoint Designer 2013 allows us to design a workflow on i.e. a development environment and then export it so it can be used on other staging environments</a:t>
          </a:r>
        </a:p>
      </dsp:txBody>
      <dsp:txXfrm>
        <a:off x="0" y="2868054"/>
        <a:ext cx="8740142" cy="1014300"/>
      </dsp:txXfrm>
    </dsp:sp>
    <dsp:sp modelId="{A3901CFB-E2E1-4255-A15D-55082E8B0F9A}">
      <dsp:nvSpPr>
        <dsp:cNvPr id="0" name=""/>
        <dsp:cNvSpPr/>
      </dsp:nvSpPr>
      <dsp:spPr>
        <a:xfrm>
          <a:off x="437007" y="2528574"/>
          <a:ext cx="6118099" cy="6789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bg1"/>
              </a:solidFill>
            </a:rPr>
            <a:t>Can we use SharePoint Designer 2013 to create workflows that go through staging environments?</a:t>
          </a:r>
          <a:endParaRPr lang="en-US" sz="1400" kern="1200"/>
        </a:p>
      </dsp:txBody>
      <dsp:txXfrm>
        <a:off x="470151" y="2561718"/>
        <a:ext cx="6051811"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4/11/2020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a:t>© 2012 Microsoft Corporation                                     Microsoft Confidential </a:t>
            </a:r>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harepoint/dev/general-development/create-a-workflow-with-elevated-permissions-by-using-the-sharepoint-workflo"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sharepoint/dev/general-development/how-to-configure-msmq-for-sharepoint-workflow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064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Zooming in on the new SharePoint 2013 Workflows</a:t>
            </a:r>
            <a:r>
              <a:rPr lang="en-US" baseline="0" dirty="0"/>
              <a:t> we see a few interesting aspects. First of all, no custom code can be used anymore inside workflows. This means what you can do is limited to the predefined actions registered in Workflow Manager. This limitation is valid for both SharePoint Designer 2013 as well as Visual Studio 2013. There is however a new action called “HTTP Callout” which allows you to call out to a custom webservice where custom logic can execute and optionally even pass back information for the workflow to process. More on this later in this course.</a:t>
            </a:r>
          </a:p>
          <a:p>
            <a:endParaRPr lang="en-US" baseline="0" dirty="0"/>
          </a:p>
          <a:p>
            <a:r>
              <a:rPr lang="en-US" baseline="0" dirty="0"/>
              <a:t>When creating a workflow, behind it there’s XAML which declaratively defined what will be done when the workflow runs.</a:t>
            </a:r>
          </a:p>
          <a:p>
            <a:endParaRPr lang="en-US" baseline="0" dirty="0"/>
          </a:p>
          <a:p>
            <a:r>
              <a:rPr lang="en-US" baseline="0" dirty="0"/>
              <a:t>SharePoint 2013 Workflows can also be added to an Add-In. So it becomes available when an Add-In is installed. It is a good way to hide business logic. I.e. when creating a SharePoint Hosted Add-In, anybody could open up the sources in JavaScript and discover what you’re doing. If you move the logic to a workflow and the JavaScript just kicks off the workflow or creates a list item which triggers a workflow, the end user is not able to see what happens inside the workflow.</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272657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Since Workflow</a:t>
            </a:r>
            <a:r>
              <a:rPr lang="en-US" baseline="0"/>
              <a:t> Manager is a generic non SharePoint specific product to run workflows, it begs the question, how does Workflow Manager know about the SharePoint specific actions like creating a task or updating a list item? The answer lies in what happens when connecting a SharePoint Farm with Workflow Manager. This requires a one time execution of PowerShell commands to let SharePoint 2013 know which Workflow Manager farm to use to execute SharePoint 2013 Workflows. When this registration takes place, SharePoint signals Workflow Manager about the activities that it supports and provides Workflow Manager with a DLL named Microsoft.SharePoint.WorkflowServices.dll which contains the implementation of these actions. This information gets stored in the WFResourceManagementDB database belonging to Workflow Manager, more specifically in the Activities table.</a:t>
            </a:r>
          </a:p>
          <a:p>
            <a:endParaRPr lang="en-US" baseline="0"/>
          </a:p>
          <a:p>
            <a:r>
              <a:rPr lang="en-US" baseline="0"/>
              <a:t>When patching SharePoint using i.e. a Cumulative Update, it may contain updates to workflow activities and/or the implementation behind them as well. In this case, when running the SharePoint Configuration Wizard (psconfig), as part of the upgrade process, it will also call out to Workflow Manager to inform it about the updates.</a:t>
            </a:r>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429176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For creating SharePoint 2013 Workflows we can use SharePoint Designer 2013</a:t>
            </a:r>
            <a:r>
              <a:rPr lang="en-US" baseline="0" dirty="0"/>
              <a:t> or Visual Studio 2012 or later The table on this slide shows the differences between these two options.</a:t>
            </a:r>
          </a:p>
          <a:p>
            <a:endParaRPr lang="en-US" baseline="0" dirty="0"/>
          </a:p>
          <a:p>
            <a:r>
              <a:rPr lang="en-US" baseline="0" dirty="0"/>
              <a:t>Since SharePoint Designer cannot be used to create any kind of SharePoint Add-Ins, this also means it doesn’t allow for a workflow to be created that will be packaged inside an Add-In. Only Visual Studio allows for doing this.</a:t>
            </a:r>
          </a:p>
          <a:p>
            <a:endParaRPr lang="en-US" baseline="0" dirty="0"/>
          </a:p>
          <a:p>
            <a:r>
              <a:rPr lang="en-US" baseline="0" dirty="0"/>
              <a:t>As mentioned before, both tools do not offer the execution of custom code in workflows.</a:t>
            </a:r>
          </a:p>
          <a:p>
            <a:endParaRPr lang="en-US" baseline="0" dirty="0"/>
          </a:p>
          <a:p>
            <a:r>
              <a:rPr lang="en-US" baseline="0" dirty="0"/>
              <a:t>SharePoint Designer does not allow the creation of custom actions, it only asks Workflow Manager to provide it with the activities that it supports and offers those to the user. Visual Studio does allow for underlying activities to be created. Doing this is out of scope for this training.</a:t>
            </a:r>
          </a:p>
          <a:p>
            <a:endParaRPr lang="en-US" baseline="0" dirty="0"/>
          </a:p>
          <a:p>
            <a:r>
              <a:rPr lang="en-US" baseline="0" dirty="0"/>
              <a:t>Visio integration will be explained later in this course, for now notice that only SharePoint Designer leverages this option.</a:t>
            </a:r>
          </a:p>
          <a:p>
            <a:endParaRPr lang="en-US" baseline="0" dirty="0"/>
          </a:p>
          <a:p>
            <a:r>
              <a:rPr lang="en-US" baseline="0" dirty="0"/>
              <a:t>If you want to debug workflows, Visual Studio allows for stepping through it to debug it. SharePoint designer doesn’t offer this option. More on this later in this course as well.</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134943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a:solidFill>
                  <a:schemeClr val="tx1"/>
                </a:solidFill>
                <a:effectLst/>
                <a:latin typeface="Segoe" pitchFamily="34" charset="0"/>
                <a:ea typeface="+mn-ea"/>
                <a:cs typeface="+mn-cs"/>
              </a:rPr>
              <a:t>The experience</a:t>
            </a:r>
            <a:r>
              <a:rPr lang="en-US" sz="1050" kern="1200" baseline="0">
                <a:solidFill>
                  <a:schemeClr val="tx1"/>
                </a:solidFill>
                <a:effectLst/>
                <a:latin typeface="Segoe" pitchFamily="34" charset="0"/>
                <a:ea typeface="+mn-ea"/>
                <a:cs typeface="+mn-cs"/>
              </a:rPr>
              <a:t> of creating workflows in SharePoint Designer has changed little from the previous versions however there have been a number of new features introduced which improve the process.</a:t>
            </a: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t>In addition to the existing Text-Based Designer, SharePoint Designer</a:t>
            </a:r>
            <a:r>
              <a:rPr lang="en-US" baseline="0"/>
              <a:t> has been improved to include a visual designer for authoring and customizing workflows, similar to how Visio allowed you to create workflows in previous versions of SharePoint.</a:t>
            </a:r>
            <a:r>
              <a:rPr lang="en-US" sz="1050" kern="1200">
                <a:solidFill>
                  <a:schemeClr val="tx1"/>
                </a:solidFill>
                <a:effectLst/>
                <a:latin typeface="Segoe" pitchFamily="34" charset="0"/>
                <a:ea typeface="+mn-ea"/>
                <a:cs typeface="+mn-cs"/>
              </a:rPr>
              <a:t> This offered integration with Microsoft Visio 2010, so that you could design workflows visually in Visio and then import them into SharePoint Designer. Now, you can visually design your workflows by dragging, dropping, and connecting shapes directly within SharePoint Designer 2013. You can set all the properties of a workflow action in the new visual workflow designer—just select the shape and then click the action tag. Also, if you click </a:t>
            </a:r>
            <a:r>
              <a:rPr lang="en-US" sz="1050" b="1" kern="1200">
                <a:solidFill>
                  <a:schemeClr val="tx1"/>
                </a:solidFill>
                <a:effectLst/>
                <a:latin typeface="Segoe" pitchFamily="34" charset="0"/>
                <a:ea typeface="+mn-ea"/>
                <a:cs typeface="+mn-cs"/>
              </a:rPr>
              <a:t>Properties</a:t>
            </a:r>
            <a:r>
              <a:rPr lang="en-US" sz="1050" kern="1200">
                <a:solidFill>
                  <a:schemeClr val="tx1"/>
                </a:solidFill>
                <a:effectLst/>
                <a:latin typeface="Segoe" pitchFamily="34" charset="0"/>
                <a:ea typeface="+mn-ea"/>
                <a:cs typeface="+mn-cs"/>
              </a:rPr>
              <a:t> on the action tag, the property grids for conditions and actions appear in the visual designer, just as they do in the declarative workflow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This new designer is available when Visio is installed, allows you to not only customize the workflow actions &amp; stages but you can modify the properties of the actions directly in the Visual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Also new in SharePoint Designer 2013 is the availability of Step and Loop options in the ribbon. Steps are used to combine logic so they are visually grouped and can carry a title in SharePoint Designer 2013. Loops can be used to loop through the actions inside the loop for a specified number of times or to keep looping the actions until some condition you define becomes true.</a:t>
            </a:r>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2295220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When creating a new workflow in SharePoint Designer 2013, you’ll</a:t>
            </a:r>
            <a:r>
              <a:rPr lang="en-US" baseline="0"/>
              <a:t> see a dropdown list in which you can select if you want to create a SharePoint 2010 or a SharePoint 2013 Workflow. If the SharePoint 2013 Workflow option is not shown or the dropdown is greyed out, it means that the SharePoint 2013 Farm you’re connected to using SharePoint Designer 2013 is not (properly) configured for using a Workflow Manager server or farm.</a:t>
            </a:r>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3397218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effectLst/>
                <a:latin typeface="Segoe" pitchFamily="34" charset="0"/>
                <a:ea typeface="+mn-ea"/>
                <a:cs typeface="+mn-cs"/>
              </a:rPr>
              <a:t>The experience</a:t>
            </a:r>
            <a:r>
              <a:rPr lang="en-US" sz="1050" kern="1200" baseline="0" dirty="0">
                <a:solidFill>
                  <a:schemeClr val="tx1"/>
                </a:solidFill>
                <a:effectLst/>
                <a:latin typeface="Segoe" pitchFamily="34" charset="0"/>
                <a:ea typeface="+mn-ea"/>
                <a:cs typeface="+mn-cs"/>
              </a:rPr>
              <a:t> of creating workflows in SharePoint Designer has changed little from the previous versions however there have been a number of new features introduced which improve the process.</a:t>
            </a:r>
            <a:endParaRPr lang="en-US" sz="1050" kern="1200" dirty="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addition to the existing Text-Based Designer, SharePoint Designer</a:t>
            </a:r>
            <a:r>
              <a:rPr lang="en-US" baseline="0" dirty="0"/>
              <a:t> has been improved to include a visual designer for authoring and customizing workflows, similar to how Visio allowed you to create workflows in previous versions of SharePoint.</a:t>
            </a:r>
            <a:r>
              <a:rPr lang="en-US" sz="1050" kern="1200" dirty="0">
                <a:solidFill>
                  <a:schemeClr val="tx1"/>
                </a:solidFill>
                <a:effectLst/>
                <a:latin typeface="Segoe" pitchFamily="34" charset="0"/>
                <a:ea typeface="+mn-ea"/>
                <a:cs typeface="+mn-cs"/>
              </a:rPr>
              <a:t> This offered integration with Microsoft Visio, so that you could design workflows visually in Visio and then import them into SharePoint Designer. Now, you can visually design your workflows by dragging, dropping, and connecting shapes directly within SharePoint Designer 2013. You can set all the properties of a workflow action in the new visual workflow designer—just select the shape and then click the action tag. Also, if you click </a:t>
            </a:r>
            <a:r>
              <a:rPr lang="en-US" sz="1050" b="1" kern="1200" dirty="0">
                <a:solidFill>
                  <a:schemeClr val="tx1"/>
                </a:solidFill>
                <a:effectLst/>
                <a:latin typeface="Segoe" pitchFamily="34" charset="0"/>
                <a:ea typeface="+mn-ea"/>
                <a:cs typeface="+mn-cs"/>
              </a:rPr>
              <a:t>Properties</a:t>
            </a:r>
            <a:r>
              <a:rPr lang="en-US" sz="1050" kern="1200" dirty="0">
                <a:solidFill>
                  <a:schemeClr val="tx1"/>
                </a:solidFill>
                <a:effectLst/>
                <a:latin typeface="Segoe" pitchFamily="34" charset="0"/>
                <a:ea typeface="+mn-ea"/>
                <a:cs typeface="+mn-cs"/>
              </a:rPr>
              <a:t> on the action tag, the property grids for conditions and actions appear in the visual designer, just as they do in the declarative workflow designer.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new designer is available when Visio is installed, allows you to not only customize the workflow actions &amp; stages but you can modify the properties of the actions directly in the Visual Designer.</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2836841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Show how you can use SharePoint Designer 2013 to create a</a:t>
            </a:r>
            <a:r>
              <a:rPr lang="en-US" baseline="0" dirty="0"/>
              <a:t> workflow.</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3584193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a:solidFill>
                  <a:schemeClr val="tx1"/>
                </a:solidFill>
                <a:effectLst/>
                <a:latin typeface="Segoe" pitchFamily="34" charset="0"/>
                <a:ea typeface="+mn-ea"/>
                <a:cs typeface="+mn-cs"/>
              </a:rPr>
              <a:t>In the past, declarative workflows have been strictly serial: They start at the beginning and progress to the end</a:t>
            </a:r>
            <a:r>
              <a:rPr lang="en-US" sz="1050" kern="1200" baseline="0">
                <a:solidFill>
                  <a:schemeClr val="tx1"/>
                </a:solidFill>
                <a:effectLst/>
                <a:latin typeface="Segoe" pitchFamily="34" charset="0"/>
                <a:ea typeface="+mn-ea"/>
                <a:cs typeface="+mn-cs"/>
              </a:rPr>
              <a:t> and it was not possible loop back based on some condition.</a:t>
            </a: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a:solidFill>
                  <a:schemeClr val="tx1"/>
                </a:solidFill>
                <a:effectLst/>
                <a:latin typeface="Segoe" pitchFamily="34" charset="0"/>
                <a:ea typeface="+mn-ea"/>
                <a:cs typeface="+mn-cs"/>
              </a:rPr>
              <a:t>Stages:</a:t>
            </a:r>
            <a:r>
              <a:rPr lang="en-US" sz="1050" kern="1200">
                <a:solidFill>
                  <a:schemeClr val="tx1"/>
                </a:solidFill>
                <a:effectLst/>
                <a:latin typeface="Segoe" pitchFamily="34" charset="0"/>
                <a:ea typeface="+mn-ea"/>
                <a:cs typeface="+mn-cs"/>
              </a:rPr>
              <a:t> Now, SharePoint Designer 2013 introduces an important new building block—the </a:t>
            </a:r>
            <a:r>
              <a:rPr lang="en-US" sz="1050" i="1" kern="1200">
                <a:solidFill>
                  <a:schemeClr val="tx1"/>
                </a:solidFill>
                <a:effectLst/>
                <a:latin typeface="Segoe" pitchFamily="34" charset="0"/>
                <a:ea typeface="+mn-ea"/>
                <a:cs typeface="+mn-cs"/>
              </a:rPr>
              <a:t>stage </a:t>
            </a:r>
            <a:r>
              <a:rPr lang="en-US" sz="1050" i="0" kern="1200">
                <a:solidFill>
                  <a:schemeClr val="tx1"/>
                </a:solidFill>
                <a:effectLst/>
                <a:latin typeface="Segoe" pitchFamily="34" charset="0"/>
                <a:ea typeface="+mn-ea"/>
                <a:cs typeface="+mn-cs"/>
              </a:rPr>
              <a:t>(technically</a:t>
            </a:r>
            <a:r>
              <a:rPr lang="en-US" sz="1050" i="0" kern="1200" baseline="0">
                <a:solidFill>
                  <a:schemeClr val="tx1"/>
                </a:solidFill>
                <a:effectLst/>
                <a:latin typeface="Segoe" pitchFamily="34" charset="0"/>
                <a:ea typeface="+mn-ea"/>
                <a:cs typeface="+mn-cs"/>
              </a:rPr>
              <a:t> this feature was introduced in the WF 4.0 platform</a:t>
            </a:r>
            <a:r>
              <a:rPr lang="en-US" sz="1050" i="0" kern="1200">
                <a:solidFill>
                  <a:schemeClr val="tx1"/>
                </a:solidFill>
                <a:effectLst/>
                <a:latin typeface="Segoe" pitchFamily="34" charset="0"/>
                <a:ea typeface="+mn-ea"/>
                <a:cs typeface="+mn-cs"/>
              </a:rPr>
              <a:t>)</a:t>
            </a:r>
            <a:r>
              <a:rPr lang="en-US" sz="1050" kern="1200">
                <a:solidFill>
                  <a:schemeClr val="tx1"/>
                </a:solidFill>
                <a:effectLst/>
                <a:latin typeface="Segoe" pitchFamily="34" charset="0"/>
                <a:ea typeface="+mn-ea"/>
                <a:cs typeface="+mn-cs"/>
              </a:rPr>
              <a:t>. Stages are a top-level container that you use to group together </a:t>
            </a:r>
            <a:r>
              <a:rPr lang="en-GB">
                <a:effectLst/>
              </a:rPr>
              <a:t>a number of individual actions and conditions as a single unit to more clearly define the process</a:t>
            </a:r>
            <a:r>
              <a:rPr lang="en-US" sz="1050" kern="1200">
                <a:solidFill>
                  <a:schemeClr val="tx1"/>
                </a:solidFill>
                <a:effectLst/>
                <a:latin typeface="Segoe" pitchFamily="34" charset="0"/>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a:effectLst/>
              </a:rPr>
              <a:t>For example, a</a:t>
            </a:r>
            <a:r>
              <a:rPr lang="en-GB" baseline="0">
                <a:effectLst/>
              </a:rPr>
              <a:t> workflow could consist of two stages</a:t>
            </a:r>
            <a:r>
              <a:rPr lang="en-GB">
                <a:effectLst/>
              </a:rPr>
              <a:t>. Within the</a:t>
            </a:r>
            <a:r>
              <a:rPr lang="en-GB" baseline="0">
                <a:effectLst/>
              </a:rPr>
              <a:t> first </a:t>
            </a:r>
            <a:r>
              <a:rPr lang="en-GB">
                <a:effectLst/>
              </a:rPr>
              <a:t>stage would be all of the actions that are necessary to approve a document.</a:t>
            </a:r>
            <a:r>
              <a:rPr lang="en-GB" baseline="0">
                <a:effectLst/>
              </a:rPr>
              <a:t> Once this has been completed, the workflow moves onto the next stage. If however this second stage decides that the document needs to be re-Approved, it can loop the workflow back to the beginning of stage 1.</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50" kern="1200" baseline="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050" kern="1200" baseline="0">
                <a:solidFill>
                  <a:schemeClr val="tx1"/>
                </a:solidFill>
                <a:effectLst/>
                <a:latin typeface="Segoe" pitchFamily="34" charset="0"/>
                <a:ea typeface="+mn-ea"/>
                <a:cs typeface="+mn-cs"/>
              </a:rPr>
              <a:t>Each stage can contain actions and conditions, or steps which themselves contain actions or conditions. Just as in previous versions, steps are serial in nature and do not include support for looping or conditional jumping – that’s the domain of Stages.</a:t>
            </a: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a:solidFill>
                  <a:schemeClr val="tx1"/>
                </a:solidFill>
                <a:effectLst/>
                <a:latin typeface="Segoe" pitchFamily="34" charset="0"/>
                <a:ea typeface="+mn-ea"/>
                <a:cs typeface="+mn-cs"/>
              </a:rPr>
              <a:t>In Summary:</a:t>
            </a:r>
            <a:r>
              <a:rPr lang="en-US" sz="1050" kern="1200" baseline="0">
                <a:solidFill>
                  <a:schemeClr val="tx1"/>
                </a:solidFill>
                <a:effectLst/>
                <a:latin typeface="Segoe" pitchFamily="34" charset="0"/>
                <a:ea typeface="+mn-ea"/>
                <a:cs typeface="+mn-cs"/>
              </a:rPr>
              <a:t> </a:t>
            </a:r>
            <a:r>
              <a:rPr lang="en-US" sz="1050" kern="1200">
                <a:solidFill>
                  <a:schemeClr val="tx1"/>
                </a:solidFill>
                <a:effectLst/>
                <a:latin typeface="Segoe" pitchFamily="34" charset="0"/>
                <a:ea typeface="+mn-ea"/>
                <a:cs typeface="+mn-cs"/>
              </a:rPr>
              <a:t>The conditions, actions, or steps in one stage are processed in the listed order before the workflow transitions to the next specified stage. But here’s the important part: The transition means that the next stage can be any stage in the workflow—not necessarily the next stage serially.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a:solidFill>
                  <a:schemeClr val="tx1"/>
                </a:solidFill>
                <a:effectLst/>
                <a:latin typeface="Segoe" pitchFamily="34" charset="0"/>
                <a:ea typeface="+mn-ea"/>
                <a:cs typeface="+mn-cs"/>
              </a:rPr>
              <a:t>As</a:t>
            </a:r>
            <a:r>
              <a:rPr lang="en-US" sz="1050" kern="1200" baseline="0">
                <a:solidFill>
                  <a:schemeClr val="tx1"/>
                </a:solidFill>
                <a:effectLst/>
                <a:latin typeface="Segoe" pitchFamily="34" charset="0"/>
                <a:ea typeface="+mn-ea"/>
                <a:cs typeface="+mn-cs"/>
              </a:rPr>
              <a:t> a result</a:t>
            </a:r>
            <a:r>
              <a:rPr lang="en-US" sz="1050" kern="1200">
                <a:solidFill>
                  <a:schemeClr val="tx1"/>
                </a:solidFill>
                <a:effectLst/>
                <a:latin typeface="Segoe" pitchFamily="34" charset="0"/>
                <a:ea typeface="+mn-ea"/>
                <a:cs typeface="+mn-cs"/>
              </a:rPr>
              <a:t> you can build state machine</a:t>
            </a:r>
            <a:r>
              <a:rPr lang="en-US" sz="1050" kern="1200" baseline="0">
                <a:solidFill>
                  <a:schemeClr val="tx1"/>
                </a:solidFill>
                <a:effectLst/>
                <a:latin typeface="Segoe" pitchFamily="34" charset="0"/>
                <a:ea typeface="+mn-ea"/>
                <a:cs typeface="+mn-cs"/>
              </a:rPr>
              <a:t> like workflows which transition from one state to another.</a:t>
            </a: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a:solidFill>
                <a:schemeClr val="tx1"/>
              </a:solidFill>
              <a:effectLst/>
              <a:latin typeface="Segoe" pitchFamily="34" charset="0"/>
              <a:ea typeface="+mn-ea"/>
              <a:cs typeface="+mn-cs"/>
            </a:endParaRPr>
          </a:p>
          <a:p>
            <a:r>
              <a:rPr lang="en-GB">
                <a:effectLst/>
              </a:rPr>
              <a:t>Stages have the following rules</a:t>
            </a:r>
            <a:r>
              <a:rPr lang="en-GB" baseline="0">
                <a:effectLst/>
              </a:rPr>
              <a:t> and limitations:</a:t>
            </a:r>
            <a:endParaRPr lang="en-GB">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a:solidFill>
                <a:schemeClr val="tx1"/>
              </a:solidFill>
              <a:effectLst/>
              <a:latin typeface="Segoe" pitchFamily="34" charset="0"/>
              <a:ea typeface="+mn-ea"/>
              <a:cs typeface="+mn-cs"/>
            </a:endParaRPr>
          </a:p>
          <a:p>
            <a:pPr marL="171450" lvl="0" indent="-171450" algn="l">
              <a:buFont typeface="Arial" pitchFamily="34" charset="0"/>
              <a:buChar char="•"/>
            </a:pPr>
            <a:r>
              <a:rPr lang="en-US" sz="1050" kern="1200">
                <a:solidFill>
                  <a:schemeClr val="tx1"/>
                </a:solidFill>
                <a:effectLst/>
                <a:latin typeface="Segoe" pitchFamily="34" charset="0"/>
                <a:ea typeface="+mn-ea"/>
                <a:cs typeface="+mn-cs"/>
              </a:rPr>
              <a:t>Stages, not steps, are the new top-level containers.</a:t>
            </a:r>
          </a:p>
          <a:p>
            <a:pPr marL="171450" lvl="0" indent="-171450" algn="l">
              <a:buFont typeface="Arial" pitchFamily="34" charset="0"/>
              <a:buChar char="•"/>
            </a:pPr>
            <a:r>
              <a:rPr lang="en-US" sz="1050" kern="1200">
                <a:solidFill>
                  <a:schemeClr val="tx1"/>
                </a:solidFill>
                <a:effectLst/>
                <a:latin typeface="Segoe" pitchFamily="34" charset="0"/>
                <a:ea typeface="+mn-ea"/>
                <a:cs typeface="+mn-cs"/>
              </a:rPr>
              <a:t>Stages cannot be nested in any other building block; a stage must be at the top level.</a:t>
            </a:r>
          </a:p>
          <a:p>
            <a:pPr marL="171450" lvl="0" indent="-171450" algn="l">
              <a:buFont typeface="Arial" pitchFamily="34" charset="0"/>
              <a:buChar char="•"/>
            </a:pPr>
            <a:r>
              <a:rPr lang="en-US" sz="1050" kern="1200">
                <a:solidFill>
                  <a:schemeClr val="tx1"/>
                </a:solidFill>
                <a:effectLst/>
                <a:latin typeface="Segoe" pitchFamily="34" charset="0"/>
                <a:ea typeface="+mn-ea"/>
                <a:cs typeface="+mn-cs"/>
              </a:rPr>
              <a:t>Only stages can have Go To actions, and the target of a Go To action must be another stage.</a:t>
            </a:r>
          </a:p>
          <a:p>
            <a:pPr marL="171450" lvl="0" indent="-171450" algn="l">
              <a:buFont typeface="Arial" pitchFamily="34" charset="0"/>
              <a:buChar char="•"/>
            </a:pPr>
            <a:r>
              <a:rPr lang="en-US" sz="1050" kern="1200">
                <a:solidFill>
                  <a:schemeClr val="tx1"/>
                </a:solidFill>
                <a:effectLst/>
                <a:latin typeface="Segoe" pitchFamily="34" charset="0"/>
                <a:ea typeface="+mn-ea"/>
                <a:cs typeface="+mn-cs"/>
              </a:rPr>
              <a:t>Steps can be nested in stages and other steps.</a:t>
            </a:r>
          </a:p>
          <a:p>
            <a:pPr marL="171450" lvl="0" indent="-171450" algn="l">
              <a:buFont typeface="Arial" pitchFamily="34" charset="0"/>
              <a:buChar char="•"/>
            </a:pPr>
            <a:r>
              <a:rPr lang="en-US" sz="1050" kern="1200">
                <a:solidFill>
                  <a:schemeClr val="tx1"/>
                </a:solidFill>
                <a:effectLst/>
                <a:latin typeface="Segoe" pitchFamily="34" charset="0"/>
                <a:ea typeface="+mn-ea"/>
                <a:cs typeface="+mn-cs"/>
              </a:rPr>
              <a:t>A stage can be connected only to another stage. (In the visual workflow designer only, a stage can also be connected to a condition shape.)</a:t>
            </a:r>
          </a:p>
          <a:p>
            <a:pPr marL="171450" lvl="0" indent="-171450" algn="l">
              <a:buFont typeface="Arial" pitchFamily="34" charset="0"/>
              <a:buChar char="•"/>
            </a:pPr>
            <a:r>
              <a:rPr lang="en-GB">
                <a:effectLst/>
              </a:rPr>
              <a:t>There can be only one path into a stage</a:t>
            </a:r>
            <a:r>
              <a:rPr lang="en-GB" baseline="0">
                <a:effectLst/>
              </a:rPr>
              <a:t> </a:t>
            </a:r>
            <a:r>
              <a:rPr lang="en-GB">
                <a:effectLst/>
              </a:rPr>
              <a:t>and one path out. All actions in the workflow must be contained by a stage. Stage shapes are visualized by using container shapes.</a:t>
            </a:r>
          </a:p>
          <a:p>
            <a:pPr marL="171450" lvl="0" indent="-171450" algn="l">
              <a:buFont typeface="Arial" pitchFamily="34" charset="0"/>
              <a:buChar char="•"/>
            </a:pPr>
            <a:r>
              <a:rPr lang="en-GB">
                <a:effectLst/>
              </a:rPr>
              <a:t>All diagrams must have at least one stage.</a:t>
            </a:r>
          </a:p>
          <a:p>
            <a:pPr marL="171450" lvl="0" indent="-171450" algn="l">
              <a:buFont typeface="Arial" pitchFamily="34" charset="0"/>
              <a:buChar char="•"/>
            </a:pPr>
            <a:r>
              <a:rPr lang="en-GB">
                <a:effectLst/>
              </a:rPr>
              <a:t>Stages cannot have any connectors coming in or going out other than through the Enter and Exit shapes.</a:t>
            </a:r>
          </a:p>
          <a:p>
            <a:pPr marL="171450" lvl="0" indent="-171450" algn="l">
              <a:buFont typeface="Arial" pitchFamily="34" charset="0"/>
              <a:buChar char="•"/>
            </a:pPr>
            <a:r>
              <a:rPr lang="en-GB">
                <a:effectLst/>
              </a:rPr>
              <a:t>Stage containers cannot be nested. If you want to nest another sub-process within a stage, use a step.</a:t>
            </a:r>
          </a:p>
          <a:p>
            <a:pPr marL="171450" lvl="0" indent="-171450" algn="l">
              <a:buFont typeface="Arial" pitchFamily="34" charset="0"/>
              <a:buChar char="•"/>
            </a:pPr>
            <a:r>
              <a:rPr lang="en-GB">
                <a:effectLst/>
              </a:rPr>
              <a:t>Stop Workflow shapes may exist within a stage.</a:t>
            </a:r>
          </a:p>
          <a:p>
            <a:pPr marL="171450" lvl="0" indent="-171450" algn="l">
              <a:buFont typeface="Arial" pitchFamily="34" charset="0"/>
              <a:buChar char="•"/>
            </a:pPr>
            <a:r>
              <a:rPr lang="en-GB">
                <a:effectLst/>
              </a:rPr>
              <a:t>An explicit Start shape is required outside of the stage for the entire diagram. An explicit Terminate shape outside of the stage is not required.</a:t>
            </a:r>
          </a:p>
          <a:p>
            <a:pPr marL="171450" lvl="0" indent="-171450" algn="l">
              <a:buFont typeface="Arial" pitchFamily="34" charset="0"/>
              <a:buChar char="•"/>
            </a:pPr>
            <a:r>
              <a:rPr lang="en-GB">
                <a:effectLst/>
              </a:rPr>
              <a:t>At the top level, the workflow can contain only stages, conditional shapes, and Start and Terminate terminators. All other shapes must be contained within a stage</a:t>
            </a: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50" b="1" kern="1200">
                <a:solidFill>
                  <a:schemeClr val="tx1"/>
                </a:solidFill>
                <a:effectLst/>
                <a:latin typeface="Segoe" pitchFamily="34" charset="0"/>
                <a:ea typeface="+mn-ea"/>
                <a:cs typeface="+mn-cs"/>
              </a:rPr>
              <a:t>Loops:</a:t>
            </a:r>
            <a:r>
              <a:rPr lang="en-US" sz="1050" kern="1200">
                <a:solidFill>
                  <a:schemeClr val="tx1"/>
                </a:solidFill>
                <a:effectLst/>
                <a:latin typeface="Segoe" pitchFamily="34" charset="0"/>
                <a:ea typeface="+mn-ea"/>
                <a:cs typeface="+mn-cs"/>
              </a:rPr>
              <a:t> A </a:t>
            </a:r>
            <a:r>
              <a:rPr lang="en-US" sz="1050" i="1" kern="1200">
                <a:solidFill>
                  <a:schemeClr val="tx1"/>
                </a:solidFill>
                <a:effectLst/>
                <a:latin typeface="Segoe" pitchFamily="34" charset="0"/>
                <a:ea typeface="+mn-ea"/>
                <a:cs typeface="+mn-cs"/>
              </a:rPr>
              <a:t>loop</a:t>
            </a:r>
            <a:r>
              <a:rPr lang="en-US" sz="1050" kern="1200">
                <a:solidFill>
                  <a:schemeClr val="tx1"/>
                </a:solidFill>
                <a:effectLst/>
                <a:latin typeface="Segoe" pitchFamily="34" charset="0"/>
                <a:ea typeface="+mn-ea"/>
                <a:cs typeface="+mn-cs"/>
              </a:rPr>
              <a:t> is a container that you can use to group conditions and actions that you want the workflow to process repeatedly.</a:t>
            </a:r>
            <a:r>
              <a:rPr lang="en-US" sz="1050" kern="1200" baseline="0">
                <a:solidFill>
                  <a:schemeClr val="tx1"/>
                </a:solidFill>
                <a:effectLst/>
                <a:latin typeface="Segoe" pitchFamily="34" charset="0"/>
                <a:ea typeface="+mn-ea"/>
                <a:cs typeface="+mn-cs"/>
              </a:rPr>
              <a:t> These are </a:t>
            </a:r>
            <a:r>
              <a:rPr lang="en-GB">
                <a:effectLst/>
              </a:rPr>
              <a:t>a series of connected shapes that will execute as a loop, returning from the last shape in the series to the first, until a condition is satisfied.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a:effectLst/>
            </a:endParaRPr>
          </a:p>
          <a:p>
            <a:r>
              <a:rPr lang="en-GB">
                <a:effectLst/>
              </a:rPr>
              <a:t>Like stages, loops are represented by a container shape that includes an Enter and Exit shape (added when the shape is dropped on the drawing canvas). A Loop shape also requires that an Enter and Exit shape be added to the edges of the container to define the paths in and out of the loop.</a:t>
            </a:r>
          </a:p>
          <a:p>
            <a:endParaRPr lang="en-GB">
              <a:effectLst/>
            </a:endParaRPr>
          </a:p>
          <a:p>
            <a:r>
              <a:rPr lang="en-GB">
                <a:effectLst/>
              </a:rPr>
              <a:t>Visio 2013 and SharePoint Designer 2013 support two types of loops: loop </a:t>
            </a:r>
            <a:r>
              <a:rPr lang="en-GB" i="1">
                <a:effectLst/>
              </a:rPr>
              <a:t>n</a:t>
            </a:r>
            <a:r>
              <a:rPr lang="en-GB">
                <a:effectLst/>
              </a:rPr>
              <a:t> times and loop until </a:t>
            </a:r>
            <a:r>
              <a:rPr lang="en-GB" i="1">
                <a:effectLst/>
              </a:rPr>
              <a:t>value1</a:t>
            </a:r>
            <a:r>
              <a:rPr lang="en-GB">
                <a:effectLst/>
              </a:rPr>
              <a:t> equals </a:t>
            </a:r>
            <a:r>
              <a:rPr lang="en-GB" i="1">
                <a:effectLst/>
              </a:rPr>
              <a:t>value2</a:t>
            </a:r>
            <a:r>
              <a:rPr lang="en-GB">
                <a:effectLst/>
              </a:rPr>
              <a:t>.</a:t>
            </a:r>
          </a:p>
          <a:p>
            <a:endParaRPr lang="en-GB">
              <a:effectLst/>
            </a:endParaRPr>
          </a:p>
          <a:p>
            <a:r>
              <a:rPr lang="en-GB">
                <a:effectLst/>
              </a:rPr>
              <a:t>Loops must also conform to the following rules:</a:t>
            </a:r>
          </a:p>
          <a:p>
            <a:endParaRPr lang="en-GB">
              <a:effectLst/>
            </a:endParaRPr>
          </a:p>
          <a:p>
            <a:pPr marL="171450" indent="-171450">
              <a:buFont typeface="Arial" panose="020B0604020202020204" pitchFamily="34" charset="0"/>
              <a:buChar char="•"/>
            </a:pPr>
            <a:r>
              <a:rPr lang="en-GB">
                <a:effectLst/>
              </a:rPr>
              <a:t>Loops must be within a stage, and stages cannot be within a loop.</a:t>
            </a:r>
          </a:p>
          <a:p>
            <a:pPr marL="171450" indent="-171450">
              <a:buFont typeface="Arial" panose="020B0604020202020204" pitchFamily="34" charset="0"/>
              <a:buChar char="•"/>
            </a:pPr>
            <a:r>
              <a:rPr lang="en-GB">
                <a:effectLst/>
              </a:rPr>
              <a:t>Steps may be within a loop.</a:t>
            </a:r>
          </a:p>
          <a:p>
            <a:pPr marL="171450" indent="-171450">
              <a:buFont typeface="Arial" panose="020B0604020202020204" pitchFamily="34" charset="0"/>
              <a:buChar char="•"/>
            </a:pPr>
            <a:r>
              <a:rPr lang="en-GB">
                <a:effectLst/>
              </a:rPr>
              <a:t>Loops may have only one entry and one exit 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baseline="0">
              <a:solidFill>
                <a:schemeClr val="tx1"/>
              </a:solidFill>
              <a:effectLst/>
              <a:latin typeface="Segoe" pitchFamily="34" charset="0"/>
              <a:ea typeface="+mn-ea"/>
              <a:cs typeface="+mn-cs"/>
            </a:endParaRPr>
          </a:p>
          <a:p>
            <a:r>
              <a:rPr lang="en-US" baseline="0"/>
              <a:t>Stages which are founded on the flowchart workflow type in WF 4.0, mitigate a lot of the challenges people had creating workflows with SharePoint Designer in previous versions of SharePoint, specifically the loop limitations</a:t>
            </a:r>
            <a:endParaRPr lang="en-GB"/>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3578921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r>
              <a:rPr lang="en-US" baseline="0" dirty="0"/>
              <a:t>Owing to the limitations of previous versions of SharePoint Designer, it was difficult to make a call from a workflow to an external system unless you routed your requests via SharePoint lists or developed custom components.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Developers </a:t>
            </a:r>
            <a:r>
              <a:rPr lang="en-US" dirty="0"/>
              <a:t>were </a:t>
            </a:r>
            <a:r>
              <a:rPr lang="en-US" baseline="0" dirty="0"/>
              <a:t>forced to either build custom activities and wrap them in actions for use in SharePoint Designer workflows (or build the workflow wholly in Visual Studio) when they needed to work directly with the SharePoint API, connect &amp; query custom databases, consume RSS/ATOM/REST feeds or interact with Web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Furthermore, none of these things were possible in a hosted environment as they could only be done from fully-trusted farm solutions.</a:t>
            </a:r>
          </a:p>
          <a:p>
            <a:endParaRPr lang="en-US" baseline="0" dirty="0"/>
          </a:p>
          <a:p>
            <a:r>
              <a:rPr lang="en-US" baseline="0" dirty="0"/>
              <a:t>SharePoint 2013 introduces a new action called the </a:t>
            </a:r>
            <a:r>
              <a:rPr lang="en-US" b="1" baseline="0" dirty="0"/>
              <a:t>Call HTTP Web Service</a:t>
            </a:r>
            <a:r>
              <a:rPr lang="en-US" baseline="0" dirty="0"/>
              <a:t> action which makes it very easy to call external HTTP services (websites &amp; web services etc.) to send and receive data.</a:t>
            </a:r>
          </a:p>
          <a:p>
            <a:endParaRPr lang="en-US" baseline="0" dirty="0"/>
          </a:p>
          <a:p>
            <a:r>
              <a:rPr lang="en-US" baseline="0" dirty="0"/>
              <a:t>Providing you can expose your data source as an OData feed / SOAP or WCF web service the HTTP GET action will be able to talk with it and exchange data.</a:t>
            </a:r>
            <a:endParaRPr lang="en-US"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effectLst/>
                <a:latin typeface="Segoe" pitchFamily="34" charset="0"/>
                <a:ea typeface="+mn-ea"/>
                <a:cs typeface="+mn-cs"/>
              </a:rPr>
              <a:t>Data returned by those Web services is stored in workflow variables and can then be used by the workflow in any number of scenarios. These actions provide great flexibility in integrating data external to SharePoint into your workflows.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the authoring tools in SharePoint 2013 including both SharePoint Designer &amp; Visual Studio support building declarative workflows only, t</a:t>
            </a:r>
            <a:r>
              <a:rPr lang="en-US" sz="1050" kern="1200" dirty="0">
                <a:solidFill>
                  <a:schemeClr val="tx1"/>
                </a:solidFill>
                <a:effectLst/>
                <a:latin typeface="Segoe" pitchFamily="34" charset="0"/>
                <a:ea typeface="+mn-ea"/>
                <a:cs typeface="+mn-cs"/>
              </a:rPr>
              <a:t>he recommended approach to custom logic/code is to create</a:t>
            </a:r>
            <a:r>
              <a:rPr lang="en-US" sz="1050" kern="1200" baseline="0" dirty="0">
                <a:solidFill>
                  <a:schemeClr val="tx1"/>
                </a:solidFill>
                <a:effectLst/>
                <a:latin typeface="Segoe" pitchFamily="34" charset="0"/>
                <a:ea typeface="+mn-ea"/>
                <a:cs typeface="+mn-cs"/>
              </a:rPr>
              <a:t> a custom SOAP / REST service and use the new service actions to call out to the service.</a:t>
            </a:r>
            <a:endParaRPr lang="en-GB"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2484376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SharePoint 2013 Workflows utilize</a:t>
            </a:r>
            <a:r>
              <a:rPr lang="en-GB" baseline="0" dirty="0"/>
              <a:t> the same Add-In and OAuth principles as we can use in our Add-Ins. By default when a SharePoint 2013 Workflow gets triggered, it will execute under the User + App Context. This means that if you i.e. try to add a list item in a workflow, the user must have rights to do so as well. If you don’t want this and want to elevate above the permissions that the user has, you can use an option called App Step. This brings an App only OAuth context into play when executing the workflow. By assigning rights to the OAuth trust, the workflow can do whatever rights you assign to it, even if the user executing the workflow doesn’t have those rights.</a:t>
            </a: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For more information, see </a:t>
            </a:r>
            <a:r>
              <a:rPr lang="en-US" dirty="0">
                <a:hlinkClick r:id="rId3"/>
              </a:rPr>
              <a:t>https://docs.microsoft.com/en-us/sharepoint/dev/general-development/create-a-workflow-with-elevated-permissions-by-using-the-sharepoint-workflo</a:t>
            </a:r>
            <a:endParaRPr lang="en-GB"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1531866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pitchFamily="34" charset="0"/>
                <a:ea typeface="+mn-ea"/>
                <a:cs typeface="+mn-cs"/>
              </a:rPr>
              <a:t>© 2012 Microsoft Corporation                                     Microsoft Confidential </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000" b="0" i="0" u="none" strike="noStrike" kern="1200" cap="none" spc="0" normalizeH="0" baseline="0" noProof="0" smtClean="0">
                <a:ln>
                  <a:noFill/>
                </a:ln>
                <a:solidFill>
                  <a:prstClr val="black"/>
                </a:solidFill>
                <a:effectLst/>
                <a:uLnTx/>
                <a:uFillTx/>
                <a:latin typeface="Segoe"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pitchFamily="34" charset="0"/>
              <a:ea typeface="+mn-ea"/>
              <a:cs typeface="+mn-cs"/>
            </a:endParaRPr>
          </a:p>
        </p:txBody>
      </p:sp>
    </p:spTree>
    <p:extLst>
      <p:ext uri="{BB962C8B-B14F-4D97-AF65-F5344CB8AC3E}">
        <p14:creationId xmlns:p14="http://schemas.microsoft.com/office/powerpoint/2010/main" val="1098693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In order to start using</a:t>
            </a:r>
            <a:r>
              <a:rPr lang="en-GB" baseline="0" dirty="0"/>
              <a:t> App Steps in SharePoint 2013 Workflows, you need to go through the following four steps: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1.</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Go into the site settings of the site on which you want to run a workflow that will utilize the App Step functionality. Click on Manage Site Features. At the bottom you should find a feature named “Workflows can use app permissions”. Activate this feature.</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2a.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Go to the page /_layouts/15/appprincipals.aspx in your site collection. You should find an entry with the App Display name “Workflow”. Copy the part between the </a:t>
            </a:r>
            <a:r>
              <a:rPr lang="en-GB" baseline="0" dirty="0" err="1"/>
              <a:t>ms.sp.ext</a:t>
            </a:r>
            <a:r>
              <a:rPr lang="en-GB" baseline="0" dirty="0"/>
              <a:t>| and the @ sign as shown on this slide. This part is the App ID / Client ID that has been set up by the feature to be used by workflows.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2b.</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Change the </a:t>
            </a:r>
            <a:r>
              <a:rPr lang="en-GB" baseline="0" dirty="0" err="1"/>
              <a:t>url</a:t>
            </a:r>
            <a:r>
              <a:rPr lang="en-GB" baseline="0" dirty="0"/>
              <a:t> in the browser to go to /_layouts/15/appinv.aspx on the site collection where you will use the workflow. In the App Id box, paste the </a:t>
            </a:r>
            <a:r>
              <a:rPr lang="en-GB" baseline="0" dirty="0" err="1"/>
              <a:t>guid</a:t>
            </a:r>
            <a:r>
              <a:rPr lang="en-GB" baseline="0" dirty="0"/>
              <a:t> retrieved from the previous step and click on Lookup. It should now find some of the details of the Add-In. In the “Permission Request XML” you can now paste the XML which defines the rights that the elevated workflow should have. You can best use Visual Studio to create this XML. Open Visual Studio, create a new SharePoint Hosted Add-In, open up the App Manifest, set the rights you wish to assign to the workflow, save your project, right click on the AppManifest.xml in the Solution Explorer and click on View Code. You’ll now see the XML behind the </a:t>
            </a:r>
            <a:r>
              <a:rPr lang="en-GB" baseline="0" dirty="0" err="1"/>
              <a:t>AppManifest</a:t>
            </a:r>
            <a:r>
              <a:rPr lang="en-GB" baseline="0" dirty="0"/>
              <a:t>. In it you should see a section called </a:t>
            </a:r>
            <a:r>
              <a:rPr lang="en-GB" baseline="0" dirty="0" err="1"/>
              <a:t>AppPermissionRequests</a:t>
            </a:r>
            <a:r>
              <a:rPr lang="en-GB" baseline="0" dirty="0"/>
              <a:t>. Copy only this section and paste it into the Permission Request XML field on the appinv.aspx page. I.e. to assign the workflows full control to the site collection, use the following XML snippet:</a:t>
            </a:r>
            <a:br>
              <a:rPr lang="en-GB" baseline="0" dirty="0"/>
            </a:br>
            <a:br>
              <a:rPr lang="en-GB" baseline="0" dirty="0"/>
            </a:br>
            <a:r>
              <a:rPr lang="en-US" sz="1050" kern="1200" dirty="0">
                <a:solidFill>
                  <a:schemeClr val="tx1"/>
                </a:solidFill>
                <a:effectLst/>
                <a:latin typeface="Segoe" pitchFamily="34" charset="0"/>
                <a:ea typeface="+mn-ea"/>
                <a:cs typeface="+mn-cs"/>
              </a:rPr>
              <a:t>&lt;</a:t>
            </a:r>
            <a:r>
              <a:rPr lang="en-US" sz="1050" kern="1200" dirty="0" err="1">
                <a:solidFill>
                  <a:schemeClr val="tx1"/>
                </a:solidFill>
                <a:effectLst/>
                <a:latin typeface="Segoe" pitchFamily="34" charset="0"/>
                <a:ea typeface="+mn-ea"/>
                <a:cs typeface="+mn-cs"/>
              </a:rPr>
              <a:t>AppPermissionRequests</a:t>
            </a:r>
            <a:r>
              <a:rPr lang="en-US" sz="1050" kern="1200" dirty="0">
                <a:solidFill>
                  <a:schemeClr val="tx1"/>
                </a:solidFill>
                <a:effectLst/>
                <a:latin typeface="Segoe" pitchFamily="34" charset="0"/>
                <a:ea typeface="+mn-ea"/>
                <a:cs typeface="+mn-cs"/>
              </a:rPr>
              <a:t>&gt; &lt;</a:t>
            </a:r>
            <a:r>
              <a:rPr lang="en-US" sz="1050" kern="1200" dirty="0" err="1">
                <a:solidFill>
                  <a:schemeClr val="tx1"/>
                </a:solidFill>
                <a:effectLst/>
                <a:latin typeface="Segoe" pitchFamily="34" charset="0"/>
                <a:ea typeface="+mn-ea"/>
                <a:cs typeface="+mn-cs"/>
              </a:rPr>
              <a:t>AppPermissionRequest</a:t>
            </a:r>
            <a:r>
              <a:rPr lang="en-US" sz="1050" kern="1200" dirty="0">
                <a:solidFill>
                  <a:schemeClr val="tx1"/>
                </a:solidFill>
                <a:effectLst/>
                <a:latin typeface="Segoe" pitchFamily="34" charset="0"/>
                <a:ea typeface="+mn-ea"/>
                <a:cs typeface="+mn-cs"/>
              </a:rPr>
              <a:t> Scope="http://sharepoint/content/sitecollection/web" Right="</a:t>
            </a:r>
            <a:r>
              <a:rPr lang="en-US" sz="1050" kern="1200" dirty="0" err="1">
                <a:solidFill>
                  <a:schemeClr val="tx1"/>
                </a:solidFill>
                <a:effectLst/>
                <a:latin typeface="Segoe" pitchFamily="34" charset="0"/>
                <a:ea typeface="+mn-ea"/>
                <a:cs typeface="+mn-cs"/>
              </a:rPr>
              <a:t>FullControl</a:t>
            </a:r>
            <a:r>
              <a:rPr lang="en-US" sz="1050" kern="1200" dirty="0">
                <a:solidFill>
                  <a:schemeClr val="tx1"/>
                </a:solidFill>
                <a:effectLst/>
                <a:latin typeface="Segoe" pitchFamily="34" charset="0"/>
                <a:ea typeface="+mn-ea"/>
                <a:cs typeface="+mn-cs"/>
              </a:rPr>
              <a:t>" /&gt; &lt;/</a:t>
            </a:r>
            <a:r>
              <a:rPr lang="en-US" sz="1050" kern="1200" dirty="0" err="1">
                <a:solidFill>
                  <a:schemeClr val="tx1"/>
                </a:solidFill>
                <a:effectLst/>
                <a:latin typeface="Segoe" pitchFamily="34" charset="0"/>
                <a:ea typeface="+mn-ea"/>
                <a:cs typeface="+mn-cs"/>
              </a:rPr>
              <a:t>AppPermissionRequests</a:t>
            </a:r>
            <a:r>
              <a:rPr lang="en-US" sz="1050" kern="1200" dirty="0">
                <a:solidFill>
                  <a:schemeClr val="tx1"/>
                </a:solidFill>
                <a:effectLst/>
                <a:latin typeface="Segoe" pitchFamily="34" charset="0"/>
                <a:ea typeface="+mn-ea"/>
                <a:cs typeface="+mn-cs"/>
              </a:rPr>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tx1"/>
              </a:solidFill>
              <a:effectLst/>
              <a:latin typeface="Segoe"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effectLst/>
                <a:latin typeface="Segoe" pitchFamily="34" charset="0"/>
                <a:ea typeface="+mn-ea"/>
                <a:cs typeface="+mn-cs"/>
              </a:rPr>
              <a:t>2c.</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effectLst/>
                <a:latin typeface="Segoe" pitchFamily="34" charset="0"/>
                <a:ea typeface="+mn-ea"/>
                <a:cs typeface="+mn-cs"/>
              </a:rPr>
              <a:t>Now start SharePoint</a:t>
            </a:r>
            <a:r>
              <a:rPr lang="en-US" sz="1050" kern="1200" baseline="0" dirty="0">
                <a:solidFill>
                  <a:schemeClr val="tx1"/>
                </a:solidFill>
                <a:effectLst/>
                <a:latin typeface="Segoe" pitchFamily="34" charset="0"/>
                <a:ea typeface="+mn-ea"/>
                <a:cs typeface="+mn-cs"/>
              </a:rPr>
              <a:t> Designer 2013. If you already had it open, close it and reopen it so it will pull fresh information from SharePoint and will now know that the </a:t>
            </a:r>
            <a:r>
              <a:rPr lang="en-US" sz="1050" kern="1200" baseline="0" dirty="0" err="1">
                <a:solidFill>
                  <a:schemeClr val="tx1"/>
                </a:solidFill>
                <a:effectLst/>
                <a:latin typeface="Segoe" pitchFamily="34" charset="0"/>
                <a:ea typeface="+mn-ea"/>
                <a:cs typeface="+mn-cs"/>
              </a:rPr>
              <a:t>AppStep</a:t>
            </a:r>
            <a:r>
              <a:rPr lang="en-US" sz="1050" kern="1200" baseline="0" dirty="0">
                <a:solidFill>
                  <a:schemeClr val="tx1"/>
                </a:solidFill>
                <a:effectLst/>
                <a:latin typeface="Segoe" pitchFamily="34" charset="0"/>
                <a:ea typeface="+mn-ea"/>
                <a:cs typeface="+mn-cs"/>
              </a:rPr>
              <a:t> should become available. When editing a SharePoint 2013 Workflow, in the ribbon you should now have the App Step option which you can use. Only the actions you put into the App Step will be elevated. All other actions outside of it will remain to run under the User + App context.</a:t>
            </a:r>
            <a:endParaRPr lang="en-GB"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15730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If you want to debug your workflow, in</a:t>
            </a:r>
            <a:r>
              <a:rPr lang="en-US" baseline="0"/>
              <a:t> Visual Studio you can easily run the workflow and step through it. This works by Visual Studio spawning a Workflow Manager process on the background through which it can step. For SharePoint Designer, your best option is to use the “Log to History List” action so you can keep track of the flow of a workflow. Be sure to remove them again though when you bring your workflow to production as making heavy use of history list logging might make the the history list tied to the workflow explode and cause side effects in SharePoint if not properly managed.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There’s a bug in SharePoint 2013 Workflows in regard to using the Log to History List action. If you try to log a message longer than 255 characters, the workflow will crash and fail to execute. Make sure you don’t log anything that consists of more than 255 characters.</a:t>
            </a:r>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a:p>
        </p:txBody>
      </p:sp>
    </p:spTree>
    <p:extLst>
      <p:ext uri="{BB962C8B-B14F-4D97-AF65-F5344CB8AC3E}">
        <p14:creationId xmlns:p14="http://schemas.microsoft.com/office/powerpoint/2010/main" val="3317267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When a company has</a:t>
            </a:r>
            <a:r>
              <a:rPr lang="en-US" baseline="0"/>
              <a:t> invested a lot of time and money in SharePoint 2010 workflows already, it might not easily switch to SharePoint 2013 workflows. To aid in the transition, two new actions have been introduced which allow a SharePoint 2010 workflow to run as part of a SharePoint 2013 workflow. When a workflow needs maintenance or expansion, with the use of these two actions the new functionality can then be built in a SharePoint 2013 workflow while still leveraging what is already in place in the SharePoint 2010 workflow.</a:t>
            </a:r>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a:p>
        </p:txBody>
      </p:sp>
    </p:spTree>
    <p:extLst>
      <p:ext uri="{BB962C8B-B14F-4D97-AF65-F5344CB8AC3E}">
        <p14:creationId xmlns:p14="http://schemas.microsoft.com/office/powerpoint/2010/main" val="3805531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nl-NL" sz="1050" kern="1200" dirty="0">
                <a:solidFill>
                  <a:schemeClr val="tx1"/>
                </a:solidFill>
                <a:effectLst/>
                <a:latin typeface="Segoe" pitchFamily="34" charset="0"/>
                <a:ea typeface="+mn-ea"/>
                <a:cs typeface="+mn-cs"/>
              </a:rPr>
              <a:t>The way </a:t>
            </a:r>
            <a:r>
              <a:rPr lang="nl-NL" sz="1050" kern="1200" dirty="0" err="1">
                <a:solidFill>
                  <a:schemeClr val="tx1"/>
                </a:solidFill>
                <a:effectLst/>
                <a:latin typeface="Segoe" pitchFamily="34" charset="0"/>
                <a:ea typeface="+mn-ea"/>
                <a:cs typeface="+mn-cs"/>
              </a:rPr>
              <a:t>workflows</a:t>
            </a:r>
            <a:r>
              <a:rPr lang="nl-NL" sz="1050" kern="1200" dirty="0">
                <a:solidFill>
                  <a:schemeClr val="tx1"/>
                </a:solidFill>
                <a:effectLst/>
                <a:latin typeface="Segoe" pitchFamily="34" charset="0"/>
                <a:ea typeface="+mn-ea"/>
                <a:cs typeface="+mn-cs"/>
              </a:rPr>
              <a:t> get </a:t>
            </a:r>
            <a:r>
              <a:rPr lang="nl-NL" sz="1050" kern="1200" dirty="0" err="1">
                <a:solidFill>
                  <a:schemeClr val="tx1"/>
                </a:solidFill>
                <a:effectLst/>
                <a:latin typeface="Segoe" pitchFamily="34" charset="0"/>
                <a:ea typeface="+mn-ea"/>
                <a:cs typeface="+mn-cs"/>
              </a:rPr>
              <a:t>initiated</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technically</a:t>
            </a:r>
            <a:r>
              <a:rPr lang="nl-NL" sz="1050" kern="1200" dirty="0">
                <a:solidFill>
                  <a:schemeClr val="tx1"/>
                </a:solidFill>
                <a:effectLst/>
                <a:latin typeface="Segoe" pitchFamily="34" charset="0"/>
                <a:ea typeface="+mn-ea"/>
                <a:cs typeface="+mn-cs"/>
              </a:rPr>
              <a:t> is </a:t>
            </a:r>
            <a:r>
              <a:rPr lang="nl-NL" sz="1050" kern="1200" dirty="0" err="1">
                <a:solidFill>
                  <a:schemeClr val="tx1"/>
                </a:solidFill>
                <a:effectLst/>
                <a:latin typeface="Segoe" pitchFamily="34" charset="0"/>
                <a:ea typeface="+mn-ea"/>
                <a:cs typeface="+mn-cs"/>
              </a:rPr>
              <a:t>by</a:t>
            </a:r>
            <a:r>
              <a:rPr lang="nl-NL" sz="1050" kern="1200" dirty="0">
                <a:solidFill>
                  <a:schemeClr val="tx1"/>
                </a:solidFill>
                <a:effectLst/>
                <a:latin typeface="Segoe" pitchFamily="34" charset="0"/>
                <a:ea typeface="+mn-ea"/>
                <a:cs typeface="+mn-cs"/>
              </a:rPr>
              <a:t> SharePoint </a:t>
            </a:r>
            <a:r>
              <a:rPr lang="nl-NL" sz="1050" kern="1200" dirty="0" err="1">
                <a:solidFill>
                  <a:schemeClr val="tx1"/>
                </a:solidFill>
                <a:effectLst/>
                <a:latin typeface="Segoe" pitchFamily="34" charset="0"/>
                <a:ea typeface="+mn-ea"/>
                <a:cs typeface="+mn-cs"/>
              </a:rPr>
              <a:t>registering</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an</a:t>
            </a:r>
            <a:r>
              <a:rPr lang="nl-NL" sz="1050" kern="1200" dirty="0">
                <a:solidFill>
                  <a:schemeClr val="tx1"/>
                </a:solidFill>
                <a:effectLst/>
                <a:latin typeface="Segoe" pitchFamily="34" charset="0"/>
                <a:ea typeface="+mn-ea"/>
                <a:cs typeface="+mn-cs"/>
              </a:rPr>
              <a:t> event receiver on </a:t>
            </a:r>
            <a:r>
              <a:rPr lang="nl-NL" sz="1050" kern="1200" dirty="0" err="1">
                <a:solidFill>
                  <a:schemeClr val="tx1"/>
                </a:solidFill>
                <a:effectLst/>
                <a:latin typeface="Segoe" pitchFamily="34" charset="0"/>
                <a:ea typeface="+mn-ea"/>
                <a:cs typeface="+mn-cs"/>
              </a:rPr>
              <a:t>the</a:t>
            </a:r>
            <a:r>
              <a:rPr lang="nl-NL" sz="1050" kern="1200" dirty="0">
                <a:solidFill>
                  <a:schemeClr val="tx1"/>
                </a:solidFill>
                <a:effectLst/>
                <a:latin typeface="Segoe" pitchFamily="34" charset="0"/>
                <a:ea typeface="+mn-ea"/>
                <a:cs typeface="+mn-cs"/>
              </a:rPr>
              <a:t> item </a:t>
            </a:r>
            <a:r>
              <a:rPr lang="nl-NL" sz="1050" kern="1200" dirty="0" err="1">
                <a:solidFill>
                  <a:schemeClr val="tx1"/>
                </a:solidFill>
                <a:effectLst/>
                <a:latin typeface="Segoe" pitchFamily="34" charset="0"/>
                <a:ea typeface="+mn-ea"/>
                <a:cs typeface="+mn-cs"/>
              </a:rPr>
              <a:t>to</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which</a:t>
            </a:r>
            <a:r>
              <a:rPr lang="nl-NL" sz="1050" kern="1200" dirty="0">
                <a:solidFill>
                  <a:schemeClr val="tx1"/>
                </a:solidFill>
                <a:effectLst/>
                <a:latin typeface="Segoe" pitchFamily="34" charset="0"/>
                <a:ea typeface="+mn-ea"/>
                <a:cs typeface="+mn-cs"/>
              </a:rPr>
              <a:t> a workflow is </a:t>
            </a:r>
            <a:r>
              <a:rPr lang="nl-NL" sz="1050" kern="1200" dirty="0" err="1">
                <a:solidFill>
                  <a:schemeClr val="tx1"/>
                </a:solidFill>
                <a:effectLst/>
                <a:latin typeface="Segoe" pitchFamily="34" charset="0"/>
                <a:ea typeface="+mn-ea"/>
                <a:cs typeface="+mn-cs"/>
              </a:rPr>
              <a:t>applied</a:t>
            </a:r>
            <a:r>
              <a:rPr lang="nl-NL" sz="1050" kern="1200" dirty="0">
                <a:solidFill>
                  <a:schemeClr val="tx1"/>
                </a:solidFill>
                <a:effectLst/>
                <a:latin typeface="Segoe" pitchFamily="34" charset="0"/>
                <a:ea typeface="+mn-ea"/>
                <a:cs typeface="+mn-cs"/>
              </a:rPr>
              <a:t> (i.e. list/web). It calls code in </a:t>
            </a:r>
            <a:r>
              <a:rPr lang="nl-NL" sz="1050" kern="1200" dirty="0" err="1">
                <a:solidFill>
                  <a:schemeClr val="tx1"/>
                </a:solidFill>
                <a:effectLst/>
                <a:latin typeface="Segoe" pitchFamily="34" charset="0"/>
                <a:ea typeface="+mn-ea"/>
                <a:cs typeface="+mn-cs"/>
              </a:rPr>
              <a:t>the</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Microsoft.SharePoint.WorkflowServices</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assembly</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witch</a:t>
            </a:r>
            <a:r>
              <a:rPr lang="nl-NL" sz="1050" kern="1200" dirty="0">
                <a:solidFill>
                  <a:schemeClr val="tx1"/>
                </a:solidFill>
                <a:effectLst/>
                <a:latin typeface="Segoe" pitchFamily="34" charset="0"/>
                <a:ea typeface="+mn-ea"/>
                <a:cs typeface="+mn-cs"/>
              </a:rPr>
              <a:t> on </a:t>
            </a:r>
            <a:r>
              <a:rPr lang="nl-NL" sz="1050" kern="1200" dirty="0" err="1">
                <a:solidFill>
                  <a:schemeClr val="tx1"/>
                </a:solidFill>
                <a:effectLst/>
                <a:latin typeface="Segoe" pitchFamily="34" charset="0"/>
                <a:ea typeface="+mn-ea"/>
                <a:cs typeface="+mn-cs"/>
              </a:rPr>
              <a:t>its</a:t>
            </a:r>
            <a:r>
              <a:rPr lang="nl-NL" sz="1050" kern="1200" dirty="0">
                <a:solidFill>
                  <a:schemeClr val="tx1"/>
                </a:solidFill>
                <a:effectLst/>
                <a:latin typeface="Segoe" pitchFamily="34" charset="0"/>
                <a:ea typeface="+mn-ea"/>
                <a:cs typeface="+mn-cs"/>
              </a:rPr>
              <a:t> turn takes care of </a:t>
            </a:r>
            <a:r>
              <a:rPr lang="nl-NL" sz="1050" kern="1200" dirty="0" err="1">
                <a:solidFill>
                  <a:schemeClr val="tx1"/>
                </a:solidFill>
                <a:effectLst/>
                <a:latin typeface="Segoe" pitchFamily="34" charset="0"/>
                <a:ea typeface="+mn-ea"/>
                <a:cs typeface="+mn-cs"/>
              </a:rPr>
              <a:t>the</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reliable</a:t>
            </a:r>
            <a:r>
              <a:rPr lang="nl-NL" sz="1050" kern="1200" dirty="0">
                <a:solidFill>
                  <a:schemeClr val="tx1"/>
                </a:solidFill>
                <a:effectLst/>
                <a:latin typeface="Segoe" pitchFamily="34" charset="0"/>
                <a:ea typeface="+mn-ea"/>
                <a:cs typeface="+mn-cs"/>
              </a:rPr>
              <a:t> messaging. For </a:t>
            </a:r>
            <a:r>
              <a:rPr lang="nl-NL" sz="1050" kern="1200" dirty="0" err="1">
                <a:solidFill>
                  <a:schemeClr val="tx1"/>
                </a:solidFill>
                <a:effectLst/>
                <a:latin typeface="Segoe" pitchFamily="34" charset="0"/>
                <a:ea typeface="+mn-ea"/>
                <a:cs typeface="+mn-cs"/>
              </a:rPr>
              <a:t>this</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reason</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it</a:t>
            </a:r>
            <a:r>
              <a:rPr lang="nl-NL" sz="1050" kern="1200" dirty="0">
                <a:solidFill>
                  <a:schemeClr val="tx1"/>
                </a:solidFill>
                <a:effectLst/>
                <a:latin typeface="Segoe" pitchFamily="34" charset="0"/>
                <a:ea typeface="+mn-ea"/>
                <a:cs typeface="+mn-cs"/>
              </a:rPr>
              <a:t> has not been </a:t>
            </a:r>
            <a:r>
              <a:rPr lang="en-US" sz="1050" kern="1200" dirty="0">
                <a:solidFill>
                  <a:schemeClr val="tx1"/>
                </a:solidFill>
                <a:effectLst/>
                <a:latin typeface="Segoe" pitchFamily="34" charset="0"/>
                <a:ea typeface="+mn-ea"/>
                <a:cs typeface="+mn-cs"/>
              </a:rPr>
              <a:t>designed</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to</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use</a:t>
            </a:r>
            <a:r>
              <a:rPr lang="nl-NL" sz="1050" kern="1200" dirty="0">
                <a:solidFill>
                  <a:schemeClr val="tx1"/>
                </a:solidFill>
                <a:effectLst/>
                <a:latin typeface="Segoe" pitchFamily="34" charset="0"/>
                <a:ea typeface="+mn-ea"/>
                <a:cs typeface="+mn-cs"/>
              </a:rPr>
              <a:t> a Remote Event Receiver </a:t>
            </a:r>
            <a:r>
              <a:rPr lang="nl-NL" sz="1050" kern="1200" dirty="0" err="1">
                <a:solidFill>
                  <a:schemeClr val="tx1"/>
                </a:solidFill>
                <a:effectLst/>
                <a:latin typeface="Segoe" pitchFamily="34" charset="0"/>
                <a:ea typeface="+mn-ea"/>
                <a:cs typeface="+mn-cs"/>
              </a:rPr>
              <a:t>which</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would</a:t>
            </a:r>
            <a:r>
              <a:rPr lang="nl-NL" sz="1050" kern="1200" dirty="0">
                <a:solidFill>
                  <a:schemeClr val="tx1"/>
                </a:solidFill>
                <a:effectLst/>
                <a:latin typeface="Segoe" pitchFamily="34" charset="0"/>
                <a:ea typeface="+mn-ea"/>
                <a:cs typeface="+mn-cs"/>
              </a:rPr>
              <a:t> trigger </a:t>
            </a:r>
            <a:r>
              <a:rPr lang="nl-NL" sz="1050" kern="1200" dirty="0" err="1">
                <a:solidFill>
                  <a:schemeClr val="tx1"/>
                </a:solidFill>
                <a:effectLst/>
                <a:latin typeface="Segoe" pitchFamily="34" charset="0"/>
                <a:ea typeface="+mn-ea"/>
                <a:cs typeface="+mn-cs"/>
              </a:rPr>
              <a:t>the</a:t>
            </a:r>
            <a:r>
              <a:rPr lang="nl-NL" sz="1050" kern="1200" dirty="0">
                <a:solidFill>
                  <a:schemeClr val="tx1"/>
                </a:solidFill>
                <a:effectLst/>
                <a:latin typeface="Segoe" pitchFamily="34" charset="0"/>
                <a:ea typeface="+mn-ea"/>
                <a:cs typeface="+mn-cs"/>
              </a:rPr>
              <a:t> REST </a:t>
            </a:r>
            <a:r>
              <a:rPr lang="nl-NL" sz="1050" kern="1200" dirty="0" err="1">
                <a:solidFill>
                  <a:schemeClr val="tx1"/>
                </a:solidFill>
                <a:effectLst/>
                <a:latin typeface="Segoe" pitchFamily="34" charset="0"/>
                <a:ea typeface="+mn-ea"/>
                <a:cs typeface="+mn-cs"/>
              </a:rPr>
              <a:t>endpoint</a:t>
            </a:r>
            <a:r>
              <a:rPr lang="nl-NL" sz="1050" kern="1200" dirty="0">
                <a:solidFill>
                  <a:schemeClr val="tx1"/>
                </a:solidFill>
                <a:effectLst/>
                <a:latin typeface="Segoe" pitchFamily="34" charset="0"/>
                <a:ea typeface="+mn-ea"/>
                <a:cs typeface="+mn-cs"/>
              </a:rPr>
              <a:t> of </a:t>
            </a:r>
            <a:r>
              <a:rPr lang="nl-NL" sz="1050" kern="1200" dirty="0" err="1">
                <a:solidFill>
                  <a:schemeClr val="tx1"/>
                </a:solidFill>
                <a:effectLst/>
                <a:latin typeface="Segoe" pitchFamily="34" charset="0"/>
                <a:ea typeface="+mn-ea"/>
                <a:cs typeface="+mn-cs"/>
              </a:rPr>
              <a:t>the</a:t>
            </a:r>
            <a:r>
              <a:rPr lang="nl-NL" sz="1050" kern="1200" dirty="0">
                <a:solidFill>
                  <a:schemeClr val="tx1"/>
                </a:solidFill>
                <a:effectLst/>
                <a:latin typeface="Segoe" pitchFamily="34" charset="0"/>
                <a:ea typeface="+mn-ea"/>
                <a:cs typeface="+mn-cs"/>
              </a:rPr>
              <a:t> </a:t>
            </a:r>
            <a:r>
              <a:rPr lang="en-US" sz="1050" kern="1200" noProof="0" dirty="0">
                <a:solidFill>
                  <a:schemeClr val="tx1"/>
                </a:solidFill>
                <a:effectLst/>
                <a:latin typeface="Segoe" pitchFamily="34" charset="0"/>
                <a:ea typeface="+mn-ea"/>
                <a:cs typeface="+mn-cs"/>
              </a:rPr>
              <a:t>Workflow</a:t>
            </a:r>
            <a:r>
              <a:rPr lang="nl-NL" sz="1050" kern="1200" dirty="0">
                <a:solidFill>
                  <a:schemeClr val="tx1"/>
                </a:solidFill>
                <a:effectLst/>
                <a:latin typeface="Segoe" pitchFamily="34" charset="0"/>
                <a:ea typeface="+mn-ea"/>
                <a:cs typeface="+mn-cs"/>
              </a:rPr>
              <a:t> Farm </a:t>
            </a:r>
            <a:r>
              <a:rPr lang="nl-NL" sz="1050" kern="1200" dirty="0" err="1">
                <a:solidFill>
                  <a:schemeClr val="tx1"/>
                </a:solidFill>
                <a:effectLst/>
                <a:latin typeface="Segoe" pitchFamily="34" charset="0"/>
                <a:ea typeface="+mn-ea"/>
                <a:cs typeface="+mn-cs"/>
              </a:rPr>
              <a:t>directly</a:t>
            </a:r>
            <a:r>
              <a:rPr lang="nl-NL" sz="1050" kern="1200" dirty="0">
                <a:solidFill>
                  <a:schemeClr val="tx1"/>
                </a:solidFill>
                <a:effectLst/>
                <a:latin typeface="Segoe" pitchFamily="34" charset="0"/>
                <a:ea typeface="+mn-ea"/>
                <a:cs typeface="+mn-cs"/>
              </a:rPr>
              <a:t> as </a:t>
            </a:r>
            <a:r>
              <a:rPr lang="nl-NL" sz="1050" kern="1200" dirty="0" err="1">
                <a:solidFill>
                  <a:schemeClr val="tx1"/>
                </a:solidFill>
                <a:effectLst/>
                <a:latin typeface="Segoe" pitchFamily="34" charset="0"/>
                <a:ea typeface="+mn-ea"/>
                <a:cs typeface="+mn-cs"/>
              </a:rPr>
              <a:t>this</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would</a:t>
            </a:r>
            <a:r>
              <a:rPr lang="nl-NL" sz="1050" kern="1200" dirty="0">
                <a:solidFill>
                  <a:schemeClr val="tx1"/>
                </a:solidFill>
                <a:effectLst/>
                <a:latin typeface="Segoe" pitchFamily="34" charset="0"/>
                <a:ea typeface="+mn-ea"/>
                <a:cs typeface="+mn-cs"/>
              </a:rPr>
              <a:t> not </a:t>
            </a:r>
            <a:r>
              <a:rPr lang="nl-NL" sz="1050" kern="1200" dirty="0" err="1">
                <a:solidFill>
                  <a:schemeClr val="tx1"/>
                </a:solidFill>
                <a:effectLst/>
                <a:latin typeface="Segoe" pitchFamily="34" charset="0"/>
                <a:ea typeface="+mn-ea"/>
                <a:cs typeface="+mn-cs"/>
              </a:rPr>
              <a:t>allow</a:t>
            </a:r>
            <a:r>
              <a:rPr lang="nl-NL" sz="1050" kern="1200" dirty="0">
                <a:solidFill>
                  <a:schemeClr val="tx1"/>
                </a:solidFill>
                <a:effectLst/>
                <a:latin typeface="Segoe" pitchFamily="34" charset="0"/>
                <a:ea typeface="+mn-ea"/>
                <a:cs typeface="+mn-cs"/>
              </a:rPr>
              <a:t> for </a:t>
            </a:r>
            <a:r>
              <a:rPr lang="nl-NL" sz="1050" kern="1200" dirty="0" err="1">
                <a:solidFill>
                  <a:schemeClr val="tx1"/>
                </a:solidFill>
                <a:effectLst/>
                <a:latin typeface="Segoe" pitchFamily="34" charset="0"/>
                <a:ea typeface="+mn-ea"/>
                <a:cs typeface="+mn-cs"/>
              </a:rPr>
              <a:t>reliable</a:t>
            </a:r>
            <a:r>
              <a:rPr lang="nl-NL" sz="1050" kern="1200" dirty="0">
                <a:solidFill>
                  <a:schemeClr val="tx1"/>
                </a:solidFill>
                <a:effectLst/>
                <a:latin typeface="Segoe" pitchFamily="34" charset="0"/>
                <a:ea typeface="+mn-ea"/>
                <a:cs typeface="+mn-cs"/>
              </a:rPr>
              <a:t> messaging.</a:t>
            </a:r>
          </a:p>
          <a:p>
            <a:endParaRPr lang="nl-NL" sz="1050" kern="1200" dirty="0">
              <a:solidFill>
                <a:schemeClr val="tx1"/>
              </a:solidFill>
              <a:effectLst/>
              <a:latin typeface="Segoe" pitchFamily="34" charset="0"/>
              <a:ea typeface="+mn-ea"/>
              <a:cs typeface="+mn-cs"/>
            </a:endParaRPr>
          </a:p>
          <a:p>
            <a:r>
              <a:rPr lang="nl-NL" sz="1050" kern="1200" dirty="0" err="1">
                <a:solidFill>
                  <a:schemeClr val="tx1"/>
                </a:solidFill>
                <a:effectLst/>
                <a:latin typeface="Segoe" pitchFamily="34" charset="0"/>
                <a:ea typeface="+mn-ea"/>
                <a:cs typeface="+mn-cs"/>
              </a:rPr>
              <a:t>With</a:t>
            </a:r>
            <a:r>
              <a:rPr lang="nl-NL" sz="1050" kern="1200" dirty="0">
                <a:solidFill>
                  <a:schemeClr val="tx1"/>
                </a:solidFill>
                <a:effectLst/>
                <a:latin typeface="Segoe" pitchFamily="34" charset="0"/>
                <a:ea typeface="+mn-ea"/>
                <a:cs typeface="+mn-cs"/>
              </a:rPr>
              <a:t> a tool </a:t>
            </a:r>
            <a:r>
              <a:rPr lang="nl-NL" sz="1050" kern="1200" dirty="0" err="1">
                <a:solidFill>
                  <a:schemeClr val="tx1"/>
                </a:solidFill>
                <a:effectLst/>
                <a:latin typeface="Segoe" pitchFamily="34" charset="0"/>
                <a:ea typeface="+mn-ea"/>
                <a:cs typeface="+mn-cs"/>
              </a:rPr>
              <a:t>such</a:t>
            </a:r>
            <a:r>
              <a:rPr lang="nl-NL" sz="1050" kern="1200" dirty="0">
                <a:solidFill>
                  <a:schemeClr val="tx1"/>
                </a:solidFill>
                <a:effectLst/>
                <a:latin typeface="Segoe" pitchFamily="34" charset="0"/>
                <a:ea typeface="+mn-ea"/>
                <a:cs typeface="+mn-cs"/>
              </a:rPr>
              <a:t> as SharePoint Manager </a:t>
            </a:r>
            <a:r>
              <a:rPr lang="nl-NL" sz="1050" kern="1200" dirty="0" err="1">
                <a:solidFill>
                  <a:schemeClr val="tx1"/>
                </a:solidFill>
                <a:effectLst/>
                <a:latin typeface="Segoe" pitchFamily="34" charset="0"/>
                <a:ea typeface="+mn-ea"/>
                <a:cs typeface="+mn-cs"/>
              </a:rPr>
              <a:t>which</a:t>
            </a:r>
            <a:r>
              <a:rPr lang="nl-NL" sz="1050" kern="1200" dirty="0">
                <a:solidFill>
                  <a:schemeClr val="tx1"/>
                </a:solidFill>
                <a:effectLst/>
                <a:latin typeface="Segoe" pitchFamily="34" charset="0"/>
                <a:ea typeface="+mn-ea"/>
                <a:cs typeface="+mn-cs"/>
              </a:rPr>
              <a:t> is </a:t>
            </a:r>
            <a:r>
              <a:rPr lang="nl-NL" sz="1050" kern="1200" dirty="0" err="1">
                <a:solidFill>
                  <a:schemeClr val="tx1"/>
                </a:solidFill>
                <a:effectLst/>
                <a:latin typeface="Segoe" pitchFamily="34" charset="0"/>
                <a:ea typeface="+mn-ea"/>
                <a:cs typeface="+mn-cs"/>
              </a:rPr>
              <a:t>available</a:t>
            </a:r>
            <a:r>
              <a:rPr lang="nl-NL" sz="1050" kern="1200" dirty="0">
                <a:solidFill>
                  <a:schemeClr val="tx1"/>
                </a:solidFill>
                <a:effectLst/>
                <a:latin typeface="Segoe" pitchFamily="34" charset="0"/>
                <a:ea typeface="+mn-ea"/>
                <a:cs typeface="+mn-cs"/>
              </a:rPr>
              <a:t> on </a:t>
            </a:r>
            <a:r>
              <a:rPr lang="nl-NL" sz="1050" kern="1200" dirty="0" err="1">
                <a:solidFill>
                  <a:schemeClr val="tx1"/>
                </a:solidFill>
                <a:effectLst/>
                <a:latin typeface="Segoe" pitchFamily="34" charset="0"/>
                <a:ea typeface="+mn-ea"/>
                <a:cs typeface="+mn-cs"/>
              </a:rPr>
              <a:t>the</a:t>
            </a:r>
            <a:r>
              <a:rPr lang="nl-NL" sz="1050" kern="1200" dirty="0">
                <a:solidFill>
                  <a:schemeClr val="tx1"/>
                </a:solidFill>
                <a:effectLst/>
                <a:latin typeface="Segoe" pitchFamily="34" charset="0"/>
                <a:ea typeface="+mn-ea"/>
                <a:cs typeface="+mn-cs"/>
              </a:rPr>
              <a:t> workshop lab machines in </a:t>
            </a:r>
            <a:r>
              <a:rPr lang="nl-NL" sz="1050" kern="1200" dirty="0" err="1">
                <a:solidFill>
                  <a:schemeClr val="tx1"/>
                </a:solidFill>
                <a:effectLst/>
                <a:latin typeface="Segoe" pitchFamily="34" charset="0"/>
                <a:ea typeface="+mn-ea"/>
                <a:cs typeface="+mn-cs"/>
              </a:rPr>
              <a:t>the</a:t>
            </a:r>
            <a:r>
              <a:rPr lang="nl-NL" sz="1050" kern="1200" dirty="0">
                <a:solidFill>
                  <a:schemeClr val="tx1"/>
                </a:solidFill>
                <a:effectLst/>
                <a:latin typeface="Segoe" pitchFamily="34" charset="0"/>
                <a:ea typeface="+mn-ea"/>
                <a:cs typeface="+mn-cs"/>
              </a:rPr>
              <a:t> Tools folder on </a:t>
            </a:r>
            <a:r>
              <a:rPr lang="nl-NL" sz="1050" kern="1200" dirty="0" err="1">
                <a:solidFill>
                  <a:schemeClr val="tx1"/>
                </a:solidFill>
                <a:effectLst/>
                <a:latin typeface="Segoe" pitchFamily="34" charset="0"/>
                <a:ea typeface="+mn-ea"/>
                <a:cs typeface="+mn-cs"/>
              </a:rPr>
              <a:t>the</a:t>
            </a:r>
            <a:r>
              <a:rPr lang="nl-NL" sz="1050" kern="1200" dirty="0">
                <a:solidFill>
                  <a:schemeClr val="tx1"/>
                </a:solidFill>
                <a:effectLst/>
                <a:latin typeface="Segoe" pitchFamily="34" charset="0"/>
                <a:ea typeface="+mn-ea"/>
                <a:cs typeface="+mn-cs"/>
              </a:rPr>
              <a:t> desktop, </a:t>
            </a:r>
            <a:r>
              <a:rPr lang="nl-NL" sz="1050" kern="1200" dirty="0" err="1">
                <a:solidFill>
                  <a:schemeClr val="tx1"/>
                </a:solidFill>
                <a:effectLst/>
                <a:latin typeface="Segoe" pitchFamily="34" charset="0"/>
                <a:ea typeface="+mn-ea"/>
                <a:cs typeface="+mn-cs"/>
              </a:rPr>
              <a:t>you</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can</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see</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the</a:t>
            </a:r>
            <a:r>
              <a:rPr lang="nl-NL" sz="1050" kern="1200" dirty="0">
                <a:solidFill>
                  <a:schemeClr val="tx1"/>
                </a:solidFill>
                <a:effectLst/>
                <a:latin typeface="Segoe" pitchFamily="34" charset="0"/>
                <a:ea typeface="+mn-ea"/>
                <a:cs typeface="+mn-cs"/>
              </a:rPr>
              <a:t> event receivers on </a:t>
            </a:r>
            <a:r>
              <a:rPr lang="nl-NL" sz="1050" kern="1200" dirty="0" err="1">
                <a:solidFill>
                  <a:schemeClr val="tx1"/>
                </a:solidFill>
                <a:effectLst/>
                <a:latin typeface="Segoe" pitchFamily="34" charset="0"/>
                <a:ea typeface="+mn-ea"/>
                <a:cs typeface="+mn-cs"/>
              </a:rPr>
              <a:t>the</a:t>
            </a:r>
            <a:r>
              <a:rPr lang="nl-NL" sz="1050" kern="1200" dirty="0">
                <a:solidFill>
                  <a:schemeClr val="tx1"/>
                </a:solidFill>
                <a:effectLst/>
                <a:latin typeface="Segoe" pitchFamily="34" charset="0"/>
                <a:ea typeface="+mn-ea"/>
                <a:cs typeface="+mn-cs"/>
              </a:rPr>
              <a:t> </a:t>
            </a:r>
            <a:r>
              <a:rPr lang="nl-NL" sz="1050" kern="1200" dirty="0" err="1">
                <a:solidFill>
                  <a:schemeClr val="tx1"/>
                </a:solidFill>
                <a:effectLst/>
                <a:latin typeface="Segoe" pitchFamily="34" charset="0"/>
                <a:ea typeface="+mn-ea"/>
                <a:cs typeface="+mn-cs"/>
              </a:rPr>
              <a:t>lists</a:t>
            </a:r>
            <a:r>
              <a:rPr lang="nl-NL" sz="1050" kern="1200" dirty="0">
                <a:solidFill>
                  <a:schemeClr val="tx1"/>
                </a:solidFill>
                <a:effectLst/>
                <a:latin typeface="Segoe" pitchFamily="34" charset="0"/>
                <a:ea typeface="+mn-ea"/>
                <a:cs typeface="+mn-cs"/>
              </a:rPr>
              <a:t>.</a:t>
            </a:r>
            <a:endParaRPr lang="en-US" sz="1050" kern="1200" dirty="0">
              <a:solidFill>
                <a:schemeClr val="tx1"/>
              </a:solidFill>
              <a:effectLst/>
              <a:latin typeface="Segoe" pitchFamily="34" charset="0"/>
              <a:ea typeface="+mn-ea"/>
              <a:cs typeface="+mn-cs"/>
            </a:endParaRP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a:p>
        </p:txBody>
      </p:sp>
    </p:spTree>
    <p:extLst>
      <p:ext uri="{BB962C8B-B14F-4D97-AF65-F5344CB8AC3E}">
        <p14:creationId xmlns:p14="http://schemas.microsoft.com/office/powerpoint/2010/main" val="1511205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lvl="0"/>
            <a:r>
              <a:rPr lang="en-US" dirty="0">
                <a:latin typeface="Segoe" pitchFamily="34" charset="0"/>
                <a:ea typeface="Segoe UI" pitchFamily="34" charset="0"/>
                <a:cs typeface="Segoe UI" pitchFamily="34" charset="0"/>
              </a:rPr>
              <a:t>By default, SharePoint</a:t>
            </a:r>
            <a:r>
              <a:rPr lang="en-US" baseline="0" dirty="0">
                <a:latin typeface="Segoe" pitchFamily="34" charset="0"/>
                <a:ea typeface="Segoe UI" pitchFamily="34" charset="0"/>
                <a:cs typeface="Segoe UI" pitchFamily="34" charset="0"/>
              </a:rPr>
              <a:t> 2013 Workflows are not reliable. This means that if the Workflow Manager farm would be down or not available, an attempt to run a workflow (i.e. based on an automated start) would fail and not retry. This is the same behavior as for Remote Event Receivers in SharePoint 2013. There is a way however to make SharePoint 2013 Workflows reliable. This can be done by simply adding the MSMQ Windows Feature to all SharePoint 2013 servers in your farm. This can be accomplished using PowerShell by running “Add-</a:t>
            </a:r>
            <a:r>
              <a:rPr lang="en-US" baseline="0" dirty="0" err="1">
                <a:latin typeface="Segoe" pitchFamily="34" charset="0"/>
                <a:ea typeface="Segoe UI" pitchFamily="34" charset="0"/>
                <a:cs typeface="Segoe UI" pitchFamily="34" charset="0"/>
              </a:rPr>
              <a:t>WindowsFeature</a:t>
            </a:r>
            <a:r>
              <a:rPr lang="en-US" baseline="0" dirty="0">
                <a:latin typeface="Segoe" pitchFamily="34" charset="0"/>
                <a:ea typeface="Segoe UI" pitchFamily="34" charset="0"/>
                <a:cs typeface="Segoe UI" pitchFamily="34" charset="0"/>
              </a:rPr>
              <a:t> -Name MSMQ-Services”. No reboot is required. After MSMQ has been added to the SharePoint 2013 Server, the first time a workflow gets triggered, a new </a:t>
            </a:r>
            <a:r>
              <a:rPr lang="en-US" baseline="0" dirty="0" err="1">
                <a:latin typeface="Segoe" pitchFamily="34" charset="0"/>
                <a:ea typeface="Segoe UI" pitchFamily="34" charset="0"/>
                <a:cs typeface="Segoe UI" pitchFamily="34" charset="0"/>
              </a:rPr>
              <a:t>messagequeue</a:t>
            </a:r>
            <a:r>
              <a:rPr lang="en-US" baseline="0" dirty="0">
                <a:latin typeface="Segoe" pitchFamily="34" charset="0"/>
                <a:ea typeface="Segoe UI" pitchFamily="34" charset="0"/>
                <a:cs typeface="Segoe UI" pitchFamily="34" charset="0"/>
              </a:rPr>
              <a:t> will automatically be created named “</a:t>
            </a:r>
            <a:r>
              <a:rPr lang="en-US" baseline="0" dirty="0" err="1">
                <a:latin typeface="Segoe" pitchFamily="34" charset="0"/>
                <a:ea typeface="Segoe UI" pitchFamily="34" charset="0"/>
                <a:cs typeface="Segoe UI" pitchFamily="34" charset="0"/>
              </a:rPr>
              <a:t>microsoft.workflow.client.publishednotifications</a:t>
            </a:r>
            <a:r>
              <a:rPr lang="en-US" baseline="0" dirty="0">
                <a:latin typeface="Segoe" pitchFamily="34" charset="0"/>
                <a:ea typeface="Segoe UI" pitchFamily="34" charset="0"/>
                <a:cs typeface="Segoe UI" pitchFamily="34" charset="0"/>
              </a:rPr>
              <a:t>”. Requests for starting workflows will be stored in this MSMQ and a process will frequently poll this queue and attempt to deliver the request to Service Bus after which Workflow Manager can pick it up to process the message. In the case where Service Bus would not be available, it will keep retrying the operation indefinitely until it succeeds.</a:t>
            </a:r>
            <a:endParaRPr lang="nl-NL" dirty="0">
              <a:latin typeface="Segoe" pitchFamily="34" charset="0"/>
              <a:ea typeface="Segoe UI" pitchFamily="34" charset="0"/>
              <a:cs typeface="Segoe UI" pitchFamily="34" charset="0"/>
            </a:endParaRPr>
          </a:p>
          <a:p>
            <a:pPr lvl="0"/>
            <a:endParaRPr lang="nl-NL" dirty="0">
              <a:latin typeface="Segoe" pitchFamily="34" charset="0"/>
              <a:ea typeface="Segoe UI" pitchFamily="34" charset="0"/>
              <a:cs typeface="Segoe UI" pitchFamily="34" charset="0"/>
            </a:endParaRPr>
          </a:p>
          <a:p>
            <a:pPr lvl="0"/>
            <a:r>
              <a:rPr lang="nl-NL" dirty="0">
                <a:latin typeface="Segoe" pitchFamily="34" charset="0"/>
                <a:ea typeface="Segoe UI" pitchFamily="34" charset="0"/>
                <a:cs typeface="Segoe UI" pitchFamily="34" charset="0"/>
              </a:rPr>
              <a:t>For more information, </a:t>
            </a:r>
            <a:r>
              <a:rPr lang="nl-NL" dirty="0" err="1">
                <a:latin typeface="Segoe" pitchFamily="34" charset="0"/>
                <a:ea typeface="Segoe UI" pitchFamily="34" charset="0"/>
                <a:cs typeface="Segoe UI" pitchFamily="34" charset="0"/>
              </a:rPr>
              <a:t>see</a:t>
            </a:r>
            <a:r>
              <a:rPr lang="nl-NL" dirty="0">
                <a:latin typeface="Segoe" pitchFamily="34" charset="0"/>
                <a:ea typeface="Segoe UI" pitchFamily="34" charset="0"/>
                <a:cs typeface="Segoe UI" pitchFamily="34" charset="0"/>
              </a:rPr>
              <a:t>: </a:t>
            </a:r>
            <a:r>
              <a:rPr lang="en-US" dirty="0">
                <a:hlinkClick r:id="rId3"/>
              </a:rPr>
              <a:t>https://docs.microsoft.com/en-us/sharepoint/dev/general-development/how-to-configure-msmq-for-sharepoint-workflows</a:t>
            </a:r>
            <a:endParaRPr lang="en-US" dirty="0">
              <a:latin typeface="Segoe" pitchFamily="34" charset="0"/>
              <a:ea typeface="Segoe UI" pitchFamily="34" charset="0"/>
              <a:cs typeface="Segoe UI" pitchFamily="34" charset="0"/>
            </a:endParaRP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a:p>
        </p:txBody>
      </p:sp>
    </p:spTree>
    <p:extLst>
      <p:ext uri="{BB962C8B-B14F-4D97-AF65-F5344CB8AC3E}">
        <p14:creationId xmlns:p14="http://schemas.microsoft.com/office/powerpoint/2010/main" val="382756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It is possible to move workflows created in SharePoint Designer</a:t>
            </a:r>
            <a:r>
              <a:rPr lang="en-US" baseline="0" dirty="0"/>
              <a:t> 2013 to a different environment. This slide shows the steps that you need to go through to accomplish this. The next slides will go into detail on each of these steps.</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a:p>
        </p:txBody>
      </p:sp>
    </p:spTree>
    <p:extLst>
      <p:ext uri="{BB962C8B-B14F-4D97-AF65-F5344CB8AC3E}">
        <p14:creationId xmlns:p14="http://schemas.microsoft.com/office/powerpoint/2010/main" val="1624632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a:p>
        </p:txBody>
      </p:sp>
    </p:spTree>
    <p:extLst>
      <p:ext uri="{BB962C8B-B14F-4D97-AF65-F5344CB8AC3E}">
        <p14:creationId xmlns:p14="http://schemas.microsoft.com/office/powerpoint/2010/main" val="2742200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a:p>
        </p:txBody>
      </p:sp>
    </p:spTree>
    <p:extLst>
      <p:ext uri="{BB962C8B-B14F-4D97-AF65-F5344CB8AC3E}">
        <p14:creationId xmlns:p14="http://schemas.microsoft.com/office/powerpoint/2010/main" val="2956381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a:p>
        </p:txBody>
      </p:sp>
    </p:spTree>
    <p:extLst>
      <p:ext uri="{BB962C8B-B14F-4D97-AF65-F5344CB8AC3E}">
        <p14:creationId xmlns:p14="http://schemas.microsoft.com/office/powerpoint/2010/main" val="3928579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a:p>
        </p:txBody>
      </p:sp>
    </p:spTree>
    <p:extLst>
      <p:ext uri="{BB962C8B-B14F-4D97-AF65-F5344CB8AC3E}">
        <p14:creationId xmlns:p14="http://schemas.microsoft.com/office/powerpoint/2010/main" val="3691966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pitchFamily="34" charset="0"/>
                <a:ea typeface="+mn-ea"/>
                <a:cs typeface="+mn-cs"/>
              </a:rPr>
              <a:t>© 2012 Microsoft Corporation                                     Microsoft Confidential </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000" b="0" i="0" u="none" strike="noStrike" kern="1200" cap="none" spc="0" normalizeH="0" baseline="0" noProof="0" smtClean="0">
                <a:ln>
                  <a:noFill/>
                </a:ln>
                <a:solidFill>
                  <a:prstClr val="black"/>
                </a:solidFill>
                <a:effectLst/>
                <a:uLnTx/>
                <a:uFillTx/>
                <a:latin typeface="Segoe"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Segoe" pitchFamily="34" charset="0"/>
              <a:ea typeface="+mn-ea"/>
              <a:cs typeface="+mn-cs"/>
            </a:endParaRPr>
          </a:p>
        </p:txBody>
      </p:sp>
    </p:spTree>
    <p:extLst>
      <p:ext uri="{BB962C8B-B14F-4D97-AF65-F5344CB8AC3E}">
        <p14:creationId xmlns:p14="http://schemas.microsoft.com/office/powerpoint/2010/main" val="3219552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a:p>
        </p:txBody>
      </p:sp>
    </p:spTree>
    <p:extLst>
      <p:ext uri="{BB962C8B-B14F-4D97-AF65-F5344CB8AC3E}">
        <p14:creationId xmlns:p14="http://schemas.microsoft.com/office/powerpoint/2010/main" val="2633252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31</a:t>
            </a:fld>
            <a:endParaRPr lang="en-US"/>
          </a:p>
        </p:txBody>
      </p:sp>
    </p:spTree>
    <p:extLst>
      <p:ext uri="{BB962C8B-B14F-4D97-AF65-F5344CB8AC3E}">
        <p14:creationId xmlns:p14="http://schemas.microsoft.com/office/powerpoint/2010/main" val="39718422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pitchFamily="34" charset="0"/>
                <a:ea typeface="+mn-ea"/>
                <a:cs typeface="+mn-cs"/>
              </a:rPr>
              <a:t>© 2012 Microsoft Corporation                                     Microsoft Confidential </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000" b="0" i="0" u="none" strike="noStrike" kern="1200" cap="none" spc="0" normalizeH="0" baseline="0" noProof="0" smtClean="0">
                <a:ln>
                  <a:noFill/>
                </a:ln>
                <a:solidFill>
                  <a:prstClr val="black"/>
                </a:solidFill>
                <a:effectLst/>
                <a:uLnTx/>
                <a:uFillTx/>
                <a:latin typeface="Segoe"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a:ln>
                <a:noFill/>
              </a:ln>
              <a:solidFill>
                <a:prstClr val="black"/>
              </a:solidFill>
              <a:effectLst/>
              <a:uLnTx/>
              <a:uFillTx/>
              <a:latin typeface="Segoe" pitchFamily="34" charset="0"/>
              <a:ea typeface="+mn-ea"/>
              <a:cs typeface="+mn-cs"/>
            </a:endParaRPr>
          </a:p>
        </p:txBody>
      </p:sp>
    </p:spTree>
    <p:extLst>
      <p:ext uri="{BB962C8B-B14F-4D97-AF65-F5344CB8AC3E}">
        <p14:creationId xmlns:p14="http://schemas.microsoft.com/office/powerpoint/2010/main" val="3632603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33</a:t>
            </a:fld>
            <a:endParaRPr lang="en-US"/>
          </a:p>
        </p:txBody>
      </p:sp>
    </p:spTree>
    <p:extLst>
      <p:ext uri="{BB962C8B-B14F-4D97-AF65-F5344CB8AC3E}">
        <p14:creationId xmlns:p14="http://schemas.microsoft.com/office/powerpoint/2010/main" val="48941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34</a:t>
            </a:fld>
            <a:endParaRPr lang="en-US"/>
          </a:p>
        </p:txBody>
      </p:sp>
    </p:spTree>
    <p:extLst>
      <p:ext uri="{BB962C8B-B14F-4D97-AF65-F5344CB8AC3E}">
        <p14:creationId xmlns:p14="http://schemas.microsoft.com/office/powerpoint/2010/main" val="1477138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Lab content can be found under “Lab – Workflows”</a:t>
            </a:r>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pitchFamily="34" charset="0"/>
                <a:cs typeface="Segoe UI"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a:ln>
                <a:noFill/>
              </a:ln>
              <a:solidFill>
                <a:prstClr val="black"/>
              </a:solidFill>
              <a:effectLst/>
              <a:uLnTx/>
              <a:uFillTx/>
              <a:latin typeface="Segoe UI" pitchFamily="34" charset="0"/>
              <a:cs typeface="Segoe UI" pitchFamily="34" charset="0"/>
            </a:endParaRPr>
          </a:p>
        </p:txBody>
      </p:sp>
    </p:spTree>
    <p:extLst>
      <p:ext uri="{BB962C8B-B14F-4D97-AF65-F5344CB8AC3E}">
        <p14:creationId xmlns:p14="http://schemas.microsoft.com/office/powerpoint/2010/main" val="1946866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36</a:t>
            </a:fld>
            <a:endParaRPr lang="en-US"/>
          </a:p>
        </p:txBody>
      </p:sp>
    </p:spTree>
    <p:extLst>
      <p:ext uri="{BB962C8B-B14F-4D97-AF65-F5344CB8AC3E}">
        <p14:creationId xmlns:p14="http://schemas.microsoft.com/office/powerpoint/2010/main" val="16310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pitchFamily="34" charset="0"/>
                <a:ea typeface="+mn-ea"/>
                <a:cs typeface="+mn-cs"/>
              </a:rPr>
              <a:t>© 2012 Microsoft Corporation                                     Microsoft Confidential </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000" b="0" i="0" u="none" strike="noStrike" kern="1200" cap="none" spc="0" normalizeH="0" baseline="0" noProof="0" smtClean="0">
                <a:ln>
                  <a:noFill/>
                </a:ln>
                <a:solidFill>
                  <a:prstClr val="black"/>
                </a:solidFill>
                <a:effectLst/>
                <a:uLnTx/>
                <a:uFillTx/>
                <a:latin typeface="Segoe"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Segoe" pitchFamily="34" charset="0"/>
              <a:ea typeface="+mn-ea"/>
              <a:cs typeface="+mn-cs"/>
            </a:endParaRPr>
          </a:p>
        </p:txBody>
      </p:sp>
    </p:spTree>
    <p:extLst>
      <p:ext uri="{BB962C8B-B14F-4D97-AF65-F5344CB8AC3E}">
        <p14:creationId xmlns:p14="http://schemas.microsoft.com/office/powerpoint/2010/main" val="132141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Segoe"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000" b="0" i="0" u="none" strike="noStrike" kern="1200" cap="none" spc="0" normalizeH="0" baseline="0" noProof="0" smtClean="0">
                <a:ln>
                  <a:noFill/>
                </a:ln>
                <a:solidFill>
                  <a:prstClr val="black"/>
                </a:solidFill>
                <a:effectLst/>
                <a:uLnTx/>
                <a:uFillTx/>
                <a:latin typeface="Segoe"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prstClr val="black"/>
              </a:solidFill>
              <a:effectLst/>
              <a:uLnTx/>
              <a:uFillTx/>
              <a:latin typeface="Segoe" pitchFamily="34" charset="0"/>
              <a:ea typeface="+mn-ea"/>
              <a:cs typeface="+mn-cs"/>
            </a:endParaRPr>
          </a:p>
        </p:txBody>
      </p:sp>
    </p:spTree>
    <p:extLst>
      <p:ext uri="{BB962C8B-B14F-4D97-AF65-F5344CB8AC3E}">
        <p14:creationId xmlns:p14="http://schemas.microsoft.com/office/powerpoint/2010/main" val="3254029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GB"/>
              <a:t>Workflows allow you to model and automate business processes.</a:t>
            </a:r>
          </a:p>
          <a:p>
            <a:endParaRPr lang="en-GB"/>
          </a:p>
          <a:p>
            <a:r>
              <a:rPr lang="en-GB"/>
              <a:t>These can be as simple as a document approval process with a single approver</a:t>
            </a:r>
            <a:r>
              <a:rPr lang="en-GB" baseline="0"/>
              <a:t> </a:t>
            </a:r>
            <a:r>
              <a:rPr lang="en-GB"/>
              <a:t>and as complex as virtually any structured business process you can imagine full of conditions, loops, user inputs, tasks, custom actions,</a:t>
            </a:r>
            <a:r>
              <a:rPr lang="en-GB" baseline="0"/>
              <a:t> </a:t>
            </a:r>
            <a:r>
              <a:rPr lang="en-GB"/>
              <a:t>web service calls and database support.</a:t>
            </a:r>
          </a:p>
          <a:p>
            <a:endParaRPr lang="en-GB"/>
          </a:p>
          <a:p>
            <a:r>
              <a:rPr lang="en-GB"/>
              <a:t>Once</a:t>
            </a:r>
            <a:r>
              <a:rPr lang="en-GB" baseline="0"/>
              <a:t> these processes have been defined and turned into workflows, you can attach them to SharePoint lists and sites so that when a document or list item is created or edited, the workflow will process the new item in some way.</a:t>
            </a:r>
          </a:p>
          <a:p>
            <a:endParaRPr lang="en-GB" baseline="0"/>
          </a:p>
          <a:p>
            <a:r>
              <a:rPr lang="en-GB"/>
              <a:t>If you</a:t>
            </a:r>
            <a:r>
              <a:rPr lang="en-GB" baseline="0"/>
              <a:t> are</a:t>
            </a:r>
            <a:r>
              <a:rPr lang="en-GB"/>
              <a:t> looking to learn more about</a:t>
            </a:r>
            <a:r>
              <a:rPr lang="en-GB" baseline="0"/>
              <a:t> the subject, you should start here: </a:t>
            </a:r>
            <a:r>
              <a:rPr lang="en-GB" b="1"/>
              <a:t>http://msdn.microsoft.com/en-us/library/jj163917.aspx</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14784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Looking back on how workflows evolved with</a:t>
            </a:r>
            <a:r>
              <a:rPr lang="en-US" baseline="0"/>
              <a:t> the last SharePoint versions, we see that in MOSS 2007 and SharePoint 2010, workflows ran inside the SharePoint process. Which meant that when a workflow would manually be triggered by an user, it would run inside the same IIS worker (w3wp.exe) process that is serving SharePoint to the end user. If the workflow would be started automatically, i.e. when creating a list item, it would run in the SharePoint TimerJob service (owstimer.exe). This didn’t make it very scalable as adding capacity for workflows meant you had to add a complete SharePoint server to your SharePoint farm.</a:t>
            </a:r>
          </a:p>
          <a:p>
            <a:endParaRPr lang="en-US" baseline="0"/>
          </a:p>
          <a:p>
            <a:r>
              <a:rPr lang="en-US" baseline="0"/>
              <a:t>In SharePoint 2013 Workflows are no longer running inside SharePoint processes, just like we see with anything else that can be customized. Instead its now running in a separate product called Workflow Manager. This is a generic, non SharePoint specific product owned by its own Product Group and having its own architecture separate from SharePoint. So no longer are the workflows limited by the progress of the SharePoint Product Group, which is a good thing. On the next slides we’ll dive a bit deeper into Workflow Manager.</a:t>
            </a:r>
          </a:p>
          <a:p>
            <a:endParaRPr lang="en-US" baseline="0"/>
          </a:p>
          <a:p>
            <a:r>
              <a:rPr lang="en-US" baseline="0"/>
              <a:t>For backward compatibility, SharePoint 2013 still has the SharePoint 2010 in process workflow service available. So this still has all the downsides as it had before and should not be used for new workflows anymore.</a:t>
            </a:r>
          </a:p>
          <a:p>
            <a:endParaRPr lang="en-US" baseline="0"/>
          </a:p>
          <a:p>
            <a:r>
              <a:rPr lang="en-US" baseline="0"/>
              <a:t>SharePoint 2010 was still using Workflow Foundation 3.0, whereas SharePoint 2013, or better said, Workflow Manager, is based on Workflow Foundation 4.0.</a:t>
            </a:r>
          </a:p>
          <a:p>
            <a:endParaRPr lang="en-US" baseline="0"/>
          </a:p>
          <a:p>
            <a:r>
              <a:rPr lang="en-US" baseline="0"/>
              <a:t>Initiation Forms (forms that are shown to the user when a workflow starts to ask for extra input) are no longer supported to be done in InfoPath in SharePoint 2013. Instead you can create your own pages in an Add-In from which you initiate and pass additional parameters on to the workflow.</a:t>
            </a:r>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380287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Workflow Manager is the product that is responsible for the execution of workflows. It’s a dedicated</a:t>
            </a:r>
            <a:r>
              <a:rPr lang="en-US" baseline="0" dirty="0"/>
              <a:t> Windows Service that hosts a self hosted HTTP(S) service through which it interacts with external services like SharePoint. Important to realize is that Workflow Manager is not only or specifically for SharePoint. Basically it can run workflows from any kind of application.</a:t>
            </a:r>
          </a:p>
          <a:p>
            <a:endParaRPr lang="en-US" baseline="0" dirty="0"/>
          </a:p>
          <a:p>
            <a:r>
              <a:rPr lang="en-US" baseline="0" dirty="0"/>
              <a:t>It requires either one or three servers, no other amount is supported. This is by design of Workflow Manager. You choose one server if workflows aren’t business critical and downtime can be afforded, you choose three servers if it is business critical and other servers need to be able to take over workflow execution if one of the three fails (or i.e. gets updated and needs a reboot). The Workflow Manager service can be installed along with other products. Ideally it will be running on its own (virtual) servers, but it is also common to install it on SharePoint App\Backend servers. The best scenario depends on how intensively SharePoint and workflows are being used and the hardware underneath.</a:t>
            </a:r>
          </a:p>
          <a:p>
            <a:endParaRPr lang="en-US" baseline="0" dirty="0"/>
          </a:p>
          <a:p>
            <a:r>
              <a:rPr lang="en-US" baseline="0" dirty="0"/>
              <a:t>Workflow Manager makes use of another Microsoft product called Service Bus. Look at it like a message broker/queue like MSMQ. It receives requests which contain instructions for Workflow Manager about the workflow it needs to run. Workflow Manager connects to the Service Bus and polls it for new messages and will handle them on a First In First Out (FIFO) base. The queued items are stored in a SQL Server database so that all instances of Service Bus can use them and they’re persistent and will survive sudden server crashes.</a:t>
            </a:r>
          </a:p>
          <a:p>
            <a:endParaRPr lang="en-US" baseline="0" dirty="0"/>
          </a:p>
          <a:p>
            <a:r>
              <a:rPr lang="en-US" baseline="0" dirty="0"/>
              <a:t>Also nice is to realize that when a workflow running in Workflow Manager interacts with SharePoint, i.e. when its creating a task, it is leveraging the same OAuth security and REST endpoints as we use in our own Add-Ins. So it’s really becoming one generic standard that is used throughout SharePoint which makes things easier to understand and troubleshoot.</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2319973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GB" b="0" dirty="0"/>
              <a:t>This</a:t>
            </a:r>
            <a:r>
              <a:rPr lang="en-GB" b="0" baseline="0" dirty="0"/>
              <a:t> overview diagram shows the different components which are used in creating, managing and running SharePoint 2013 workflows. Like previous versions of the product, workflows can be created in Visual Studio and SharePoint Designer, however unlike previous versions these no longer run on the SharePoint server, but are sent to an external system for processing which then makes calls back into SharePoint when it requires more information.</a:t>
            </a:r>
            <a:endParaRPr lang="en-GB" b="0" dirty="0"/>
          </a:p>
          <a:p>
            <a:endParaRPr lang="en-GB" b="1" dirty="0"/>
          </a:p>
          <a:p>
            <a:r>
              <a:rPr lang="en-GB" b="1" dirty="0"/>
              <a:t>SharePoint Designer 2013</a:t>
            </a:r>
            <a:r>
              <a:rPr lang="en-GB" dirty="0"/>
              <a:t> is the primary business-user tool for creating workflow definitions and publishing them, as was the case</a:t>
            </a:r>
            <a:r>
              <a:rPr lang="en-GB" baseline="0" dirty="0"/>
              <a:t> </a:t>
            </a:r>
            <a:r>
              <a:rPr lang="en-GB" dirty="0"/>
              <a:t>in previous versions. It can also be used to package a workflow definition with or without associated SharePoint components.</a:t>
            </a:r>
            <a:r>
              <a:rPr lang="en-GB" baseline="0" dirty="0"/>
              <a:t> </a:t>
            </a:r>
            <a:r>
              <a:rPr lang="en-GB" dirty="0"/>
              <a:t>SharePoint Designer can create and deploy both SharePoint 2010 and SharePoint 2013 workflows.</a:t>
            </a:r>
          </a:p>
          <a:p>
            <a:endParaRPr lang="en-GB" dirty="0"/>
          </a:p>
          <a:p>
            <a:r>
              <a:rPr lang="en-GB" b="1" dirty="0"/>
              <a:t>Visual Studio </a:t>
            </a:r>
            <a:r>
              <a:rPr lang="en-GB" dirty="0"/>
              <a:t>not only provides a designer surface for creating declarative workflows, but it can also create Add-Ins for SharePoint, custom activities for SharePoint Designer and solutions that fully integrate Workflow Manager functionality.</a:t>
            </a:r>
          </a:p>
          <a:p>
            <a:endParaRPr lang="en-GB" dirty="0"/>
          </a:p>
          <a:p>
            <a:r>
              <a:rPr lang="en-GB" dirty="0"/>
              <a:t>In previous SharePoint versions workflow execution was hosted in SharePoint itself, therefore</a:t>
            </a:r>
            <a:r>
              <a:rPr lang="en-GB" baseline="0" dirty="0"/>
              <a:t> there </a:t>
            </a:r>
            <a:r>
              <a:rPr lang="en-GB" dirty="0"/>
              <a:t>is also an implementation of the SharePoint 2010 workflow host (that is, the Windows Workflow Foundation 3 engine) for backward compatibility.</a:t>
            </a:r>
          </a:p>
          <a:p>
            <a:endParaRPr lang="en-GB" dirty="0"/>
          </a:p>
          <a:p>
            <a:r>
              <a:rPr lang="en-GB" b="1" dirty="0"/>
              <a:t>Workflow Manager </a:t>
            </a:r>
            <a:r>
              <a:rPr lang="en-GB" dirty="0"/>
              <a:t>is</a:t>
            </a:r>
            <a:r>
              <a:rPr lang="en-GB" baseline="0" dirty="0"/>
              <a:t> the new external system which processes workflow requests. It </a:t>
            </a:r>
            <a:r>
              <a:rPr lang="en-GB" dirty="0"/>
              <a:t>provides the management of workflow definitions</a:t>
            </a:r>
            <a:r>
              <a:rPr lang="en-GB" baseline="0" dirty="0"/>
              <a:t> and ho</a:t>
            </a:r>
            <a:r>
              <a:rPr lang="en-GB" dirty="0"/>
              <a:t>sts the execution processes for workflow instances. Workflow Manager is external to SharePoint and communicates using common protocols over the Windows Service Bus, mediated by OAuth2. SharePoint events for which a workflow is listening, e.g. </a:t>
            </a:r>
            <a:r>
              <a:rPr lang="en-GB" dirty="0" err="1"/>
              <a:t>itemCreated</a:t>
            </a:r>
            <a:r>
              <a:rPr lang="en-GB" dirty="0"/>
              <a:t>, </a:t>
            </a:r>
            <a:r>
              <a:rPr lang="en-GB" dirty="0" err="1"/>
              <a:t>itemUpdated</a:t>
            </a:r>
            <a:r>
              <a:rPr lang="en-GB" dirty="0"/>
              <a:t>, are routed to the Workflow</a:t>
            </a:r>
            <a:r>
              <a:rPr lang="en-GB" baseline="0" dirty="0"/>
              <a:t> Server </a:t>
            </a:r>
            <a:r>
              <a:rPr lang="en-GB" dirty="0"/>
              <a:t>using the Windows Service Bus. For the return trip to gather more information or return results, the platform uses the SharePoint REST API to call back into SharePoint</a:t>
            </a:r>
            <a:r>
              <a:rPr lang="en-GB" b="1" dirty="0"/>
              <a:t>.</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773720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184563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4879433"/>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6493073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57942662"/>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4923161"/>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3239204330"/>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25190688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412814"/>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5232193"/>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715073"/>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7458872"/>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387366"/>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3267923"/>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107299"/>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4159044708"/>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39471E3-C69C-44F9-B457-3D112DC91A03}"/>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43D6516A-4F8F-4744-AE1D-EE7AB83A4C8F}"/>
              </a:ext>
            </a:extLst>
          </p:cNvPr>
          <p:cNvSpPr>
            <a:spLocks noGrp="1"/>
          </p:cNvSpPr>
          <p:nvPr>
            <p:ph type="body" sz="quarter" idx="15"/>
          </p:nvPr>
        </p:nvSpPr>
        <p:spPr/>
        <p:txBody>
          <a:bodyPr/>
          <a:lstStyle/>
          <a:p>
            <a:r>
              <a:rPr lang="en-US"/>
              <a:t>SharePoint 2010 &amp; 2013 Workflows</a:t>
            </a:r>
            <a:endParaRPr lang="en-US" dirty="0"/>
          </a:p>
        </p:txBody>
      </p:sp>
      <p:sp>
        <p:nvSpPr>
          <p:cNvPr id="9" name="Text Placeholder 8">
            <a:extLst>
              <a:ext uri="{FF2B5EF4-FFF2-40B4-BE49-F238E27FC236}">
                <a16:creationId xmlns:a16="http://schemas.microsoft.com/office/drawing/2014/main" id="{C41D867A-21D9-4AF7-B446-F463167ADE79}"/>
              </a:ext>
            </a:extLst>
          </p:cNvPr>
          <p:cNvSpPr>
            <a:spLocks noGrp="1"/>
          </p:cNvSpPr>
          <p:nvPr>
            <p:ph type="body" sz="quarter" idx="16"/>
          </p:nvPr>
        </p:nvSpPr>
        <p:spPr/>
        <p:txBody>
          <a:bodyPr/>
          <a:lstStyle/>
          <a:p>
            <a:r>
              <a:rPr lang="en-US" dirty="0"/>
              <a:t>Events</a:t>
            </a:r>
          </a:p>
        </p:txBody>
      </p:sp>
    </p:spTree>
    <p:extLst>
      <p:ext uri="{BB962C8B-B14F-4D97-AF65-F5344CB8AC3E}">
        <p14:creationId xmlns:p14="http://schemas.microsoft.com/office/powerpoint/2010/main" val="19464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4828822"/>
          </a:xfrm>
        </p:spPr>
        <p:txBody>
          <a:bodyPr/>
          <a:lstStyle/>
          <a:p>
            <a:r>
              <a:rPr lang="en-US" dirty="0"/>
              <a:t>Custom code is no longer possible</a:t>
            </a:r>
          </a:p>
          <a:p>
            <a:pPr lvl="1"/>
            <a:r>
              <a:rPr lang="en-US" dirty="0"/>
              <a:t>Goes for both SharePoint Designer as well as Visual Studio</a:t>
            </a:r>
          </a:p>
          <a:p>
            <a:pPr lvl="1"/>
            <a:r>
              <a:rPr lang="en-US" dirty="0"/>
              <a:t>Call HTTP Web Service action is available to call a webservice which can run custom logic and optionally return data</a:t>
            </a:r>
          </a:p>
          <a:p>
            <a:r>
              <a:rPr lang="en-US" dirty="0"/>
              <a:t>Steps involved in a workflow are described in XAML</a:t>
            </a:r>
          </a:p>
          <a:p>
            <a:pPr lvl="1"/>
            <a:r>
              <a:rPr lang="en-US" dirty="0"/>
              <a:t>Automatically generated by SharePoint Designer and Visual Studio</a:t>
            </a:r>
          </a:p>
          <a:p>
            <a:pPr lvl="0"/>
            <a:r>
              <a:rPr lang="en-US" dirty="0"/>
              <a:t>Can be deployed as part of a SharePoint Add-In</a:t>
            </a:r>
          </a:p>
          <a:p>
            <a:pPr lvl="0"/>
            <a:r>
              <a:rPr lang="en-US" dirty="0"/>
              <a:t>Use them as the middle tier business logic for applications</a:t>
            </a:r>
          </a:p>
          <a:p>
            <a:pPr lvl="1"/>
            <a:r>
              <a:rPr lang="en-US" dirty="0"/>
              <a:t>Add-Ins for Office</a:t>
            </a:r>
          </a:p>
          <a:p>
            <a:pPr lvl="1"/>
            <a:r>
              <a:rPr lang="en-US" dirty="0"/>
              <a:t>Add-Ins for SharePoint</a:t>
            </a:r>
          </a:p>
          <a:p>
            <a:pPr lvl="1"/>
            <a:endParaRPr lang="en-US" dirty="0"/>
          </a:p>
          <a:p>
            <a:endParaRPr lang="en-US" dirty="0"/>
          </a:p>
          <a:p>
            <a:endParaRPr lang="nl-NL" dirty="0"/>
          </a:p>
        </p:txBody>
      </p:sp>
      <p:sp>
        <p:nvSpPr>
          <p:cNvPr id="2" name="Title 1"/>
          <p:cNvSpPr>
            <a:spLocks noGrp="1"/>
          </p:cNvSpPr>
          <p:nvPr>
            <p:ph type="title"/>
          </p:nvPr>
        </p:nvSpPr>
        <p:spPr>
          <a:xfrm>
            <a:off x="201930" y="217133"/>
            <a:ext cx="8741880" cy="674749"/>
          </a:xfrm>
        </p:spPr>
        <p:txBody>
          <a:bodyPr/>
          <a:lstStyle/>
          <a:p>
            <a:r>
              <a:rPr lang="en-US"/>
              <a:t>SharePoint 2013 Workflows</a:t>
            </a:r>
            <a:endParaRPr lang="nl-NL"/>
          </a:p>
        </p:txBody>
      </p:sp>
    </p:spTree>
    <p:extLst>
      <p:ext uri="{BB962C8B-B14F-4D97-AF65-F5344CB8AC3E}">
        <p14:creationId xmlns:p14="http://schemas.microsoft.com/office/powerpoint/2010/main" val="31437994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2312108"/>
          </a:xfrm>
        </p:spPr>
        <p:txBody>
          <a:bodyPr/>
          <a:lstStyle/>
          <a:p>
            <a:pPr lvl="1"/>
            <a:r>
              <a:rPr lang="en-US" dirty="0"/>
              <a:t>When connecting a SharePoint Farm to a Workflow Manager Farm (WFM), SharePoint sends:</a:t>
            </a:r>
          </a:p>
          <a:p>
            <a:pPr lvl="2"/>
            <a:r>
              <a:rPr lang="en-US" dirty="0"/>
              <a:t>Its supported activities</a:t>
            </a:r>
          </a:p>
          <a:p>
            <a:pPr lvl="2"/>
            <a:r>
              <a:rPr lang="en-US" dirty="0"/>
              <a:t>Microsoft.SharePoint.WorkflowServices.dll containing the implementation of the activities</a:t>
            </a:r>
          </a:p>
          <a:p>
            <a:pPr lvl="1"/>
            <a:r>
              <a:rPr lang="en-US" dirty="0"/>
              <a:t>Registration is stored in the WFM database </a:t>
            </a:r>
            <a:r>
              <a:rPr lang="en-US" dirty="0" err="1"/>
              <a:t>WFResourceManagementDB</a:t>
            </a:r>
            <a:r>
              <a:rPr lang="en-US" dirty="0"/>
              <a:t> in the Activities table</a:t>
            </a:r>
          </a:p>
          <a:p>
            <a:pPr lvl="1"/>
            <a:r>
              <a:rPr lang="en-US" dirty="0"/>
              <a:t>SharePoint Updates may update the activities and/or the implementation</a:t>
            </a:r>
          </a:p>
          <a:p>
            <a:pPr lvl="1"/>
            <a:endParaRPr lang="nl-NL" dirty="0"/>
          </a:p>
        </p:txBody>
      </p:sp>
      <p:sp>
        <p:nvSpPr>
          <p:cNvPr id="2" name="Title 1"/>
          <p:cNvSpPr>
            <a:spLocks noGrp="1"/>
          </p:cNvSpPr>
          <p:nvPr>
            <p:ph type="title"/>
          </p:nvPr>
        </p:nvSpPr>
        <p:spPr>
          <a:xfrm>
            <a:off x="201930" y="217133"/>
            <a:ext cx="8741880" cy="674749"/>
          </a:xfrm>
        </p:spPr>
        <p:txBody>
          <a:bodyPr/>
          <a:lstStyle/>
          <a:p>
            <a:r>
              <a:rPr lang="en-US"/>
              <a:t>How SharePoint specific actions get registered</a:t>
            </a:r>
            <a:endParaRPr lang="nl-NL"/>
          </a:p>
        </p:txBody>
      </p:sp>
      <p:pic>
        <p:nvPicPr>
          <p:cNvPr id="5" name="Picture 4"/>
          <p:cNvPicPr>
            <a:picLocks noChangeAspect="1"/>
          </p:cNvPicPr>
          <p:nvPr/>
        </p:nvPicPr>
        <p:blipFill>
          <a:blip r:embed="rId3"/>
          <a:stretch>
            <a:fillRect/>
          </a:stretch>
        </p:blipFill>
        <p:spPr>
          <a:xfrm>
            <a:off x="1023839" y="2930351"/>
            <a:ext cx="6906542" cy="1897237"/>
          </a:xfrm>
          <a:prstGeom prst="rect">
            <a:avLst/>
          </a:prstGeom>
        </p:spPr>
      </p:pic>
    </p:spTree>
    <p:extLst>
      <p:ext uri="{BB962C8B-B14F-4D97-AF65-F5344CB8AC3E}">
        <p14:creationId xmlns:p14="http://schemas.microsoft.com/office/powerpoint/2010/main" val="39714970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999441"/>
          </a:xfrm>
        </p:spPr>
        <p:txBody>
          <a:bodyPr/>
          <a:lstStyle/>
          <a:p>
            <a:r>
              <a:rPr lang="en-US" dirty="0"/>
              <a:t>SharePoint Designer 2013</a:t>
            </a:r>
          </a:p>
          <a:p>
            <a:r>
              <a:rPr lang="en-US" dirty="0"/>
              <a:t>Visual Studio 2012, 2013, 2015, 2017 or 2019</a:t>
            </a:r>
          </a:p>
        </p:txBody>
      </p:sp>
      <p:sp>
        <p:nvSpPr>
          <p:cNvPr id="2" name="Title 1"/>
          <p:cNvSpPr>
            <a:spLocks noGrp="1"/>
          </p:cNvSpPr>
          <p:nvPr>
            <p:ph type="title"/>
          </p:nvPr>
        </p:nvSpPr>
        <p:spPr>
          <a:xfrm>
            <a:off x="201930" y="217133"/>
            <a:ext cx="8741880" cy="674749"/>
          </a:xfrm>
        </p:spPr>
        <p:txBody>
          <a:bodyPr/>
          <a:lstStyle/>
          <a:p>
            <a:r>
              <a:rPr lang="en-US"/>
              <a:t>Tools</a:t>
            </a:r>
            <a:endParaRPr lang="nl-NL"/>
          </a:p>
        </p:txBody>
      </p:sp>
      <p:pic>
        <p:nvPicPr>
          <p:cNvPr id="5" name="Content Placeholder 5"/>
          <p:cNvPicPr>
            <a:picLocks noChangeAspect="1"/>
          </p:cNvPicPr>
          <p:nvPr/>
        </p:nvPicPr>
        <p:blipFill>
          <a:blip r:embed="rId3"/>
          <a:stretch>
            <a:fillRect/>
          </a:stretch>
        </p:blipFill>
        <p:spPr>
          <a:xfrm>
            <a:off x="1485900" y="2067694"/>
            <a:ext cx="6172200" cy="2682193"/>
          </a:xfrm>
          <a:prstGeom prst="rect">
            <a:avLst/>
          </a:prstGeom>
        </p:spPr>
      </p:pic>
    </p:spTree>
    <p:extLst>
      <p:ext uri="{BB962C8B-B14F-4D97-AF65-F5344CB8AC3E}">
        <p14:creationId xmlns:p14="http://schemas.microsoft.com/office/powerpoint/2010/main" val="40516671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1547347"/>
          </a:xfrm>
        </p:spPr>
        <p:txBody>
          <a:bodyPr/>
          <a:lstStyle/>
          <a:p>
            <a:r>
              <a:rPr lang="en-US"/>
              <a:t>Improved visual designer</a:t>
            </a:r>
          </a:p>
          <a:p>
            <a:pPr lvl="1"/>
            <a:r>
              <a:rPr lang="en-US"/>
              <a:t>Integrated the Visio designer into SharePoint Designer</a:t>
            </a:r>
          </a:p>
          <a:p>
            <a:pPr lvl="1"/>
            <a:r>
              <a:rPr lang="en-US"/>
              <a:t>Can switch between visual designer &amp; sentence-style</a:t>
            </a:r>
          </a:p>
          <a:p>
            <a:pPr lvl="1"/>
            <a:r>
              <a:rPr lang="en-US"/>
              <a:t>Editable properties helper</a:t>
            </a:r>
          </a:p>
          <a:p>
            <a:r>
              <a:rPr lang="en-US"/>
              <a:t>Designer supports cut / copy / paste / undo / redo / select-all</a:t>
            </a:r>
          </a:p>
          <a:p>
            <a:r>
              <a:rPr lang="en-US"/>
              <a:t>Improved email editor (rich formatting)</a:t>
            </a:r>
          </a:p>
          <a:p>
            <a:r>
              <a:rPr lang="en-US"/>
              <a:t>Step and loop options have been added</a:t>
            </a:r>
          </a:p>
        </p:txBody>
      </p:sp>
      <p:sp>
        <p:nvSpPr>
          <p:cNvPr id="2" name="Title 1"/>
          <p:cNvSpPr>
            <a:spLocks noGrp="1"/>
          </p:cNvSpPr>
          <p:nvPr>
            <p:ph type="title"/>
          </p:nvPr>
        </p:nvSpPr>
        <p:spPr>
          <a:xfrm>
            <a:off x="201930" y="217133"/>
            <a:ext cx="8741880" cy="674749"/>
          </a:xfrm>
        </p:spPr>
        <p:txBody>
          <a:bodyPr/>
          <a:lstStyle/>
          <a:p>
            <a:r>
              <a:rPr lang="en-US"/>
              <a:t>SharePoint Designer 2013</a:t>
            </a:r>
            <a:endParaRPr lang="nl-NL"/>
          </a:p>
        </p:txBody>
      </p:sp>
    </p:spTree>
    <p:extLst>
      <p:ext uri="{BB962C8B-B14F-4D97-AF65-F5344CB8AC3E}">
        <p14:creationId xmlns:p14="http://schemas.microsoft.com/office/powerpoint/2010/main" val="34808558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3063467"/>
          </a:xfrm>
        </p:spPr>
        <p:txBody>
          <a:bodyPr/>
          <a:lstStyle/>
          <a:p>
            <a:pPr lvl="0"/>
            <a:r>
              <a:rPr lang="en-US" dirty="0"/>
              <a:t>Selection box allows for selection </a:t>
            </a:r>
            <a:br>
              <a:rPr lang="en-US" dirty="0"/>
            </a:br>
            <a:r>
              <a:rPr lang="en-US" dirty="0"/>
              <a:t>between</a:t>
            </a:r>
          </a:p>
          <a:p>
            <a:pPr lvl="1"/>
            <a:r>
              <a:rPr lang="en-US" dirty="0"/>
              <a:t>SharePoint 2010 Workflow</a:t>
            </a:r>
          </a:p>
          <a:p>
            <a:pPr lvl="1"/>
            <a:r>
              <a:rPr lang="en-US" dirty="0"/>
              <a:t>SharePoint 2013 Workflow</a:t>
            </a:r>
          </a:p>
          <a:p>
            <a:r>
              <a:rPr lang="en-US" dirty="0"/>
              <a:t>If SharePoint 2013 Workflow </a:t>
            </a:r>
            <a:br>
              <a:rPr lang="en-US" dirty="0"/>
            </a:br>
            <a:r>
              <a:rPr lang="en-US" dirty="0"/>
              <a:t>not shown, Workflow Manager </a:t>
            </a:r>
            <a:br>
              <a:rPr lang="en-US" dirty="0"/>
            </a:br>
            <a:r>
              <a:rPr lang="en-US" dirty="0"/>
              <a:t>is not properly configured on </a:t>
            </a:r>
            <a:br>
              <a:rPr lang="en-US" dirty="0"/>
            </a:br>
            <a:r>
              <a:rPr lang="en-US" dirty="0"/>
              <a:t>the SharePoint Farm</a:t>
            </a:r>
          </a:p>
        </p:txBody>
      </p:sp>
      <p:sp>
        <p:nvSpPr>
          <p:cNvPr id="2" name="Title 1"/>
          <p:cNvSpPr>
            <a:spLocks noGrp="1"/>
          </p:cNvSpPr>
          <p:nvPr>
            <p:ph type="title"/>
          </p:nvPr>
        </p:nvSpPr>
        <p:spPr>
          <a:xfrm>
            <a:off x="201930" y="217133"/>
            <a:ext cx="8741880" cy="674749"/>
          </a:xfrm>
        </p:spPr>
        <p:txBody>
          <a:bodyPr/>
          <a:lstStyle/>
          <a:p>
            <a:r>
              <a:rPr lang="en-US"/>
              <a:t>SharePoint Designer 2013</a:t>
            </a:r>
            <a:endParaRPr lang="nl-NL"/>
          </a:p>
        </p:txBody>
      </p:sp>
      <p:pic>
        <p:nvPicPr>
          <p:cNvPr id="5" name="Picture 4"/>
          <p:cNvPicPr>
            <a:picLocks noChangeAspect="1"/>
          </p:cNvPicPr>
          <p:nvPr/>
        </p:nvPicPr>
        <p:blipFill>
          <a:blip r:embed="rId3"/>
          <a:stretch>
            <a:fillRect/>
          </a:stretch>
        </p:blipFill>
        <p:spPr>
          <a:xfrm>
            <a:off x="5508104" y="1218383"/>
            <a:ext cx="3479304" cy="2719011"/>
          </a:xfrm>
          <a:prstGeom prst="rect">
            <a:avLst/>
          </a:prstGeom>
        </p:spPr>
      </p:pic>
    </p:spTree>
    <p:extLst>
      <p:ext uri="{BB962C8B-B14F-4D97-AF65-F5344CB8AC3E}">
        <p14:creationId xmlns:p14="http://schemas.microsoft.com/office/powerpoint/2010/main" val="32281535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91706" y="1685667"/>
            <a:ext cx="5814190" cy="3307854"/>
          </a:xfrm>
          <a:prstGeom prst="rect">
            <a:avLst/>
          </a:prstGeom>
        </p:spPr>
      </p:pic>
      <p:sp>
        <p:nvSpPr>
          <p:cNvPr id="3" name="Text Placeholder 2"/>
          <p:cNvSpPr>
            <a:spLocks noGrp="1"/>
          </p:cNvSpPr>
          <p:nvPr>
            <p:ph type="body" sz="quarter" idx="10"/>
          </p:nvPr>
        </p:nvSpPr>
        <p:spPr>
          <a:xfrm>
            <a:off x="201929" y="891882"/>
            <a:ext cx="8740142" cy="1547347"/>
          </a:xfrm>
        </p:spPr>
        <p:txBody>
          <a:bodyPr/>
          <a:lstStyle/>
          <a:p>
            <a:r>
              <a:rPr lang="en-US" dirty="0"/>
              <a:t>Requires having Visio 2013 installed on the same machine as SharePoint Designer 2013</a:t>
            </a:r>
          </a:p>
          <a:p>
            <a:endParaRPr lang="nl-NL" dirty="0"/>
          </a:p>
        </p:txBody>
      </p:sp>
      <p:sp>
        <p:nvSpPr>
          <p:cNvPr id="2" name="Title 1"/>
          <p:cNvSpPr>
            <a:spLocks noGrp="1"/>
          </p:cNvSpPr>
          <p:nvPr>
            <p:ph type="title"/>
          </p:nvPr>
        </p:nvSpPr>
        <p:spPr>
          <a:xfrm>
            <a:off x="201930" y="217133"/>
            <a:ext cx="8741880" cy="674749"/>
          </a:xfrm>
        </p:spPr>
        <p:txBody>
          <a:bodyPr/>
          <a:lstStyle/>
          <a:p>
            <a:r>
              <a:rPr lang="en-US"/>
              <a:t>SharePoint Designer 2013</a:t>
            </a:r>
            <a:endParaRPr lang="nl-NL"/>
          </a:p>
        </p:txBody>
      </p:sp>
      <p:pic>
        <p:nvPicPr>
          <p:cNvPr id="9" name="Picture 8"/>
          <p:cNvPicPr>
            <a:picLocks noChangeAspect="1"/>
          </p:cNvPicPr>
          <p:nvPr/>
        </p:nvPicPr>
        <p:blipFill>
          <a:blip r:embed="rId4"/>
          <a:stretch>
            <a:fillRect/>
          </a:stretch>
        </p:blipFill>
        <p:spPr>
          <a:xfrm>
            <a:off x="6629382" y="2189922"/>
            <a:ext cx="2313800" cy="1849505"/>
          </a:xfrm>
          <a:prstGeom prst="rect">
            <a:avLst/>
          </a:prstGeom>
        </p:spPr>
      </p:pic>
      <p:sp>
        <p:nvSpPr>
          <p:cNvPr id="10" name="Right Arrow 9"/>
          <p:cNvSpPr/>
          <p:nvPr/>
        </p:nvSpPr>
        <p:spPr>
          <a:xfrm rot="20312091">
            <a:off x="4899340" y="3171566"/>
            <a:ext cx="1936708" cy="193290"/>
          </a:xfrm>
          <a:prstGeom prst="rightArrow">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5"/>
              </a:buBlip>
            </a:pPr>
            <a:endParaRPr lang="nl-NL" err="1">
              <a:solidFill>
                <a:sysClr val="windowText" lastClr="000000"/>
              </a:solidFill>
            </a:endParaRPr>
          </a:p>
        </p:txBody>
      </p:sp>
      <p:sp>
        <p:nvSpPr>
          <p:cNvPr id="11" name="Right Arrow 10"/>
          <p:cNvSpPr/>
          <p:nvPr/>
        </p:nvSpPr>
        <p:spPr>
          <a:xfrm rot="19603946">
            <a:off x="1741177" y="2142842"/>
            <a:ext cx="360040" cy="288032"/>
          </a:xfrm>
          <a:prstGeom prst="rightArrow">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28600" indent="-228600" algn="ctr">
              <a:buBlip>
                <a:blip r:embed="rId5"/>
              </a:buBlip>
            </a:pPr>
            <a:endParaRPr lang="nl-NL" err="1">
              <a:solidFill>
                <a:sysClr val="windowText" lastClr="000000"/>
              </a:solidFill>
            </a:endParaRPr>
          </a:p>
        </p:txBody>
      </p:sp>
    </p:spTree>
    <p:extLst>
      <p:ext uri="{BB962C8B-B14F-4D97-AF65-F5344CB8AC3E}">
        <p14:creationId xmlns:p14="http://schemas.microsoft.com/office/powerpoint/2010/main" val="33895617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C3C35-C123-415D-A6A0-18C4880106F4}"/>
              </a:ext>
            </a:extLst>
          </p:cNvPr>
          <p:cNvSpPr>
            <a:spLocks noGrp="1"/>
          </p:cNvSpPr>
          <p:nvPr>
            <p:ph type="title"/>
          </p:nvPr>
        </p:nvSpPr>
        <p:spPr>
          <a:xfrm>
            <a:off x="201930" y="889767"/>
            <a:ext cx="7394337" cy="2023491"/>
          </a:xfrm>
        </p:spPr>
        <p:txBody>
          <a:bodyPr/>
          <a:lstStyle/>
          <a:p>
            <a:r>
              <a:rPr lang="en-US"/>
              <a:t>Creating a workflow in SharePoint Designer 2013</a:t>
            </a:r>
            <a:br>
              <a:rPr lang="nl-NL"/>
            </a:br>
            <a:endParaRPr lang="en-US"/>
          </a:p>
        </p:txBody>
      </p:sp>
      <p:sp>
        <p:nvSpPr>
          <p:cNvPr id="6" name="Text Placeholder 5">
            <a:extLst>
              <a:ext uri="{FF2B5EF4-FFF2-40B4-BE49-F238E27FC236}">
                <a16:creationId xmlns:a16="http://schemas.microsoft.com/office/drawing/2014/main" id="{E9B20F7F-5124-4048-BD3D-83B8DE2862B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646857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3009222"/>
          </a:xfrm>
        </p:spPr>
        <p:txBody>
          <a:bodyPr/>
          <a:lstStyle/>
          <a:p>
            <a:r>
              <a:rPr lang="en-US" dirty="0"/>
              <a:t>Provides support for repeating &amp; skipping workflow steps</a:t>
            </a:r>
          </a:p>
          <a:p>
            <a:r>
              <a:rPr lang="en-US" dirty="0"/>
              <a:t>Each stage has an entry point &amp; gate</a:t>
            </a:r>
          </a:p>
          <a:p>
            <a:pPr lvl="1"/>
            <a:r>
              <a:rPr lang="en-US" dirty="0"/>
              <a:t>Gate: conditional transition point where workflow stage exits</a:t>
            </a:r>
          </a:p>
          <a:p>
            <a:r>
              <a:rPr lang="en-US" dirty="0"/>
              <a:t>Can contain multiple steps</a:t>
            </a:r>
          </a:p>
          <a:p>
            <a:r>
              <a:rPr lang="en-US" dirty="0"/>
              <a:t>Mitigates SharePoint </a:t>
            </a:r>
            <a:br>
              <a:rPr lang="en-US" dirty="0"/>
            </a:br>
            <a:r>
              <a:rPr lang="en-US" dirty="0"/>
              <a:t>Designer loop limitations</a:t>
            </a:r>
          </a:p>
          <a:p>
            <a:endParaRPr lang="nl-NL" dirty="0"/>
          </a:p>
        </p:txBody>
      </p:sp>
      <p:sp>
        <p:nvSpPr>
          <p:cNvPr id="2" name="Title 1"/>
          <p:cNvSpPr>
            <a:spLocks noGrp="1"/>
          </p:cNvSpPr>
          <p:nvPr>
            <p:ph type="title"/>
          </p:nvPr>
        </p:nvSpPr>
        <p:spPr>
          <a:xfrm>
            <a:off x="201930" y="217133"/>
            <a:ext cx="8741880" cy="674749"/>
          </a:xfrm>
        </p:spPr>
        <p:txBody>
          <a:bodyPr/>
          <a:lstStyle/>
          <a:p>
            <a:r>
              <a:rPr lang="en-US"/>
              <a:t>Workflow Stages</a:t>
            </a:r>
            <a:endParaRPr lang="nl-NL"/>
          </a:p>
        </p:txBody>
      </p:sp>
      <p:pic>
        <p:nvPicPr>
          <p:cNvPr id="5" name="Content Placeholder 5"/>
          <p:cNvPicPr>
            <a:picLocks noChangeAspect="1"/>
          </p:cNvPicPr>
          <p:nvPr/>
        </p:nvPicPr>
        <p:blipFill>
          <a:blip r:embed="rId3"/>
          <a:stretch>
            <a:fillRect/>
          </a:stretch>
        </p:blipFill>
        <p:spPr>
          <a:xfrm>
            <a:off x="4354363" y="2571750"/>
            <a:ext cx="4588024" cy="2249672"/>
          </a:xfrm>
          <a:prstGeom prst="rect">
            <a:avLst/>
          </a:prstGeom>
        </p:spPr>
      </p:pic>
    </p:spTree>
    <p:extLst>
      <p:ext uri="{BB962C8B-B14F-4D97-AF65-F5344CB8AC3E}">
        <p14:creationId xmlns:p14="http://schemas.microsoft.com/office/powerpoint/2010/main" val="246810018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4285660"/>
          </a:xfrm>
        </p:spPr>
        <p:txBody>
          <a:bodyPr/>
          <a:lstStyle/>
          <a:p>
            <a:r>
              <a:rPr lang="en-US" dirty="0"/>
              <a:t>Call HTTP Web Service action </a:t>
            </a:r>
            <a:br>
              <a:rPr lang="en-US" dirty="0"/>
            </a:br>
            <a:r>
              <a:rPr lang="en-US" dirty="0"/>
              <a:t>allows calling out to a web service</a:t>
            </a:r>
          </a:p>
          <a:p>
            <a:pPr lvl="1"/>
            <a:r>
              <a:rPr lang="en-US" dirty="0"/>
              <a:t>Available in SharePoint Designer 2013 and </a:t>
            </a:r>
            <a:br>
              <a:rPr lang="en-US" dirty="0"/>
            </a:br>
            <a:r>
              <a:rPr lang="en-US" dirty="0"/>
              <a:t>Visual Studio </a:t>
            </a:r>
          </a:p>
          <a:p>
            <a:pPr lvl="1"/>
            <a:r>
              <a:rPr lang="en-US" dirty="0"/>
              <a:t>Can call to REST / WCF / SOAP web services</a:t>
            </a:r>
          </a:p>
          <a:p>
            <a:r>
              <a:rPr lang="en-US" dirty="0"/>
              <a:t>Can perfectly be hosted in </a:t>
            </a:r>
            <a:br>
              <a:rPr lang="en-US" dirty="0"/>
            </a:br>
            <a:r>
              <a:rPr lang="en-US" dirty="0"/>
              <a:t>Provider Hosted Add-Ins</a:t>
            </a:r>
          </a:p>
          <a:p>
            <a:r>
              <a:rPr lang="en-US" dirty="0"/>
              <a:t>Allows custom code to run as </a:t>
            </a:r>
            <a:br>
              <a:rPr lang="en-US" dirty="0"/>
            </a:br>
            <a:r>
              <a:rPr lang="en-US" dirty="0"/>
              <a:t>part of a workflow</a:t>
            </a:r>
          </a:p>
          <a:p>
            <a:endParaRPr lang="en-US" dirty="0"/>
          </a:p>
          <a:p>
            <a:endParaRPr lang="nl-NL" dirty="0"/>
          </a:p>
        </p:txBody>
      </p:sp>
      <p:sp>
        <p:nvSpPr>
          <p:cNvPr id="2" name="Title 1"/>
          <p:cNvSpPr>
            <a:spLocks noGrp="1"/>
          </p:cNvSpPr>
          <p:nvPr>
            <p:ph type="title"/>
          </p:nvPr>
        </p:nvSpPr>
        <p:spPr>
          <a:xfrm>
            <a:off x="201930" y="217133"/>
            <a:ext cx="8741880" cy="674749"/>
          </a:xfrm>
        </p:spPr>
        <p:txBody>
          <a:bodyPr/>
          <a:lstStyle/>
          <a:p>
            <a:r>
              <a:rPr lang="en-US"/>
              <a:t>Calling web services</a:t>
            </a:r>
            <a:endParaRPr lang="nl-NL"/>
          </a:p>
        </p:txBody>
      </p:sp>
      <p:pic>
        <p:nvPicPr>
          <p:cNvPr id="6" name="Picture 5"/>
          <p:cNvPicPr>
            <a:picLocks noChangeAspect="1"/>
          </p:cNvPicPr>
          <p:nvPr/>
        </p:nvPicPr>
        <p:blipFill>
          <a:blip r:embed="rId3"/>
          <a:stretch>
            <a:fillRect/>
          </a:stretch>
        </p:blipFill>
        <p:spPr>
          <a:xfrm>
            <a:off x="5555035" y="891882"/>
            <a:ext cx="3197828" cy="3261784"/>
          </a:xfrm>
          <a:prstGeom prst="rect">
            <a:avLst/>
          </a:prstGeom>
        </p:spPr>
      </p:pic>
    </p:spTree>
    <p:extLst>
      <p:ext uri="{BB962C8B-B14F-4D97-AF65-F5344CB8AC3E}">
        <p14:creationId xmlns:p14="http://schemas.microsoft.com/office/powerpoint/2010/main" val="24107056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1547347"/>
          </a:xfrm>
        </p:spPr>
        <p:txBody>
          <a:bodyPr/>
          <a:lstStyle/>
          <a:p>
            <a:r>
              <a:rPr lang="en-US"/>
              <a:t>By default SharePoint 2013 workflows run under the User + App context</a:t>
            </a:r>
          </a:p>
          <a:p>
            <a:pPr lvl="1"/>
            <a:r>
              <a:rPr lang="en-US"/>
              <a:t>This means that if the users cannot perform the action the workflow will not be able to perform the action either</a:t>
            </a:r>
          </a:p>
          <a:p>
            <a:r>
              <a:rPr lang="en-US"/>
              <a:t>App Steps allows elevation to an App only context</a:t>
            </a:r>
          </a:p>
          <a:p>
            <a:pPr lvl="1"/>
            <a:r>
              <a:rPr lang="en-US"/>
              <a:t>Per site collection there is only one App context for SharePoint 2013 Workflows</a:t>
            </a:r>
          </a:p>
          <a:p>
            <a:pPr lvl="1"/>
            <a:r>
              <a:rPr lang="en-US"/>
              <a:t>By default the App Only context has Write permissions to the Web</a:t>
            </a:r>
          </a:p>
          <a:p>
            <a:pPr lvl="1"/>
            <a:r>
              <a:rPr lang="en-US"/>
              <a:t>Workflow can now do things the user can’t do</a:t>
            </a:r>
          </a:p>
          <a:p>
            <a:pPr lvl="2"/>
            <a:r>
              <a:rPr lang="en-US"/>
              <a:t>I.e. adding a list item</a:t>
            </a:r>
          </a:p>
          <a:p>
            <a:endParaRPr lang="nl-NL"/>
          </a:p>
          <a:p>
            <a:endParaRPr lang="nl-NL"/>
          </a:p>
        </p:txBody>
      </p:sp>
      <p:sp>
        <p:nvSpPr>
          <p:cNvPr id="2" name="Title 1"/>
          <p:cNvSpPr>
            <a:spLocks noGrp="1"/>
          </p:cNvSpPr>
          <p:nvPr>
            <p:ph type="title"/>
          </p:nvPr>
        </p:nvSpPr>
        <p:spPr>
          <a:xfrm>
            <a:off x="201930" y="217133"/>
            <a:ext cx="8741880" cy="674749"/>
          </a:xfrm>
        </p:spPr>
        <p:txBody>
          <a:bodyPr/>
          <a:lstStyle/>
          <a:p>
            <a:r>
              <a:rPr lang="en-US"/>
              <a:t>Rights Elevation through App Step</a:t>
            </a:r>
            <a:endParaRPr lang="nl-NL"/>
          </a:p>
        </p:txBody>
      </p:sp>
    </p:spTree>
    <p:extLst>
      <p:ext uri="{BB962C8B-B14F-4D97-AF65-F5344CB8AC3E}">
        <p14:creationId xmlns:p14="http://schemas.microsoft.com/office/powerpoint/2010/main" val="22395960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479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42900" indent="-342900">
              <a:buFont typeface="+mj-lt"/>
              <a:buAutoNum type="arabicPeriod"/>
            </a:pPr>
            <a:r>
              <a:rPr lang="en-US" sz="1800"/>
              <a:t>Activate site scoped feature “Workflows can use app permissions” on site where to use the Workflow with an App Step</a:t>
            </a:r>
          </a:p>
          <a:p>
            <a:pPr marL="342900" indent="-342900">
              <a:buFont typeface="+mj-lt"/>
              <a:buAutoNum type="arabicPeriod"/>
            </a:pPr>
            <a:r>
              <a:rPr lang="en-US" sz="1800"/>
              <a:t>Update the default Write permissions on the Web (optional)</a:t>
            </a:r>
          </a:p>
          <a:p>
            <a:pPr marL="531894" lvl="1" indent="-342900">
              <a:buFont typeface="+mj-lt"/>
              <a:buAutoNum type="alphaLcPeriod"/>
            </a:pPr>
            <a:r>
              <a:rPr lang="en-US" sz="1200"/>
              <a:t>Look up the Add-In Identifier created for the workflows on appprincipals.aspx</a:t>
            </a:r>
          </a:p>
          <a:p>
            <a:pPr marL="531894" lvl="1" indent="-342900">
              <a:buFont typeface="+mj-lt"/>
              <a:buAutoNum type="alphaLcPeriod"/>
            </a:pPr>
            <a:r>
              <a:rPr lang="en-US" sz="1200"/>
              <a:t>Assign rights to the Add-In Identifier using appinv.aspx</a:t>
            </a:r>
          </a:p>
          <a:p>
            <a:pPr marL="531894" lvl="1" indent="-342900">
              <a:buFont typeface="+mj-lt"/>
              <a:buAutoNum type="alphaLcPeriod"/>
            </a:pPr>
            <a:r>
              <a:rPr lang="en-US" sz="1200"/>
              <a:t>AppStep becomes available in SharePoint Designer</a:t>
            </a:r>
          </a:p>
          <a:p>
            <a:endParaRPr lang="nl-NL" sz="1800"/>
          </a:p>
        </p:txBody>
      </p:sp>
      <p:sp>
        <p:nvSpPr>
          <p:cNvPr id="2" name="Title 1"/>
          <p:cNvSpPr>
            <a:spLocks noGrp="1"/>
          </p:cNvSpPr>
          <p:nvPr>
            <p:ph type="title"/>
          </p:nvPr>
        </p:nvSpPr>
        <p:spPr/>
        <p:txBody>
          <a:bodyPr/>
          <a:lstStyle/>
          <a:p>
            <a:r>
              <a:rPr lang="en-US"/>
              <a:t>Rights Elevation through App Step</a:t>
            </a:r>
            <a:endParaRPr lang="nl-NL"/>
          </a:p>
        </p:txBody>
      </p:sp>
      <p:pic>
        <p:nvPicPr>
          <p:cNvPr id="5" name="Picture 4"/>
          <p:cNvPicPr>
            <a:picLocks noChangeAspect="1"/>
          </p:cNvPicPr>
          <p:nvPr/>
        </p:nvPicPr>
        <p:blipFill>
          <a:blip r:embed="rId3"/>
          <a:stretch>
            <a:fillRect/>
          </a:stretch>
        </p:blipFill>
        <p:spPr>
          <a:xfrm>
            <a:off x="375569" y="2762869"/>
            <a:ext cx="5040560" cy="591319"/>
          </a:xfrm>
          <a:prstGeom prst="rect">
            <a:avLst/>
          </a:prstGeom>
        </p:spPr>
      </p:pic>
      <p:pic>
        <p:nvPicPr>
          <p:cNvPr id="7" name="Picture 6"/>
          <p:cNvPicPr>
            <a:picLocks noChangeAspect="1"/>
          </p:cNvPicPr>
          <p:nvPr/>
        </p:nvPicPr>
        <p:blipFill>
          <a:blip r:embed="rId4"/>
          <a:stretch>
            <a:fillRect/>
          </a:stretch>
        </p:blipFill>
        <p:spPr>
          <a:xfrm>
            <a:off x="447577" y="3427809"/>
            <a:ext cx="4968552" cy="1021314"/>
          </a:xfrm>
          <a:prstGeom prst="rect">
            <a:avLst/>
          </a:prstGeom>
        </p:spPr>
      </p:pic>
      <p:pic>
        <p:nvPicPr>
          <p:cNvPr id="8" name="Picture 7"/>
          <p:cNvPicPr>
            <a:picLocks noChangeAspect="1"/>
          </p:cNvPicPr>
          <p:nvPr/>
        </p:nvPicPr>
        <p:blipFill>
          <a:blip r:embed="rId5"/>
          <a:stretch>
            <a:fillRect/>
          </a:stretch>
        </p:blipFill>
        <p:spPr>
          <a:xfrm>
            <a:off x="5543199" y="2063826"/>
            <a:ext cx="1990486" cy="2740149"/>
          </a:xfrm>
          <a:prstGeom prst="rect">
            <a:avLst/>
          </a:prstGeom>
        </p:spPr>
      </p:pic>
      <p:sp>
        <p:nvSpPr>
          <p:cNvPr id="9" name="Oval 8"/>
          <p:cNvSpPr/>
          <p:nvPr/>
        </p:nvSpPr>
        <p:spPr>
          <a:xfrm>
            <a:off x="184446" y="2707095"/>
            <a:ext cx="258829" cy="258829"/>
          </a:xfrm>
          <a:prstGeom prst="ellipse">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a:solidFill>
                  <a:srgbClr val="FF0000"/>
                </a:solidFill>
              </a:rPr>
              <a:t>1</a:t>
            </a:r>
            <a:endParaRPr lang="nl-NL" sz="1600" b="1" err="1">
              <a:solidFill>
                <a:srgbClr val="FF0000"/>
              </a:solidFill>
            </a:endParaRPr>
          </a:p>
        </p:txBody>
      </p:sp>
      <p:sp>
        <p:nvSpPr>
          <p:cNvPr id="10" name="Oval 9"/>
          <p:cNvSpPr/>
          <p:nvPr/>
        </p:nvSpPr>
        <p:spPr>
          <a:xfrm>
            <a:off x="212825" y="3388053"/>
            <a:ext cx="258829" cy="258829"/>
          </a:xfrm>
          <a:prstGeom prst="ellipse">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a:solidFill>
                  <a:srgbClr val="FF0000"/>
                </a:solidFill>
              </a:rPr>
              <a:t>2</a:t>
            </a:r>
            <a:endParaRPr lang="nl-NL" sz="1600" b="1" err="1">
              <a:solidFill>
                <a:srgbClr val="FF0000"/>
              </a:solidFill>
            </a:endParaRPr>
          </a:p>
        </p:txBody>
      </p:sp>
      <p:sp>
        <p:nvSpPr>
          <p:cNvPr id="11" name="Oval 10"/>
          <p:cNvSpPr/>
          <p:nvPr/>
        </p:nvSpPr>
        <p:spPr>
          <a:xfrm>
            <a:off x="5325230" y="2138273"/>
            <a:ext cx="258829" cy="258829"/>
          </a:xfrm>
          <a:prstGeom prst="ellipse">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a:solidFill>
                  <a:srgbClr val="FF0000"/>
                </a:solidFill>
              </a:rPr>
              <a:t>3</a:t>
            </a:r>
            <a:endParaRPr lang="nl-NL" sz="1600" b="1" err="1">
              <a:solidFill>
                <a:srgbClr val="FF0000"/>
              </a:solidFill>
            </a:endParaRPr>
          </a:p>
        </p:txBody>
      </p:sp>
      <p:pic>
        <p:nvPicPr>
          <p:cNvPr id="12" name="Picture 11"/>
          <p:cNvPicPr>
            <a:picLocks noChangeAspect="1"/>
          </p:cNvPicPr>
          <p:nvPr/>
        </p:nvPicPr>
        <p:blipFill rotWithShape="1">
          <a:blip r:embed="rId6"/>
          <a:srcRect l="-1670" t="713" r="17097" b="-713"/>
          <a:stretch/>
        </p:blipFill>
        <p:spPr>
          <a:xfrm>
            <a:off x="7622239" y="2109743"/>
            <a:ext cx="1395708" cy="1114894"/>
          </a:xfrm>
          <a:prstGeom prst="rect">
            <a:avLst/>
          </a:prstGeom>
        </p:spPr>
      </p:pic>
      <p:sp>
        <p:nvSpPr>
          <p:cNvPr id="13" name="Oval 12"/>
          <p:cNvSpPr/>
          <p:nvPr/>
        </p:nvSpPr>
        <p:spPr>
          <a:xfrm>
            <a:off x="7473643" y="1949522"/>
            <a:ext cx="258829" cy="258829"/>
          </a:xfrm>
          <a:prstGeom prst="ellipse">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b="1">
                <a:solidFill>
                  <a:srgbClr val="FF0000"/>
                </a:solidFill>
              </a:rPr>
              <a:t>4</a:t>
            </a:r>
            <a:endParaRPr lang="nl-NL" sz="1600" b="1" err="1">
              <a:solidFill>
                <a:srgbClr val="FF0000"/>
              </a:solidFill>
            </a:endParaRPr>
          </a:p>
        </p:txBody>
      </p:sp>
    </p:spTree>
    <p:extLst>
      <p:ext uri="{BB962C8B-B14F-4D97-AF65-F5344CB8AC3E}">
        <p14:creationId xmlns:p14="http://schemas.microsoft.com/office/powerpoint/2010/main" val="125998721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3742499"/>
          </a:xfrm>
        </p:spPr>
        <p:txBody>
          <a:bodyPr/>
          <a:lstStyle/>
          <a:p>
            <a:pPr lvl="0"/>
            <a:r>
              <a:rPr lang="en-US" dirty="0"/>
              <a:t>Set breakpoints &amp; step</a:t>
            </a:r>
            <a:br>
              <a:rPr lang="en-US" dirty="0"/>
            </a:br>
            <a:r>
              <a:rPr lang="en-US" dirty="0"/>
              <a:t>through design</a:t>
            </a:r>
          </a:p>
          <a:p>
            <a:pPr lvl="0"/>
            <a:r>
              <a:rPr lang="en-US" dirty="0"/>
              <a:t>Spawns Workflow Manager</a:t>
            </a:r>
            <a:br>
              <a:rPr lang="en-US" dirty="0"/>
            </a:br>
            <a:r>
              <a:rPr lang="en-US" dirty="0"/>
              <a:t>process</a:t>
            </a:r>
          </a:p>
          <a:p>
            <a:pPr lvl="0"/>
            <a:r>
              <a:rPr lang="en-US" dirty="0"/>
              <a:t>Only in Visual Studio</a:t>
            </a:r>
          </a:p>
          <a:p>
            <a:pPr lvl="0"/>
            <a:r>
              <a:rPr lang="en-US" dirty="0"/>
              <a:t>In SharePoint Designer use </a:t>
            </a:r>
            <a:br>
              <a:rPr lang="en-US" dirty="0"/>
            </a:br>
            <a:r>
              <a:rPr lang="en-US" dirty="0"/>
              <a:t>Log to History List</a:t>
            </a:r>
          </a:p>
          <a:p>
            <a:pPr lvl="1"/>
            <a:r>
              <a:rPr lang="en-US" dirty="0"/>
              <a:t>Log at most 255 characters in one message</a:t>
            </a:r>
          </a:p>
          <a:p>
            <a:pPr lvl="0"/>
            <a:endParaRPr lang="en-US" dirty="0"/>
          </a:p>
        </p:txBody>
      </p:sp>
      <p:sp>
        <p:nvSpPr>
          <p:cNvPr id="2" name="Title 1"/>
          <p:cNvSpPr>
            <a:spLocks noGrp="1"/>
          </p:cNvSpPr>
          <p:nvPr>
            <p:ph type="title"/>
          </p:nvPr>
        </p:nvSpPr>
        <p:spPr>
          <a:xfrm>
            <a:off x="201930" y="217133"/>
            <a:ext cx="8741880" cy="674749"/>
          </a:xfrm>
        </p:spPr>
        <p:txBody>
          <a:bodyPr/>
          <a:lstStyle/>
          <a:p>
            <a:pPr lvl="0"/>
            <a:r>
              <a:rPr lang="en-US"/>
              <a:t>Debugging workflows</a:t>
            </a:r>
          </a:p>
        </p:txBody>
      </p:sp>
      <p:pic>
        <p:nvPicPr>
          <p:cNvPr id="12" name="Picture 11"/>
          <p:cNvPicPr>
            <a:picLocks noChangeAspect="1"/>
          </p:cNvPicPr>
          <p:nvPr/>
        </p:nvPicPr>
        <p:blipFill>
          <a:blip r:embed="rId3"/>
          <a:stretch>
            <a:fillRect/>
          </a:stretch>
        </p:blipFill>
        <p:spPr>
          <a:xfrm>
            <a:off x="4572000" y="892175"/>
            <a:ext cx="4371181" cy="2616458"/>
          </a:xfrm>
          <a:prstGeom prst="rect">
            <a:avLst/>
          </a:prstGeom>
        </p:spPr>
      </p:pic>
    </p:spTree>
    <p:extLst>
      <p:ext uri="{BB962C8B-B14F-4D97-AF65-F5344CB8AC3E}">
        <p14:creationId xmlns:p14="http://schemas.microsoft.com/office/powerpoint/2010/main" val="32923668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2859822"/>
          </a:xfrm>
        </p:spPr>
        <p:txBody>
          <a:bodyPr/>
          <a:lstStyle/>
          <a:p>
            <a:pPr lvl="0"/>
            <a:r>
              <a:rPr lang="en-US" dirty="0"/>
              <a:t>Call SharePoint 2010 workflow from SharePoint 2013 workflow</a:t>
            </a:r>
          </a:p>
          <a:p>
            <a:pPr lvl="0"/>
            <a:r>
              <a:rPr lang="en-US" dirty="0"/>
              <a:t>Utilize investments done in SharePoint 2010 workflows</a:t>
            </a:r>
          </a:p>
          <a:p>
            <a:pPr lvl="0"/>
            <a:r>
              <a:rPr lang="en-US" dirty="0"/>
              <a:t>SharePoint Designer 2013 has two actions for this:</a:t>
            </a:r>
          </a:p>
          <a:p>
            <a:pPr lvl="1"/>
            <a:r>
              <a:rPr lang="en-US" dirty="0"/>
              <a:t>Start a List Workflow</a:t>
            </a:r>
          </a:p>
          <a:p>
            <a:pPr lvl="1"/>
            <a:r>
              <a:rPr lang="en-US" dirty="0"/>
              <a:t>Start a Site Workflow</a:t>
            </a:r>
          </a:p>
          <a:p>
            <a:pPr lvl="0"/>
            <a:endParaRPr lang="en-US" dirty="0"/>
          </a:p>
        </p:txBody>
      </p:sp>
      <p:sp>
        <p:nvSpPr>
          <p:cNvPr id="2" name="Title 1"/>
          <p:cNvSpPr>
            <a:spLocks noGrp="1"/>
          </p:cNvSpPr>
          <p:nvPr>
            <p:ph type="title"/>
          </p:nvPr>
        </p:nvSpPr>
        <p:spPr>
          <a:xfrm>
            <a:off x="201930" y="217133"/>
            <a:ext cx="8741880" cy="674749"/>
          </a:xfrm>
        </p:spPr>
        <p:txBody>
          <a:bodyPr/>
          <a:lstStyle/>
          <a:p>
            <a:r>
              <a:rPr lang="en-US"/>
              <a:t>2010 to 2013 workflow</a:t>
            </a:r>
            <a:endParaRPr lang="nl-NL"/>
          </a:p>
        </p:txBody>
      </p:sp>
      <p:grpSp>
        <p:nvGrpSpPr>
          <p:cNvPr id="5" name="Group 4"/>
          <p:cNvGrpSpPr/>
          <p:nvPr/>
        </p:nvGrpSpPr>
        <p:grpSpPr>
          <a:xfrm>
            <a:off x="4865569" y="2571750"/>
            <a:ext cx="3933174" cy="2247528"/>
            <a:chOff x="4815213" y="1779662"/>
            <a:chExt cx="3933174" cy="2247528"/>
          </a:xfrm>
        </p:grpSpPr>
        <p:pic>
          <p:nvPicPr>
            <p:cNvPr id="12" name="Picture 11"/>
            <p:cNvPicPr>
              <a:picLocks noChangeAspect="1"/>
            </p:cNvPicPr>
            <p:nvPr/>
          </p:nvPicPr>
          <p:blipFill>
            <a:blip r:embed="rId3"/>
            <a:stretch>
              <a:fillRect/>
            </a:stretch>
          </p:blipFill>
          <p:spPr>
            <a:xfrm>
              <a:off x="4815213" y="1779662"/>
              <a:ext cx="3933174" cy="2247528"/>
            </a:xfrm>
            <a:prstGeom prst="rect">
              <a:avLst/>
            </a:prstGeom>
          </p:spPr>
        </p:pic>
        <p:sp>
          <p:nvSpPr>
            <p:cNvPr id="13" name="Right Arrow 12"/>
            <p:cNvSpPr/>
            <p:nvPr/>
          </p:nvSpPr>
          <p:spPr>
            <a:xfrm>
              <a:off x="7020272" y="2248457"/>
              <a:ext cx="382488" cy="273206"/>
            </a:xfrm>
            <a:prstGeom prst="right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rot="3085647">
              <a:off x="7172673" y="2890442"/>
              <a:ext cx="382488" cy="273206"/>
            </a:xfrm>
            <a:prstGeom prst="right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5004048" y="3378664"/>
              <a:ext cx="382488" cy="273206"/>
            </a:xfrm>
            <a:prstGeom prst="right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lumMod val="60000"/>
                    <a:lumOff val="40000"/>
                  </a:schemeClr>
                </a:solidFill>
              </a:endParaRPr>
            </a:p>
          </p:txBody>
        </p:sp>
      </p:grpSp>
    </p:spTree>
    <p:extLst>
      <p:ext uri="{BB962C8B-B14F-4D97-AF65-F5344CB8AC3E}">
        <p14:creationId xmlns:p14="http://schemas.microsoft.com/office/powerpoint/2010/main" val="27784229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1664815"/>
          </a:xfrm>
        </p:spPr>
        <p:txBody>
          <a:bodyPr/>
          <a:lstStyle/>
          <a:p>
            <a:pPr lvl="0"/>
            <a:r>
              <a:rPr lang="en-US" dirty="0"/>
              <a:t>Event receiver is registered which signals the Workflow engine to start the workflow in WFM</a:t>
            </a:r>
          </a:p>
          <a:p>
            <a:pPr lvl="1"/>
            <a:r>
              <a:rPr lang="en-US" dirty="0"/>
              <a:t>Only when the workflow is set to automatically start</a:t>
            </a:r>
          </a:p>
          <a:p>
            <a:r>
              <a:rPr lang="en-US" dirty="0"/>
              <a:t>SharePoint Manager allows insight in how this works</a:t>
            </a:r>
          </a:p>
        </p:txBody>
      </p:sp>
      <p:sp>
        <p:nvSpPr>
          <p:cNvPr id="2" name="Title 1"/>
          <p:cNvSpPr>
            <a:spLocks noGrp="1"/>
          </p:cNvSpPr>
          <p:nvPr>
            <p:ph type="title"/>
          </p:nvPr>
        </p:nvSpPr>
        <p:spPr>
          <a:xfrm>
            <a:off x="201930" y="217133"/>
            <a:ext cx="8741880" cy="674749"/>
          </a:xfrm>
        </p:spPr>
        <p:txBody>
          <a:bodyPr/>
          <a:lstStyle/>
          <a:p>
            <a:r>
              <a:rPr lang="en-US"/>
              <a:t>How SharePoint 2013 Workflows get triggered</a:t>
            </a:r>
            <a:endParaRPr lang="nl-NL"/>
          </a:p>
        </p:txBody>
      </p:sp>
      <p:grpSp>
        <p:nvGrpSpPr>
          <p:cNvPr id="6" name="Group 5"/>
          <p:cNvGrpSpPr/>
          <p:nvPr/>
        </p:nvGrpSpPr>
        <p:grpSpPr>
          <a:xfrm>
            <a:off x="63264" y="2537253"/>
            <a:ext cx="9017471" cy="2388759"/>
            <a:chOff x="36041" y="2332353"/>
            <a:chExt cx="9017471" cy="2388759"/>
          </a:xfrm>
        </p:grpSpPr>
        <p:pic>
          <p:nvPicPr>
            <p:cNvPr id="11" name="Picture 10"/>
            <p:cNvPicPr>
              <a:picLocks noChangeAspect="1"/>
            </p:cNvPicPr>
            <p:nvPr/>
          </p:nvPicPr>
          <p:blipFill>
            <a:blip r:embed="rId3"/>
            <a:stretch>
              <a:fillRect/>
            </a:stretch>
          </p:blipFill>
          <p:spPr>
            <a:xfrm>
              <a:off x="3419872" y="2332353"/>
              <a:ext cx="5633640" cy="2388759"/>
            </a:xfrm>
            <a:prstGeom prst="rect">
              <a:avLst/>
            </a:prstGeom>
          </p:spPr>
        </p:pic>
        <p:pic>
          <p:nvPicPr>
            <p:cNvPr id="16" name="Picture 15"/>
            <p:cNvPicPr>
              <a:picLocks noChangeAspect="1"/>
            </p:cNvPicPr>
            <p:nvPr/>
          </p:nvPicPr>
          <p:blipFill>
            <a:blip r:embed="rId4"/>
            <a:stretch>
              <a:fillRect/>
            </a:stretch>
          </p:blipFill>
          <p:spPr>
            <a:xfrm>
              <a:off x="119062" y="3366416"/>
              <a:ext cx="3419475" cy="1247775"/>
            </a:xfrm>
            <a:prstGeom prst="rect">
              <a:avLst/>
            </a:prstGeom>
          </p:spPr>
        </p:pic>
        <p:sp>
          <p:nvSpPr>
            <p:cNvPr id="17" name="Down Arrow 16"/>
            <p:cNvSpPr/>
            <p:nvPr/>
          </p:nvSpPr>
          <p:spPr>
            <a:xfrm rot="19950019">
              <a:off x="36041" y="3775361"/>
              <a:ext cx="281136" cy="360040"/>
            </a:xfrm>
            <a:prstGeom prst="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rot="2835897">
              <a:off x="4686167" y="4153171"/>
              <a:ext cx="281136" cy="360040"/>
            </a:xfrm>
            <a:prstGeom prst="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rot="13525473">
              <a:off x="7934921" y="2595338"/>
              <a:ext cx="281136" cy="360040"/>
            </a:xfrm>
            <a:prstGeom prst="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own Arrow 19"/>
            <p:cNvSpPr/>
            <p:nvPr/>
          </p:nvSpPr>
          <p:spPr>
            <a:xfrm rot="19950019">
              <a:off x="6698779" y="4018208"/>
              <a:ext cx="281136" cy="360040"/>
            </a:xfrm>
            <a:prstGeom prst="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78438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3108736"/>
          </a:xfrm>
        </p:spPr>
        <p:txBody>
          <a:bodyPr/>
          <a:lstStyle/>
          <a:p>
            <a:pPr lvl="0"/>
            <a:r>
              <a:rPr lang="en-US" dirty="0"/>
              <a:t>SharePoint 2013 Workflows Infrastructure is by default not 100% reliable</a:t>
            </a:r>
          </a:p>
          <a:p>
            <a:pPr lvl="1"/>
            <a:r>
              <a:rPr lang="en-US" dirty="0"/>
              <a:t>Meaning Workflow Manager down, workflows will never get triggered, no retries</a:t>
            </a:r>
          </a:p>
          <a:p>
            <a:pPr lvl="1"/>
            <a:r>
              <a:rPr lang="en-US" dirty="0"/>
              <a:t>Same behavior as Remote Event Receivers in SharePoint 2013</a:t>
            </a:r>
          </a:p>
          <a:p>
            <a:r>
              <a:rPr lang="en-US" dirty="0"/>
              <a:t>SharePoint 2013 Workflows can be made reliable</a:t>
            </a:r>
          </a:p>
          <a:p>
            <a:pPr lvl="1"/>
            <a:r>
              <a:rPr lang="en-US" dirty="0"/>
              <a:t>Add MSMQ Windows Feature to all of the SharePoint servers in your farm</a:t>
            </a:r>
          </a:p>
          <a:p>
            <a:pPr lvl="2"/>
            <a:r>
              <a:rPr lang="en-US" dirty="0"/>
              <a:t>In PowerShell: Add-</a:t>
            </a:r>
            <a:r>
              <a:rPr lang="en-US" dirty="0" err="1"/>
              <a:t>WindowsFeature</a:t>
            </a:r>
            <a:r>
              <a:rPr lang="en-US" dirty="0"/>
              <a:t> -Name MSMQ-Services</a:t>
            </a:r>
          </a:p>
          <a:p>
            <a:pPr lvl="1"/>
            <a:r>
              <a:rPr lang="en-US" dirty="0"/>
              <a:t>Set </a:t>
            </a:r>
            <a:r>
              <a:rPr lang="en-US" dirty="0" err="1"/>
              <a:t>WorkfowServiceAplicationProxy</a:t>
            </a:r>
            <a:r>
              <a:rPr lang="en-US" dirty="0"/>
              <a:t> to allow queueing using PowerShell</a:t>
            </a:r>
          </a:p>
          <a:p>
            <a:pPr lvl="1"/>
            <a:r>
              <a:rPr lang="en-US" dirty="0"/>
              <a:t>When the Workflow Farm is down, messages will be persisted and retried later</a:t>
            </a:r>
          </a:p>
        </p:txBody>
      </p:sp>
      <p:sp>
        <p:nvSpPr>
          <p:cNvPr id="2" name="Title 1"/>
          <p:cNvSpPr>
            <a:spLocks noGrp="1"/>
          </p:cNvSpPr>
          <p:nvPr>
            <p:ph type="title"/>
          </p:nvPr>
        </p:nvSpPr>
        <p:spPr>
          <a:xfrm>
            <a:off x="201930" y="217133"/>
            <a:ext cx="8741880" cy="674749"/>
          </a:xfrm>
        </p:spPr>
        <p:txBody>
          <a:bodyPr/>
          <a:lstStyle/>
          <a:p>
            <a:r>
              <a:rPr lang="en-US"/>
              <a:t>Reliable messaging</a:t>
            </a:r>
            <a:endParaRPr lang="nl-NL"/>
          </a:p>
        </p:txBody>
      </p:sp>
      <p:grpSp>
        <p:nvGrpSpPr>
          <p:cNvPr id="12" name="Group 11"/>
          <p:cNvGrpSpPr/>
          <p:nvPr/>
        </p:nvGrpSpPr>
        <p:grpSpPr>
          <a:xfrm>
            <a:off x="2209029" y="3948782"/>
            <a:ext cx="4253644" cy="1119937"/>
            <a:chOff x="2611777" y="3736321"/>
            <a:chExt cx="4253644" cy="1119937"/>
          </a:xfrm>
        </p:grpSpPr>
        <p:pic>
          <p:nvPicPr>
            <p:cNvPr id="13" name="Picture 12"/>
            <p:cNvPicPr>
              <a:picLocks noChangeAspect="1"/>
            </p:cNvPicPr>
            <p:nvPr/>
          </p:nvPicPr>
          <p:blipFill>
            <a:blip r:embed="rId3"/>
            <a:stretch>
              <a:fillRect/>
            </a:stretch>
          </p:blipFill>
          <p:spPr>
            <a:xfrm>
              <a:off x="2611777" y="3736321"/>
              <a:ext cx="4134236" cy="1119937"/>
            </a:xfrm>
            <a:prstGeom prst="rect">
              <a:avLst/>
            </a:prstGeom>
          </p:spPr>
        </p:pic>
        <p:sp>
          <p:nvSpPr>
            <p:cNvPr id="14" name="Down Arrow 13"/>
            <p:cNvSpPr/>
            <p:nvPr/>
          </p:nvSpPr>
          <p:spPr>
            <a:xfrm rot="2860506">
              <a:off x="6544833" y="4002479"/>
              <a:ext cx="281136" cy="360040"/>
            </a:xfrm>
            <a:prstGeom prst="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212564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4136389"/>
          </a:xfrm>
        </p:spPr>
        <p:txBody>
          <a:bodyPr/>
          <a:lstStyle/>
          <a:p>
            <a:r>
              <a:rPr lang="en-US" dirty="0"/>
              <a:t>Possible to export Workflows from SharePoint Designer</a:t>
            </a:r>
          </a:p>
          <a:p>
            <a:r>
              <a:rPr lang="en-US" dirty="0"/>
              <a:t>Handy i.e. when moving between staging environments</a:t>
            </a:r>
          </a:p>
          <a:p>
            <a:r>
              <a:rPr lang="en-US" dirty="0"/>
              <a:t>Steps to take:</a:t>
            </a:r>
          </a:p>
          <a:p>
            <a:pPr marL="514350" indent="-514350">
              <a:buFont typeface="+mj-lt"/>
              <a:buAutoNum type="arabicPeriod"/>
            </a:pPr>
            <a:r>
              <a:rPr lang="en-US" dirty="0"/>
              <a:t>If a list workflow, make the list available in the target site</a:t>
            </a:r>
          </a:p>
          <a:p>
            <a:pPr marL="514350" indent="-514350">
              <a:buFont typeface="+mj-lt"/>
              <a:buAutoNum type="arabicPeriod"/>
            </a:pPr>
            <a:r>
              <a:rPr lang="en-US" dirty="0"/>
              <a:t>Export the Workflow</a:t>
            </a:r>
          </a:p>
          <a:p>
            <a:pPr marL="514350" indent="-514350">
              <a:buFont typeface="+mj-lt"/>
              <a:buAutoNum type="arabicPeriod"/>
            </a:pPr>
            <a:r>
              <a:rPr lang="en-US" dirty="0"/>
              <a:t>Copy the WSP from the Assets library to the target site</a:t>
            </a:r>
          </a:p>
          <a:p>
            <a:pPr marL="514350" indent="-514350">
              <a:buFont typeface="+mj-lt"/>
              <a:buAutoNum type="arabicPeriod"/>
            </a:pPr>
            <a:r>
              <a:rPr lang="en-US" dirty="0"/>
              <a:t>Import the WSP as a sandboxed solution and activate it</a:t>
            </a:r>
          </a:p>
          <a:p>
            <a:pPr marL="514350" indent="-514350">
              <a:buFont typeface="+mj-lt"/>
              <a:buAutoNum type="arabicPeriod"/>
            </a:pPr>
            <a:r>
              <a:rPr lang="en-US" dirty="0"/>
              <a:t>Activate the feature with the workflow in it</a:t>
            </a:r>
          </a:p>
          <a:p>
            <a:pPr marL="514350" indent="-514350">
              <a:buFont typeface="+mj-lt"/>
              <a:buAutoNum type="arabicPeriod"/>
            </a:pPr>
            <a:r>
              <a:rPr lang="en-US" dirty="0"/>
              <a:t>Reconfigure the workflow using SharePoint Designer</a:t>
            </a:r>
          </a:p>
        </p:txBody>
      </p:sp>
      <p:sp>
        <p:nvSpPr>
          <p:cNvPr id="2" name="Title 1"/>
          <p:cNvSpPr>
            <a:spLocks noGrp="1"/>
          </p:cNvSpPr>
          <p:nvPr>
            <p:ph type="title"/>
          </p:nvPr>
        </p:nvSpPr>
        <p:spPr>
          <a:xfrm>
            <a:off x="201930" y="217133"/>
            <a:ext cx="8741880" cy="674749"/>
          </a:xfrm>
        </p:spPr>
        <p:txBody>
          <a:bodyPr/>
          <a:lstStyle/>
          <a:p>
            <a:r>
              <a:rPr lang="en-GB"/>
              <a:t>Exporting Workflows from SharePoint Designer</a:t>
            </a:r>
            <a:endParaRPr lang="nl-NL"/>
          </a:p>
        </p:txBody>
      </p:sp>
    </p:spTree>
    <p:extLst>
      <p:ext uri="{BB962C8B-B14F-4D97-AF65-F5344CB8AC3E}">
        <p14:creationId xmlns:p14="http://schemas.microsoft.com/office/powerpoint/2010/main" val="192524710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2642518"/>
          </a:xfrm>
        </p:spPr>
        <p:txBody>
          <a:bodyPr/>
          <a:lstStyle/>
          <a:p>
            <a:pPr marL="0" indent="0">
              <a:buNone/>
            </a:pPr>
            <a:r>
              <a:rPr lang="nl-NL" dirty="0"/>
              <a:t>Step 1</a:t>
            </a:r>
          </a:p>
          <a:p>
            <a:r>
              <a:rPr lang="en-US" dirty="0"/>
              <a:t>If a list workflow, make the list available in the target site</a:t>
            </a:r>
          </a:p>
          <a:p>
            <a:pPr lvl="1"/>
            <a:r>
              <a:rPr lang="en-US" dirty="0"/>
              <a:t>Save list as template via List Settings on web interface</a:t>
            </a:r>
          </a:p>
          <a:p>
            <a:pPr lvl="1"/>
            <a:r>
              <a:rPr lang="en-US" dirty="0"/>
              <a:t>Save as Template from SharePoint Designer</a:t>
            </a:r>
          </a:p>
          <a:p>
            <a:pPr lvl="1"/>
            <a:r>
              <a:rPr lang="en-US" dirty="0"/>
              <a:t>Import STP into List Templates of target site</a:t>
            </a:r>
          </a:p>
          <a:p>
            <a:pPr lvl="1"/>
            <a:r>
              <a:rPr lang="en-US" dirty="0"/>
              <a:t>Create new instance</a:t>
            </a:r>
          </a:p>
          <a:p>
            <a:endParaRPr lang="nl-NL" dirty="0"/>
          </a:p>
        </p:txBody>
      </p:sp>
      <p:sp>
        <p:nvSpPr>
          <p:cNvPr id="2" name="Title 1"/>
          <p:cNvSpPr>
            <a:spLocks noGrp="1"/>
          </p:cNvSpPr>
          <p:nvPr>
            <p:ph type="title"/>
          </p:nvPr>
        </p:nvSpPr>
        <p:spPr>
          <a:xfrm>
            <a:off x="201930" y="217133"/>
            <a:ext cx="8741880" cy="674749"/>
          </a:xfrm>
        </p:spPr>
        <p:txBody>
          <a:bodyPr/>
          <a:lstStyle/>
          <a:p>
            <a:r>
              <a:rPr lang="en-GB"/>
              <a:t>Exporting Workflows from SharePoint Designer</a:t>
            </a:r>
            <a:endParaRPr lang="nl-NL"/>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2165968"/>
            <a:ext cx="3573303" cy="19428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3005317"/>
            <a:ext cx="5031865" cy="1926485"/>
          </a:xfrm>
          <a:prstGeom prst="rect">
            <a:avLst/>
          </a:prstGeom>
        </p:spPr>
      </p:pic>
    </p:spTree>
    <p:extLst>
      <p:ext uri="{BB962C8B-B14F-4D97-AF65-F5344CB8AC3E}">
        <p14:creationId xmlns:p14="http://schemas.microsoft.com/office/powerpoint/2010/main" val="35551232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2045047"/>
          </a:xfrm>
        </p:spPr>
        <p:txBody>
          <a:bodyPr/>
          <a:lstStyle/>
          <a:p>
            <a:pPr marL="0" indent="0">
              <a:buNone/>
            </a:pPr>
            <a:r>
              <a:rPr lang="en-GB" dirty="0"/>
              <a:t>Step 2</a:t>
            </a:r>
          </a:p>
          <a:p>
            <a:r>
              <a:rPr lang="en-US" dirty="0"/>
              <a:t>Export the Workflow</a:t>
            </a:r>
          </a:p>
          <a:p>
            <a:pPr lvl="1"/>
            <a:r>
              <a:rPr lang="en-US" dirty="0"/>
              <a:t>Go to the workflow in SharePoint Designer</a:t>
            </a:r>
          </a:p>
          <a:p>
            <a:pPr lvl="1"/>
            <a:r>
              <a:rPr lang="en-US" dirty="0"/>
              <a:t>Click on Save as Template in the ribbon</a:t>
            </a:r>
          </a:p>
          <a:p>
            <a:endParaRPr lang="nl-NL" dirty="0"/>
          </a:p>
        </p:txBody>
      </p:sp>
      <p:sp>
        <p:nvSpPr>
          <p:cNvPr id="2" name="Title 1"/>
          <p:cNvSpPr>
            <a:spLocks noGrp="1"/>
          </p:cNvSpPr>
          <p:nvPr>
            <p:ph type="title"/>
          </p:nvPr>
        </p:nvSpPr>
        <p:spPr/>
        <p:txBody>
          <a:bodyPr/>
          <a:lstStyle/>
          <a:p>
            <a:r>
              <a:rPr lang="en-GB"/>
              <a:t>Exporting Workflows from SharePoint Designer</a:t>
            </a:r>
            <a:endParaRPr lang="nl-NL"/>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740" y="2373802"/>
            <a:ext cx="6722520" cy="2552565"/>
          </a:xfrm>
          <a:prstGeom prst="rect">
            <a:avLst/>
          </a:prstGeom>
        </p:spPr>
      </p:pic>
    </p:spTree>
    <p:extLst>
      <p:ext uri="{BB962C8B-B14F-4D97-AF65-F5344CB8AC3E}">
        <p14:creationId xmlns:p14="http://schemas.microsoft.com/office/powerpoint/2010/main" val="261873209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2194383"/>
          </a:xfrm>
        </p:spPr>
        <p:txBody>
          <a:bodyPr/>
          <a:lstStyle/>
          <a:p>
            <a:pPr marL="0" indent="0">
              <a:buNone/>
            </a:pPr>
            <a:r>
              <a:rPr lang="en-GB" dirty="0"/>
              <a:t>Step 3</a:t>
            </a:r>
          </a:p>
          <a:p>
            <a:r>
              <a:rPr lang="en-US" dirty="0"/>
              <a:t>Copy the WSP from the Assets library to the target site</a:t>
            </a:r>
          </a:p>
          <a:p>
            <a:pPr lvl="1"/>
            <a:r>
              <a:rPr lang="en-US" dirty="0"/>
              <a:t>Go to the Site Assets library</a:t>
            </a:r>
          </a:p>
          <a:p>
            <a:pPr lvl="1"/>
            <a:r>
              <a:rPr lang="en-US" dirty="0"/>
              <a:t>Select the exported workflow</a:t>
            </a:r>
          </a:p>
          <a:p>
            <a:pPr lvl="1"/>
            <a:r>
              <a:rPr lang="en-US" dirty="0"/>
              <a:t>Click on Export File in the ribbon</a:t>
            </a:r>
          </a:p>
          <a:p>
            <a:pPr lvl="1"/>
            <a:r>
              <a:rPr lang="en-US" dirty="0"/>
              <a:t>Copy the WSP file to the target environment</a:t>
            </a:r>
          </a:p>
        </p:txBody>
      </p:sp>
      <p:sp>
        <p:nvSpPr>
          <p:cNvPr id="2" name="Title 1"/>
          <p:cNvSpPr>
            <a:spLocks noGrp="1"/>
          </p:cNvSpPr>
          <p:nvPr>
            <p:ph type="title"/>
          </p:nvPr>
        </p:nvSpPr>
        <p:spPr>
          <a:xfrm>
            <a:off x="201930" y="217133"/>
            <a:ext cx="8741880" cy="674749"/>
          </a:xfrm>
        </p:spPr>
        <p:txBody>
          <a:bodyPr/>
          <a:lstStyle/>
          <a:p>
            <a:r>
              <a:rPr lang="en-GB"/>
              <a:t>Exporting Workflows from SharePoint Designer</a:t>
            </a:r>
            <a:endParaRPr lang="nl-NL"/>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137" y="2951263"/>
            <a:ext cx="6723912" cy="1975104"/>
          </a:xfrm>
          <a:prstGeom prst="rect">
            <a:avLst/>
          </a:prstGeom>
        </p:spPr>
      </p:pic>
    </p:spTree>
    <p:extLst>
      <p:ext uri="{BB962C8B-B14F-4D97-AF65-F5344CB8AC3E}">
        <p14:creationId xmlns:p14="http://schemas.microsoft.com/office/powerpoint/2010/main" val="3427006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1895647"/>
          </a:xfrm>
        </p:spPr>
        <p:txBody>
          <a:bodyPr/>
          <a:lstStyle/>
          <a:p>
            <a:pPr marL="0" indent="0">
              <a:buNone/>
            </a:pPr>
            <a:r>
              <a:rPr lang="en-GB" dirty="0"/>
              <a:t>Step 4</a:t>
            </a:r>
          </a:p>
          <a:p>
            <a:r>
              <a:rPr lang="en-US" dirty="0"/>
              <a:t>Import the WSP as a sandboxed solution and activate it</a:t>
            </a:r>
          </a:p>
          <a:p>
            <a:pPr lvl="1"/>
            <a:r>
              <a:rPr lang="en-US" dirty="0"/>
              <a:t>Go to Site Settings -&gt; Solutions</a:t>
            </a:r>
          </a:p>
          <a:p>
            <a:pPr lvl="1"/>
            <a:r>
              <a:rPr lang="en-US" dirty="0"/>
              <a:t>Upload the WSP file</a:t>
            </a:r>
          </a:p>
          <a:p>
            <a:pPr lvl="1"/>
            <a:r>
              <a:rPr lang="en-US" dirty="0"/>
              <a:t>Click on Activate</a:t>
            </a:r>
          </a:p>
        </p:txBody>
      </p:sp>
      <p:sp>
        <p:nvSpPr>
          <p:cNvPr id="2" name="Title 1"/>
          <p:cNvSpPr>
            <a:spLocks noGrp="1"/>
          </p:cNvSpPr>
          <p:nvPr>
            <p:ph type="title"/>
          </p:nvPr>
        </p:nvSpPr>
        <p:spPr>
          <a:xfrm>
            <a:off x="201930" y="217133"/>
            <a:ext cx="8741880" cy="674749"/>
          </a:xfrm>
        </p:spPr>
        <p:txBody>
          <a:bodyPr/>
          <a:lstStyle/>
          <a:p>
            <a:r>
              <a:rPr lang="en-GB"/>
              <a:t>Exporting Workflows from SharePoint Designer</a:t>
            </a:r>
            <a:endParaRPr lang="nl-NL"/>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224" y="2548096"/>
            <a:ext cx="3549528" cy="23700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2642358"/>
            <a:ext cx="1411247" cy="1442960"/>
          </a:xfrm>
          <a:prstGeom prst="rect">
            <a:avLst/>
          </a:prstGeom>
        </p:spPr>
      </p:pic>
      <p:sp>
        <p:nvSpPr>
          <p:cNvPr id="9" name="Right Arrow 8"/>
          <p:cNvSpPr/>
          <p:nvPr/>
        </p:nvSpPr>
        <p:spPr>
          <a:xfrm>
            <a:off x="2339752" y="3434446"/>
            <a:ext cx="1656184" cy="36004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471384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p>
        </p:txBody>
      </p:sp>
      <p:graphicFrame>
        <p:nvGraphicFramePr>
          <p:cNvPr id="4" name="Diagram 3"/>
          <p:cNvGraphicFramePr/>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813487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1841338"/>
          </a:xfrm>
        </p:spPr>
        <p:txBody>
          <a:bodyPr/>
          <a:lstStyle/>
          <a:p>
            <a:pPr marL="0" indent="0">
              <a:buNone/>
            </a:pPr>
            <a:r>
              <a:rPr lang="en-GB" dirty="0"/>
              <a:t>Step 5</a:t>
            </a:r>
          </a:p>
          <a:p>
            <a:r>
              <a:rPr lang="en-US" dirty="0"/>
              <a:t>Activate the feature with the workflow in it</a:t>
            </a:r>
          </a:p>
          <a:p>
            <a:pPr lvl="1"/>
            <a:r>
              <a:rPr lang="en-US" dirty="0"/>
              <a:t>Go to Site Settings -&gt; Manage site features</a:t>
            </a:r>
          </a:p>
          <a:p>
            <a:pPr lvl="1"/>
            <a:r>
              <a:rPr lang="en-US" dirty="0"/>
              <a:t>Activate the feature named “Workflow template ‘&lt;workflow title&gt;’ from web template ‘template name’”</a:t>
            </a:r>
          </a:p>
        </p:txBody>
      </p:sp>
      <p:sp>
        <p:nvSpPr>
          <p:cNvPr id="2" name="Title 1"/>
          <p:cNvSpPr>
            <a:spLocks noGrp="1"/>
          </p:cNvSpPr>
          <p:nvPr>
            <p:ph type="title"/>
          </p:nvPr>
        </p:nvSpPr>
        <p:spPr>
          <a:xfrm>
            <a:off x="201930" y="217133"/>
            <a:ext cx="8741880" cy="674749"/>
          </a:xfrm>
        </p:spPr>
        <p:txBody>
          <a:bodyPr/>
          <a:lstStyle/>
          <a:p>
            <a:r>
              <a:rPr lang="en-GB"/>
              <a:t>Exporting Workflows from SharePoint Designer</a:t>
            </a:r>
            <a:endParaRPr lang="nl-NL"/>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869129"/>
            <a:ext cx="1943759" cy="105045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4458753"/>
            <a:ext cx="6484120" cy="462601"/>
          </a:xfrm>
          <a:prstGeom prst="rect">
            <a:avLst/>
          </a:prstGeom>
        </p:spPr>
      </p:pic>
      <p:sp>
        <p:nvSpPr>
          <p:cNvPr id="12" name="Down Arrow 11"/>
          <p:cNvSpPr/>
          <p:nvPr/>
        </p:nvSpPr>
        <p:spPr>
          <a:xfrm>
            <a:off x="2123728" y="3666665"/>
            <a:ext cx="360040" cy="79208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057407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1909241"/>
          </a:xfrm>
        </p:spPr>
        <p:txBody>
          <a:bodyPr/>
          <a:lstStyle/>
          <a:p>
            <a:pPr marL="0" indent="0">
              <a:buNone/>
            </a:pPr>
            <a:r>
              <a:rPr lang="en-GB" dirty="0"/>
              <a:t>Step 6</a:t>
            </a:r>
          </a:p>
          <a:p>
            <a:r>
              <a:rPr lang="en-US" dirty="0"/>
              <a:t>(Optional) reconfigure the workflow using SharePoint Designer</a:t>
            </a:r>
          </a:p>
          <a:p>
            <a:pPr lvl="1"/>
            <a:r>
              <a:rPr lang="en-US" dirty="0"/>
              <a:t>You can now open the workflow in the target location using SharePoint Designer and verify if all is OK</a:t>
            </a:r>
          </a:p>
        </p:txBody>
      </p:sp>
      <p:sp>
        <p:nvSpPr>
          <p:cNvPr id="2" name="Title 1"/>
          <p:cNvSpPr>
            <a:spLocks noGrp="1"/>
          </p:cNvSpPr>
          <p:nvPr>
            <p:ph type="title"/>
          </p:nvPr>
        </p:nvSpPr>
        <p:spPr>
          <a:xfrm>
            <a:off x="201930" y="217133"/>
            <a:ext cx="8741880" cy="674749"/>
          </a:xfrm>
        </p:spPr>
        <p:txBody>
          <a:bodyPr/>
          <a:lstStyle/>
          <a:p>
            <a:r>
              <a:rPr lang="en-GB"/>
              <a:t>Exporting Workflows from SharePoint Designer</a:t>
            </a:r>
            <a:endParaRPr lang="nl-NL"/>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84" y="2797578"/>
            <a:ext cx="7392432" cy="514422"/>
          </a:xfrm>
          <a:prstGeom prst="rect">
            <a:avLst/>
          </a:prstGeom>
        </p:spPr>
      </p:pic>
    </p:spTree>
    <p:extLst>
      <p:ext uri="{BB962C8B-B14F-4D97-AF65-F5344CB8AC3E}">
        <p14:creationId xmlns:p14="http://schemas.microsoft.com/office/powerpoint/2010/main" val="225840843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93740969"/>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201930" y="217133"/>
            <a:ext cx="8741880" cy="674749"/>
          </a:xfrm>
        </p:spPr>
        <p:txBody>
          <a:bodyPr/>
          <a:lstStyle/>
          <a:p>
            <a:r>
              <a:rPr lang="en-GB"/>
              <a:t>Knowledge Check</a:t>
            </a:r>
            <a:endParaRPr lang="en-US"/>
          </a:p>
        </p:txBody>
      </p:sp>
    </p:spTree>
    <p:extLst>
      <p:ext uri="{BB962C8B-B14F-4D97-AF65-F5344CB8AC3E}">
        <p14:creationId xmlns:p14="http://schemas.microsoft.com/office/powerpoint/2010/main" val="1800350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0BF5464-998F-4715-9B8D-09F971A00C24}"/>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BA10CE67-E160-413C-ACAC-6647F3CB546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06D1EA39-E00C-41DC-BA6F-74412D0037C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A8CB8320-32A3-491E-B949-8C0AE8FD3A4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3901CFB-E2E1-4255-A15D-55082E8B0F9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D01BDCF0-7B1C-4FEB-86B6-F4AE27A8F9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29" y="891882"/>
            <a:ext cx="8740142" cy="2995628"/>
          </a:xfrm>
        </p:spPr>
        <p:txBody>
          <a:bodyPr/>
          <a:lstStyle/>
          <a:p>
            <a:r>
              <a:rPr lang="en-US"/>
              <a:t>SharePoint 2013 Workflows use a different topology as opposed to SharePoint 2010 Workflows</a:t>
            </a:r>
          </a:p>
          <a:p>
            <a:r>
              <a:rPr lang="en-US" dirty="0"/>
              <a:t>New functionality has been introduced like HTTP Web Service calls, stages, loops</a:t>
            </a:r>
          </a:p>
          <a:p>
            <a:r>
              <a:rPr lang="en-US" dirty="0"/>
              <a:t>Workflows now run in a separate product outside of SharePoint called Workflow Manager</a:t>
            </a:r>
            <a:endParaRPr lang="nl-NL" dirty="0"/>
          </a:p>
          <a:p>
            <a:endParaRPr lang="nl-NL" dirty="0"/>
          </a:p>
        </p:txBody>
      </p:sp>
      <p:sp>
        <p:nvSpPr>
          <p:cNvPr id="3" name="Title 2">
            <a:extLst>
              <a:ext uri="{FF2B5EF4-FFF2-40B4-BE49-F238E27FC236}">
                <a16:creationId xmlns:a16="http://schemas.microsoft.com/office/drawing/2014/main" id="{63DC2C5A-A246-4DAF-94CD-5CAE7669615E}"/>
              </a:ext>
            </a:extLst>
          </p:cNvPr>
          <p:cNvSpPr>
            <a:spLocks noGrp="1"/>
          </p:cNvSpPr>
          <p:nvPr>
            <p:ph type="title"/>
          </p:nvPr>
        </p:nvSpPr>
        <p:spPr>
          <a:xfrm>
            <a:off x="201930" y="217133"/>
            <a:ext cx="8741880" cy="674749"/>
          </a:xfrm>
        </p:spPr>
        <p:txBody>
          <a:bodyPr/>
          <a:lstStyle/>
          <a:p>
            <a:r>
              <a:rPr lang="en-GB"/>
              <a:t>Lesson Summary</a:t>
            </a:r>
            <a:endParaRPr lang="en-US"/>
          </a:p>
        </p:txBody>
      </p:sp>
    </p:spTree>
    <p:extLst>
      <p:ext uri="{BB962C8B-B14F-4D97-AF65-F5344CB8AC3E}">
        <p14:creationId xmlns:p14="http://schemas.microsoft.com/office/powerpoint/2010/main" val="414703573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157F-DC1A-46DB-BC21-E7FBC3018B30}"/>
              </a:ext>
            </a:extLst>
          </p:cNvPr>
          <p:cNvSpPr>
            <a:spLocks noGrp="1"/>
          </p:cNvSpPr>
          <p:nvPr>
            <p:ph type="title"/>
          </p:nvPr>
        </p:nvSpPr>
        <p:spPr>
          <a:xfrm>
            <a:off x="201929" y="1563129"/>
            <a:ext cx="8740142" cy="917880"/>
          </a:xfrm>
        </p:spPr>
        <p:txBody>
          <a:bodyPr/>
          <a:lstStyle/>
          <a:p>
            <a:r>
              <a:rPr lang="en-US"/>
              <a:t>Questions?</a:t>
            </a:r>
          </a:p>
        </p:txBody>
      </p:sp>
    </p:spTree>
    <p:extLst>
      <p:ext uri="{BB962C8B-B14F-4D97-AF65-F5344CB8AC3E}">
        <p14:creationId xmlns:p14="http://schemas.microsoft.com/office/powerpoint/2010/main" val="28519227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Lab: </a:t>
            </a:r>
            <a:r>
              <a:rPr lang="en-US" sz="3600"/>
              <a:t>Workflows</a:t>
            </a:r>
          </a:p>
        </p:txBody>
      </p:sp>
      <p:sp>
        <p:nvSpPr>
          <p:cNvPr id="3" name="Text Placeholder 2"/>
          <p:cNvSpPr>
            <a:spLocks noGrp="1"/>
          </p:cNvSpPr>
          <p:nvPr>
            <p:ph type="body" sz="quarter" idx="12"/>
          </p:nvPr>
        </p:nvSpPr>
        <p:spPr/>
        <p:txBody>
          <a:bodyPr vert="horz" wrap="square" lIns="182880" tIns="146304" rIns="182880" bIns="146304" rtlCol="0" anchor="t">
            <a:noAutofit/>
          </a:bodyPr>
          <a:lstStyle/>
          <a:p>
            <a:r>
              <a:rPr lang="en-US" sz="1600"/>
              <a:t>In this lab you are going to create a workflow using SharePoint Designer 2013 and another one using Visual Studio 2017</a:t>
            </a:r>
          </a:p>
          <a:p>
            <a:endParaRPr lang="en-US" sz="1600"/>
          </a:p>
          <a:p>
            <a:r>
              <a:rPr lang="EN-US" sz="2400"/>
              <a:t>Time estimation: </a:t>
            </a:r>
            <a:r>
              <a:rPr lang="en-US" sz="2400"/>
              <a:t>4</a:t>
            </a:r>
            <a:r>
              <a:rPr lang="EN-US" sz="2400"/>
              <a:t>5 minutes</a:t>
            </a:r>
          </a:p>
          <a:p>
            <a:endParaRPr lang="en-US" sz="1600"/>
          </a:p>
          <a:p>
            <a:endParaRPr lang="en-US" sz="1600"/>
          </a:p>
        </p:txBody>
      </p:sp>
    </p:spTree>
    <p:extLst>
      <p:ext uri="{BB962C8B-B14F-4D97-AF65-F5344CB8AC3E}">
        <p14:creationId xmlns:p14="http://schemas.microsoft.com/office/powerpoint/2010/main" val="1331555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2479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53871291"/>
              </p:ext>
            </p:extLst>
          </p:nvPr>
        </p:nvGraphicFramePr>
        <p:xfrm>
          <a:off x="201932" y="891882"/>
          <a:ext cx="7635782" cy="1861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Overview</a:t>
            </a:r>
            <a:endParaRPr lang="en-US"/>
          </a:p>
        </p:txBody>
      </p:sp>
    </p:spTree>
    <p:extLst>
      <p:ext uri="{BB962C8B-B14F-4D97-AF65-F5344CB8AC3E}">
        <p14:creationId xmlns:p14="http://schemas.microsoft.com/office/powerpoint/2010/main" val="228438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753534387"/>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12184805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GB"/>
              <a:t>Workflows allow you to model and automate business processes</a:t>
            </a:r>
            <a:endParaRPr lang="nl-NL"/>
          </a:p>
          <a:p>
            <a:r>
              <a:rPr lang="nl-NL" err="1"/>
              <a:t>Ideal</a:t>
            </a:r>
            <a:r>
              <a:rPr lang="nl-NL"/>
              <a:t> </a:t>
            </a:r>
            <a:r>
              <a:rPr lang="nl-NL" err="1"/>
              <a:t>for</a:t>
            </a:r>
            <a:endParaRPr lang="nl-NL"/>
          </a:p>
          <a:p>
            <a:pPr lvl="1"/>
            <a:r>
              <a:rPr lang="nl-NL"/>
              <a:t>Long running </a:t>
            </a:r>
            <a:r>
              <a:rPr lang="nl-NL" err="1"/>
              <a:t>processes</a:t>
            </a:r>
            <a:endParaRPr lang="nl-NL"/>
          </a:p>
          <a:p>
            <a:pPr lvl="1"/>
            <a:r>
              <a:rPr lang="nl-NL" err="1"/>
              <a:t>Processes</a:t>
            </a:r>
            <a:r>
              <a:rPr lang="nl-NL"/>
              <a:t> </a:t>
            </a:r>
            <a:r>
              <a:rPr lang="nl-NL" err="1"/>
              <a:t>that</a:t>
            </a:r>
            <a:r>
              <a:rPr lang="nl-NL"/>
              <a:t> </a:t>
            </a:r>
            <a:r>
              <a:rPr lang="nl-NL" err="1"/>
              <a:t>don’t</a:t>
            </a:r>
            <a:r>
              <a:rPr lang="nl-NL"/>
              <a:t> </a:t>
            </a:r>
            <a:r>
              <a:rPr lang="nl-NL" err="1"/>
              <a:t>require</a:t>
            </a:r>
            <a:r>
              <a:rPr lang="nl-NL"/>
              <a:t> </a:t>
            </a:r>
            <a:r>
              <a:rPr lang="nl-NL" err="1"/>
              <a:t>immediate</a:t>
            </a:r>
            <a:r>
              <a:rPr lang="nl-NL"/>
              <a:t> handling (i.e. input </a:t>
            </a:r>
            <a:r>
              <a:rPr lang="nl-NL" err="1"/>
              <a:t>validation</a:t>
            </a:r>
            <a:r>
              <a:rPr lang="nl-NL"/>
              <a:t>)</a:t>
            </a:r>
          </a:p>
          <a:p>
            <a:pPr lvl="1"/>
            <a:r>
              <a:rPr lang="nl-NL" err="1"/>
              <a:t>Processes</a:t>
            </a:r>
            <a:r>
              <a:rPr lang="nl-NL"/>
              <a:t> </a:t>
            </a:r>
            <a:r>
              <a:rPr lang="nl-NL" err="1"/>
              <a:t>that</a:t>
            </a:r>
            <a:r>
              <a:rPr lang="nl-NL"/>
              <a:t> </a:t>
            </a:r>
            <a:r>
              <a:rPr lang="nl-NL" err="1"/>
              <a:t>require</a:t>
            </a:r>
            <a:r>
              <a:rPr lang="nl-NL"/>
              <a:t> user input</a:t>
            </a:r>
          </a:p>
          <a:p>
            <a:pPr lvl="1"/>
            <a:r>
              <a:rPr lang="nl-NL" err="1"/>
              <a:t>Processes</a:t>
            </a:r>
            <a:r>
              <a:rPr lang="nl-NL"/>
              <a:t> </a:t>
            </a:r>
            <a:r>
              <a:rPr lang="nl-NL" err="1"/>
              <a:t>that</a:t>
            </a:r>
            <a:r>
              <a:rPr lang="nl-NL"/>
              <a:t> </a:t>
            </a:r>
            <a:r>
              <a:rPr lang="nl-NL" err="1"/>
              <a:t>require</a:t>
            </a:r>
            <a:r>
              <a:rPr lang="nl-NL"/>
              <a:t> </a:t>
            </a:r>
            <a:r>
              <a:rPr lang="nl-NL" err="1"/>
              <a:t>reliable</a:t>
            </a:r>
            <a:r>
              <a:rPr lang="nl-NL"/>
              <a:t> messaging</a:t>
            </a:r>
          </a:p>
          <a:p>
            <a:pPr lvl="1"/>
            <a:r>
              <a:rPr lang="nl-NL"/>
              <a:t>Setting up </a:t>
            </a:r>
            <a:r>
              <a:rPr lang="nl-NL" err="1"/>
              <a:t>processes</a:t>
            </a:r>
            <a:r>
              <a:rPr lang="nl-NL"/>
              <a:t> without </a:t>
            </a:r>
            <a:r>
              <a:rPr lang="nl-NL" err="1"/>
              <a:t>requiring</a:t>
            </a:r>
            <a:r>
              <a:rPr lang="nl-NL"/>
              <a:t> a </a:t>
            </a:r>
            <a:r>
              <a:rPr lang="nl-NL" err="1"/>
              <a:t>developer</a:t>
            </a:r>
            <a:endParaRPr lang="en-US"/>
          </a:p>
          <a:p>
            <a:endParaRPr lang="nl-NL"/>
          </a:p>
        </p:txBody>
      </p:sp>
      <p:sp>
        <p:nvSpPr>
          <p:cNvPr id="2" name="Title 1"/>
          <p:cNvSpPr>
            <a:spLocks noGrp="1"/>
          </p:cNvSpPr>
          <p:nvPr>
            <p:ph type="title"/>
          </p:nvPr>
        </p:nvSpPr>
        <p:spPr>
          <a:xfrm>
            <a:off x="201930" y="217133"/>
            <a:ext cx="8741880" cy="674749"/>
          </a:xfrm>
        </p:spPr>
        <p:txBody>
          <a:bodyPr/>
          <a:lstStyle/>
          <a:p>
            <a:r>
              <a:rPr lang="en-US"/>
              <a:t>What are workflows?</a:t>
            </a:r>
            <a:endParaRPr lang="nl-NL"/>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210" y="617508"/>
            <a:ext cx="2486860" cy="3980492"/>
          </a:xfrm>
          <a:prstGeom prst="rect">
            <a:avLst/>
          </a:prstGeom>
        </p:spPr>
      </p:pic>
    </p:spTree>
    <p:extLst>
      <p:ext uri="{BB962C8B-B14F-4D97-AF65-F5344CB8AC3E}">
        <p14:creationId xmlns:p14="http://schemas.microsoft.com/office/powerpoint/2010/main" val="27679238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US" dirty="0"/>
              <a:t>Microsoft Office SharePoint Server 2007 &amp; SharePoint 2010</a:t>
            </a:r>
          </a:p>
          <a:p>
            <a:pPr lvl="1"/>
            <a:r>
              <a:rPr lang="en-US" dirty="0"/>
              <a:t>Workflows executed inside w3wp.exe or owstimer.exe</a:t>
            </a:r>
          </a:p>
          <a:p>
            <a:pPr lvl="1"/>
            <a:r>
              <a:rPr lang="en-US" dirty="0"/>
              <a:t>Potential for scalability problems</a:t>
            </a:r>
          </a:p>
          <a:p>
            <a:pPr lvl="1"/>
            <a:r>
              <a:rPr lang="en-US" dirty="0"/>
              <a:t>Not suited for shared hosting environments</a:t>
            </a:r>
          </a:p>
          <a:p>
            <a:r>
              <a:rPr lang="en-US" dirty="0"/>
              <a:t>SharePoint 2013/2016/2019/Online</a:t>
            </a:r>
          </a:p>
          <a:p>
            <a:pPr lvl="1"/>
            <a:r>
              <a:rPr lang="en-US" dirty="0"/>
              <a:t>Workflows are stored and executed in a separate process outside of SharePoint</a:t>
            </a:r>
          </a:p>
          <a:p>
            <a:pPr lvl="1"/>
            <a:r>
              <a:rPr lang="en-US" dirty="0"/>
              <a:t>Utilizing Workflow Manager which is a generic product </a:t>
            </a:r>
            <a:br>
              <a:rPr lang="en-US" dirty="0"/>
            </a:br>
            <a:r>
              <a:rPr lang="en-US" dirty="0"/>
              <a:t>with an own product group</a:t>
            </a:r>
          </a:p>
          <a:p>
            <a:pPr lvl="1"/>
            <a:r>
              <a:rPr lang="en-US" dirty="0"/>
              <a:t>Allows for separate scaling of workflow usage</a:t>
            </a:r>
          </a:p>
          <a:p>
            <a:pPr lvl="1"/>
            <a:r>
              <a:rPr lang="en-US" dirty="0"/>
              <a:t>SharePoint 2010 in process workflow engine still available for backward compatibility</a:t>
            </a:r>
          </a:p>
          <a:p>
            <a:pPr lvl="1"/>
            <a:r>
              <a:rPr lang="en-US" dirty="0"/>
              <a:t>InfoPath no longer supported for Initiation Forms</a:t>
            </a:r>
          </a:p>
        </p:txBody>
      </p:sp>
      <p:sp>
        <p:nvSpPr>
          <p:cNvPr id="2" name="Title 1"/>
          <p:cNvSpPr>
            <a:spLocks noGrp="1"/>
          </p:cNvSpPr>
          <p:nvPr>
            <p:ph type="title"/>
          </p:nvPr>
        </p:nvSpPr>
        <p:spPr>
          <a:xfrm>
            <a:off x="201930" y="217133"/>
            <a:ext cx="8741880" cy="674749"/>
          </a:xfrm>
        </p:spPr>
        <p:txBody>
          <a:bodyPr/>
          <a:lstStyle/>
          <a:p>
            <a:r>
              <a:rPr lang="en-US"/>
              <a:t>History on workflows in SharePoint</a:t>
            </a:r>
            <a:endParaRPr lang="nl-NL"/>
          </a:p>
        </p:txBody>
      </p:sp>
      <p:sp>
        <p:nvSpPr>
          <p:cNvPr id="5" name="TextBox 4"/>
          <p:cNvSpPr txBox="1"/>
          <p:nvPr/>
        </p:nvSpPr>
        <p:spPr>
          <a:xfrm rot="1408266">
            <a:off x="6941844" y="1704586"/>
            <a:ext cx="2070694" cy="336978"/>
          </a:xfrm>
          <a:prstGeom prst="rect">
            <a:avLst/>
          </a:prstGeom>
          <a:solidFill>
            <a:srgbClr val="0A5BBA">
              <a:alpha val="50196"/>
            </a:srgbClr>
          </a:solidFill>
        </p:spPr>
        <p:txBody>
          <a:bodyPr vert="horz" wrap="square" lIns="182880" tIns="137160" rIns="91440" bIns="45720" rtlCol="0" anchor="t" anchorCtr="0">
            <a:normAutofit fontScale="47500" lnSpcReduction="20000"/>
          </a:bodyPr>
          <a:lstStyle/>
          <a:p>
            <a:pPr marL="0" marR="0" indent="0" algn="ctr" defTabSz="914400" rtl="0" eaLnBrk="1" fontAlgn="auto" latinLnBrk="0" hangingPunct="1">
              <a:lnSpc>
                <a:spcPct val="90000"/>
              </a:lnSpc>
              <a:spcBef>
                <a:spcPct val="0"/>
              </a:spcBef>
              <a:spcAft>
                <a:spcPts val="0"/>
              </a:spcAft>
              <a:buClrTx/>
              <a:buSzTx/>
              <a:buFontTx/>
              <a:buNone/>
              <a:tabLst/>
            </a:pPr>
            <a:r>
              <a:rPr kumimoji="0" lang="en-US" sz="28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Workflow Foundation 3.0</a:t>
            </a:r>
            <a:endParaRPr kumimoji="0" lang="nl-NL" sz="28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
        <p:nvSpPr>
          <p:cNvPr id="6" name="TextBox 5"/>
          <p:cNvSpPr txBox="1"/>
          <p:nvPr/>
        </p:nvSpPr>
        <p:spPr>
          <a:xfrm rot="1408266">
            <a:off x="6908016" y="3755110"/>
            <a:ext cx="2052160" cy="336978"/>
          </a:xfrm>
          <a:prstGeom prst="rect">
            <a:avLst/>
          </a:prstGeom>
          <a:solidFill>
            <a:srgbClr val="0A5BBA">
              <a:alpha val="50196"/>
            </a:srgbClr>
          </a:solidFill>
        </p:spPr>
        <p:txBody>
          <a:bodyPr vert="horz" wrap="square" lIns="182880" tIns="137160" rIns="91440" bIns="45720" rtlCol="0" anchor="t" anchorCtr="0">
            <a:noAutofit/>
          </a:bodyPr>
          <a:lstStyle/>
          <a:p>
            <a:pPr marL="0" marR="0" indent="0" algn="ctr" defTabSz="914400" rtl="0" eaLnBrk="1" fontAlgn="auto" latinLnBrk="0" hangingPunct="1">
              <a:lnSpc>
                <a:spcPct val="90000"/>
              </a:lnSpc>
              <a:spcBef>
                <a:spcPct val="0"/>
              </a:spcBef>
              <a:spcAft>
                <a:spcPts val="0"/>
              </a:spcAft>
              <a:buClrTx/>
              <a:buSzTx/>
              <a:buFontTx/>
              <a:buNone/>
              <a:tabLst/>
            </a:pPr>
            <a:r>
              <a:rPr kumimoji="0" lang="en-US" sz="13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Workflow Foundation 4.0</a:t>
            </a:r>
            <a:endParaRPr kumimoji="0" lang="nl-NL" sz="13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37329931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4014048"/>
          </a:xfrm>
        </p:spPr>
        <p:txBody>
          <a:bodyPr/>
          <a:lstStyle/>
          <a:p>
            <a:r>
              <a:rPr lang="en-US" dirty="0"/>
              <a:t>Dedicated service that runs workflows on behalf of other applications</a:t>
            </a:r>
          </a:p>
          <a:p>
            <a:r>
              <a:rPr lang="en-US" dirty="0"/>
              <a:t>Requires either 1 or 3 servers running Workflow Manager</a:t>
            </a:r>
          </a:p>
          <a:p>
            <a:pPr lvl="1"/>
            <a:r>
              <a:rPr lang="en-US" dirty="0"/>
              <a:t>Ideally on dedicated server(s), can be installed along with other products (i.e. on SharePoint App servers)</a:t>
            </a:r>
          </a:p>
          <a:p>
            <a:r>
              <a:rPr lang="en-US" dirty="0"/>
              <a:t>Uses Service Bus for Windows Server </a:t>
            </a:r>
          </a:p>
          <a:p>
            <a:pPr lvl="1"/>
            <a:r>
              <a:rPr lang="en-US" dirty="0"/>
              <a:t>A “message broker” that receives workflow requests from SharePoint and forms them into a queue</a:t>
            </a:r>
          </a:p>
          <a:p>
            <a:pPr lvl="1"/>
            <a:r>
              <a:rPr lang="en-US" dirty="0"/>
              <a:t>Workflow Manager picks a request from the queue and processes it</a:t>
            </a:r>
          </a:p>
          <a:p>
            <a:r>
              <a:rPr lang="en-US" dirty="0"/>
              <a:t>Uses the same OAuth and REST technology as we do for Add-Ins to communicate with SharePoint</a:t>
            </a:r>
            <a:endParaRPr lang="nl-NL" dirty="0"/>
          </a:p>
        </p:txBody>
      </p:sp>
      <p:sp>
        <p:nvSpPr>
          <p:cNvPr id="2" name="Title 1"/>
          <p:cNvSpPr>
            <a:spLocks noGrp="1"/>
          </p:cNvSpPr>
          <p:nvPr>
            <p:ph type="title"/>
          </p:nvPr>
        </p:nvSpPr>
        <p:spPr>
          <a:xfrm>
            <a:off x="201930" y="217133"/>
            <a:ext cx="8741880" cy="674749"/>
          </a:xfrm>
        </p:spPr>
        <p:txBody>
          <a:bodyPr/>
          <a:lstStyle/>
          <a:p>
            <a:r>
              <a:rPr lang="en-US"/>
              <a:t>Workflow Manager</a:t>
            </a:r>
            <a:endParaRPr lang="nl-NL"/>
          </a:p>
        </p:txBody>
      </p:sp>
    </p:spTree>
    <p:extLst>
      <p:ext uri="{BB962C8B-B14F-4D97-AF65-F5344CB8AC3E}">
        <p14:creationId xmlns:p14="http://schemas.microsoft.com/office/powerpoint/2010/main" val="19947360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a:t>
            </a:r>
            <a:endParaRPr lang="nl-NL"/>
          </a:p>
        </p:txBody>
      </p:sp>
      <p:grpSp>
        <p:nvGrpSpPr>
          <p:cNvPr id="7" name="Group 6"/>
          <p:cNvGrpSpPr/>
          <p:nvPr/>
        </p:nvGrpSpPr>
        <p:grpSpPr>
          <a:xfrm>
            <a:off x="1331640" y="932786"/>
            <a:ext cx="6480720" cy="3277928"/>
            <a:chOff x="1259632" y="1059582"/>
            <a:chExt cx="6480720" cy="3277928"/>
          </a:xfrm>
        </p:grpSpPr>
        <p:pic>
          <p:nvPicPr>
            <p:cNvPr id="5" name="Content Placeholder 43"/>
            <p:cNvPicPr>
              <a:picLocks noChangeAspect="1"/>
            </p:cNvPicPr>
            <p:nvPr/>
          </p:nvPicPr>
          <p:blipFill>
            <a:blip r:embed="rId3"/>
            <a:stretch>
              <a:fillRect/>
            </a:stretch>
          </p:blipFill>
          <p:spPr>
            <a:xfrm>
              <a:off x="1259632" y="1059582"/>
              <a:ext cx="6480720" cy="3277928"/>
            </a:xfrm>
            <a:prstGeom prst="rect">
              <a:avLst/>
            </a:prstGeom>
          </p:spPr>
        </p:pic>
        <p:sp>
          <p:nvSpPr>
            <p:cNvPr id="6" name="TextBox 5"/>
            <p:cNvSpPr txBox="1"/>
            <p:nvPr/>
          </p:nvSpPr>
          <p:spPr>
            <a:xfrm>
              <a:off x="5292080" y="1131590"/>
              <a:ext cx="1224136" cy="792088"/>
            </a:xfrm>
            <a:prstGeom prst="rect">
              <a:avLst/>
            </a:prstGeom>
            <a:solidFill>
              <a:schemeClr val="bg1"/>
            </a:solidFill>
          </p:spPr>
          <p:txBody>
            <a:bodyPr vert="horz" wrap="square" lIns="182880" tIns="137160" rIns="91440" bIns="45720" rtlCol="0" anchor="t" anchorCtr="0">
              <a:normAutofit/>
            </a:bodyPr>
            <a:lstStyle/>
            <a:p>
              <a:pPr marL="0" marR="0" indent="0" algn="l" defTabSz="914400" rtl="0" eaLnBrk="1" fontAlgn="auto" latinLnBrk="0" hangingPunct="1">
                <a:lnSpc>
                  <a:spcPct val="90000"/>
                </a:lnSpc>
                <a:spcBef>
                  <a:spcPct val="0"/>
                </a:spcBef>
                <a:spcAft>
                  <a:spcPts val="0"/>
                </a:spcAft>
                <a:buClrTx/>
                <a:buSzTx/>
                <a:buFontTx/>
                <a:buNone/>
                <a:tabLst/>
              </a:pPr>
              <a:endParaRPr kumimoji="0" lang="nl-NL" sz="2800" b="0" i="0" u="none" strike="noStrike" kern="1200" cap="none" spc="0" normalizeH="0" baseline="0" noProof="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grpSp>
      <p:sp>
        <p:nvSpPr>
          <p:cNvPr id="3" name="TextBox 2">
            <a:extLst>
              <a:ext uri="{FF2B5EF4-FFF2-40B4-BE49-F238E27FC236}">
                <a16:creationId xmlns:a16="http://schemas.microsoft.com/office/drawing/2014/main" id="{DCC5CA68-50EE-4C5F-812E-598354626C92}"/>
              </a:ext>
            </a:extLst>
          </p:cNvPr>
          <p:cNvSpPr txBox="1"/>
          <p:nvPr/>
        </p:nvSpPr>
        <p:spPr>
          <a:xfrm>
            <a:off x="3252158" y="1400838"/>
            <a:ext cx="1682151" cy="276999"/>
          </a:xfrm>
          <a:prstGeom prst="rect">
            <a:avLst/>
          </a:prstGeom>
          <a:solidFill>
            <a:schemeClr val="bg1"/>
          </a:solidFill>
        </p:spPr>
        <p:txBody>
          <a:bodyPr wrap="square" lIns="0" tIns="0" rIns="0" bIns="0"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SharePoint</a:t>
            </a:r>
          </a:p>
        </p:txBody>
      </p:sp>
    </p:spTree>
    <p:extLst>
      <p:ext uri="{BB962C8B-B14F-4D97-AF65-F5344CB8AC3E}">
        <p14:creationId xmlns:p14="http://schemas.microsoft.com/office/powerpoint/2010/main" val="4090695332"/>
      </p:ext>
    </p:extLst>
  </p:cSld>
  <p:clrMapOvr>
    <a:masterClrMapping/>
  </p:clrMapOvr>
  <p:transition>
    <p:fade/>
  </p:transition>
</p:sld>
</file>

<file path=ppt/theme/theme1.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VariableList UniqueId="b81a9840-6a03-4717-817b-9643acb27cc3" Name="AD_HOC" ContentType="XML" MajorVersion="0" MinorVersion="1" isLocalCopy="False" IsBaseObject="False" DataSourceId="3a4190b3-9421-463a-887d-63214782e3ed" DataSourceMajorVersion="0" DataSourceMinorVersion="1"/>
</file>

<file path=customXml/item10.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ideolocation xmlns="cddc2349-6e50-4a78-ad20-77af69b8a290">
      <Url xsi:nil="true"/>
      <Description xsi:nil="true"/>
    </videolocation>
    <metadata xmlns="cddc2349-6e50-4a78-ad20-77af69b8a290" xsi:nil="true"/>
    <blutitle xmlns="cddc2349-6e50-4a78-ad20-77af69b8a290">Presentation Slides</blutitle>
    <lablocation xmlns="cddc2349-6e50-4a78-ad20-77af69b8a290">
      <Url xsi:nil="true"/>
      <Description xsi:nil="true"/>
    </lablocation>
    <asdstatus xmlns="cddc2349-6e50-4a78-ad20-77af69b8a290">ASD Complete</asdstatus>
    <asdtitle xmlns="cddc2349-6e50-4a78-ad20-77af69b8a290">WorkshopPLUS - SharePoint Developer</asdtitl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VariableListDefinition name="System" displayName="System" id="e29d697d-09a4-42ba-af79-f543c231a290" isdomainofvalue="False" dataSourceId="f918c66b-5034-4756-8ed1-73efb3103ddc"/>
</file>

<file path=customXml/item5.xml><?xml version="1.0" encoding="utf-8"?>
<VariableListDefinition name="AD_HOC" displayName="AD_HOC" id="b81a9840-6a03-4717-817b-9643acb27cc3" isdomainofvalue="False" dataSourceId="3a4190b3-9421-463a-887d-63214782e3ed"/>
</file>

<file path=customXml/item6.xml><?xml version="1.0" encoding="utf-8"?>
<VariableList UniqueId="4719a195-f623-407e-83c6-1dc6cf9e0d53" Name="Computed" ContentType="XML" MajorVersion="0" MinorVersion="1" isLocalCopy="False" IsBaseObject="False" DataSourceId="907be495-43bb-4e88-b323-081765a23004" DataSourceMajorVersion="0" DataSourceMinorVersion="1"/>
</file>

<file path=customXml/item7.xml><?xml version="1.0" encoding="utf-8"?>
<VariableList UniqueId="e29d697d-09a4-42ba-af79-f543c231a290" Name="System" ContentType="XML" MajorVersion="0" MinorVersion="1" isLocalCopy="False" IsBaseObject="False" DataSourceId="f918c66b-5034-4756-8ed1-73efb3103ddc" DataSourceMajorVersion="0" DataSourceMinorVersion="1"/>
</file>

<file path=customXml/item8.xml><?xml version="1.0" encoding="utf-8"?>
<AllExternalAdhocVariableMappings/>
</file>

<file path=customXml/item9.xml><?xml version="1.0" encoding="utf-8"?>
<VariableListDefinition name="Computed" displayName="Computed" id="4719a195-f623-407e-83c6-1dc6cf9e0d53" isdomainofvalue="False" dataSourceId="907be495-43bb-4e88-b323-081765a23004"/>
</file>

<file path=customXml/itemProps1.xml><?xml version="1.0" encoding="utf-8"?>
<ds:datastoreItem xmlns:ds="http://schemas.openxmlformats.org/officeDocument/2006/customXml" ds:itemID="{305DAF76-F234-4735-A9B1-24A6F080C1A6}">
  <ds:schemaRefs/>
</ds:datastoreItem>
</file>

<file path=customXml/itemProps10.xml><?xml version="1.0" encoding="utf-8"?>
<ds:datastoreItem xmlns:ds="http://schemas.openxmlformats.org/officeDocument/2006/customXml" ds:itemID="{6D342D36-18CA-463B-90E1-DE8595706FE4}">
  <ds:schemaRefs>
    <ds:schemaRef ds:uri="http://schemas.microsoft.com/sharepoint/v3/contenttype/forms"/>
  </ds:schemaRefs>
</ds:datastoreItem>
</file>

<file path=customXml/itemProps2.xml><?xml version="1.0" encoding="utf-8"?>
<ds:datastoreItem xmlns:ds="http://schemas.openxmlformats.org/officeDocument/2006/customXml" ds:itemID="{FA32EE3F-FE55-4FDB-915E-799EC0E74CE5}">
  <ds:schemaRefs>
    <ds:schemaRef ds:uri="http://schemas.microsoft.com/office/2006/metadata/properties"/>
    <ds:schemaRef ds:uri="http://schemas.microsoft.com/office/infopath/2007/PartnerControls"/>
    <ds:schemaRef ds:uri="cddc2349-6e50-4a78-ad20-77af69b8a290"/>
  </ds:schemaRefs>
</ds:datastoreItem>
</file>

<file path=customXml/itemProps3.xml><?xml version="1.0" encoding="utf-8"?>
<ds:datastoreItem xmlns:ds="http://schemas.openxmlformats.org/officeDocument/2006/customXml" ds:itemID="{9D690EC7-20D3-4FD7-8BA4-4C75F30AA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5601A4F-7C0B-45C6-A2C0-FB37821CA962}">
  <ds:schemaRefs/>
</ds:datastoreItem>
</file>

<file path=customXml/itemProps5.xml><?xml version="1.0" encoding="utf-8"?>
<ds:datastoreItem xmlns:ds="http://schemas.openxmlformats.org/officeDocument/2006/customXml" ds:itemID="{81DEE202-540D-48D8-8B60-4C55A8C33C6C}">
  <ds:schemaRefs/>
</ds:datastoreItem>
</file>

<file path=customXml/itemProps6.xml><?xml version="1.0" encoding="utf-8"?>
<ds:datastoreItem xmlns:ds="http://schemas.openxmlformats.org/officeDocument/2006/customXml" ds:itemID="{244688ED-AEC1-4C1B-A5DD-DE8C7D319DFB}">
  <ds:schemaRefs/>
</ds:datastoreItem>
</file>

<file path=customXml/itemProps7.xml><?xml version="1.0" encoding="utf-8"?>
<ds:datastoreItem xmlns:ds="http://schemas.openxmlformats.org/officeDocument/2006/customXml" ds:itemID="{34CE48B2-79A0-4582-A42C-A11E348795CB}">
  <ds:schemaRefs/>
</ds:datastoreItem>
</file>

<file path=customXml/itemProps8.xml><?xml version="1.0" encoding="utf-8"?>
<ds:datastoreItem xmlns:ds="http://schemas.openxmlformats.org/officeDocument/2006/customXml" ds:itemID="{A74758C0-BE3A-44AB-8A57-8FE450FD57B4}">
  <ds:schemaRefs/>
</ds:datastoreItem>
</file>

<file path=customXml/itemProps9.xml><?xml version="1.0" encoding="utf-8"?>
<ds:datastoreItem xmlns:ds="http://schemas.openxmlformats.org/officeDocument/2006/customXml" ds:itemID="{73F7A8CB-4A70-49F7-8618-2D4796717231}">
  <ds:schemaRefs/>
</ds:datastoreItem>
</file>

<file path=docProps/app.xml><?xml version="1.0" encoding="utf-8"?>
<Properties xmlns="http://schemas.openxmlformats.org/officeDocument/2006/extended-properties" xmlns:vt="http://schemas.openxmlformats.org/officeDocument/2006/docPropsVTypes">
  <Template/>
  <TotalTime>0</TotalTime>
  <Words>6483</Words>
  <Application>Microsoft Office PowerPoint</Application>
  <PresentationFormat>On-screen Show (16:9)</PresentationFormat>
  <Paragraphs>420</Paragraphs>
  <Slides>36</Slides>
  <Notes>36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Consolas</vt:lpstr>
      <vt:lpstr>Segoe</vt:lpstr>
      <vt:lpstr>Segoe UI</vt:lpstr>
      <vt:lpstr>Segoe UI Light</vt:lpstr>
      <vt:lpstr>Wingdings</vt:lpstr>
      <vt:lpstr>2_WHITE TEMPLATE</vt:lpstr>
      <vt:lpstr>PowerPoint Presentation</vt:lpstr>
      <vt:lpstr>PowerPoint Presentation</vt:lpstr>
      <vt:lpstr>How to View This Presentation</vt:lpstr>
      <vt:lpstr>Overview</vt:lpstr>
      <vt:lpstr>Objectives</vt:lpstr>
      <vt:lpstr>What are workflows?</vt:lpstr>
      <vt:lpstr>History on workflows in SharePoint</vt:lpstr>
      <vt:lpstr>Workflow Manager</vt:lpstr>
      <vt:lpstr>Architecture</vt:lpstr>
      <vt:lpstr>SharePoint 2013 Workflows</vt:lpstr>
      <vt:lpstr>How SharePoint specific actions get registered</vt:lpstr>
      <vt:lpstr>Tools</vt:lpstr>
      <vt:lpstr>SharePoint Designer 2013</vt:lpstr>
      <vt:lpstr>SharePoint Designer 2013</vt:lpstr>
      <vt:lpstr>SharePoint Designer 2013</vt:lpstr>
      <vt:lpstr>Creating a workflow in SharePoint Designer 2013 </vt:lpstr>
      <vt:lpstr>Workflow Stages</vt:lpstr>
      <vt:lpstr>Calling web services</vt:lpstr>
      <vt:lpstr>Rights Elevation through App Step</vt:lpstr>
      <vt:lpstr>Rights Elevation through App Step</vt:lpstr>
      <vt:lpstr>Debugging workflows</vt:lpstr>
      <vt:lpstr>2010 to 2013 workflow</vt:lpstr>
      <vt:lpstr>How SharePoint 2013 Workflows get triggered</vt:lpstr>
      <vt:lpstr>Reliable messaging</vt:lpstr>
      <vt:lpstr>Exporting Workflows from SharePoint Designer</vt:lpstr>
      <vt:lpstr>Exporting Workflows from SharePoint Designer</vt:lpstr>
      <vt:lpstr>Exporting Workflows from SharePoint Designer</vt:lpstr>
      <vt:lpstr>Exporting Workflows from SharePoint Designer</vt:lpstr>
      <vt:lpstr>Exporting Workflows from SharePoint Designer</vt:lpstr>
      <vt:lpstr>Exporting Workflows from SharePoint Designer</vt:lpstr>
      <vt:lpstr>Exporting Workflows from SharePoint Designer</vt:lpstr>
      <vt:lpstr>Knowledge Check</vt:lpstr>
      <vt:lpstr>Lesson Summary</vt:lpstr>
      <vt:lpstr>Questions?</vt:lpstr>
      <vt:lpstr>Lab: Workflows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 2013: Developer Workshop</dc:title>
  <dc:creator/>
  <cp:lastModifiedBy>Koen Zomers</cp:lastModifiedBy>
  <cp:revision>2</cp:revision>
  <dcterms:created xsi:type="dcterms:W3CDTF">2013-03-14T23:52:50Z</dcterms:created>
  <dcterms:modified xsi:type="dcterms:W3CDTF">2020-04-11T08:27:00Z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5205344</vt:lpwstr>
  </property>
  <property fmtid="{D5CDD505-2E9C-101B-9397-08002B2CF9AE}" pid="3" name="NXPowerLiteSettings">
    <vt:lpwstr>F7000400038000</vt:lpwstr>
  </property>
  <property fmtid="{D5CDD505-2E9C-101B-9397-08002B2CF9AE}" pid="4" name="NXPowerLiteVersion">
    <vt:lpwstr>D5.0.6</vt:lpwstr>
  </property>
  <property fmtid="{D5CDD505-2E9C-101B-9397-08002B2CF9AE}" pid="5" name="ContentTypeId">
    <vt:lpwstr>0x010100134593D9FDB36041A0C9CBFB18AF751F</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dapainte@microsoft.com</vt:lpwstr>
  </property>
  <property fmtid="{D5CDD505-2E9C-101B-9397-08002B2CF9AE}" pid="9" name="MSIP_Label_f42aa342-8706-4288-bd11-ebb85995028c_SetDate">
    <vt:lpwstr>2017-12-14T13:22:25.0040704Z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y fmtid="{D5CDD505-2E9C-101B-9397-08002B2CF9AE}" pid="14" name="AuthorIds_UIVersion_4">
    <vt:lpwstr>13</vt:lpwstr>
  </property>
</Properties>
</file>