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921" r:id="rId4"/>
  </p:sldMasterIdLst>
  <p:notesMasterIdLst>
    <p:notesMasterId r:id="rId28"/>
  </p:notesMasterIdLst>
  <p:handoutMasterIdLst>
    <p:handoutMasterId r:id="rId29"/>
  </p:handoutMasterIdLst>
  <p:sldIdLst>
    <p:sldId id="692" r:id="rId5"/>
    <p:sldId id="425" r:id="rId6"/>
    <p:sldId id="426" r:id="rId7"/>
    <p:sldId id="432" r:id="rId8"/>
    <p:sldId id="428" r:id="rId9"/>
    <p:sldId id="433" r:id="rId10"/>
    <p:sldId id="434" r:id="rId11"/>
    <p:sldId id="436" r:id="rId12"/>
    <p:sldId id="435" r:id="rId13"/>
    <p:sldId id="695" r:id="rId14"/>
    <p:sldId id="437" r:id="rId15"/>
    <p:sldId id="376" r:id="rId16"/>
    <p:sldId id="443" r:id="rId17"/>
    <p:sldId id="438" r:id="rId18"/>
    <p:sldId id="439" r:id="rId19"/>
    <p:sldId id="440" r:id="rId20"/>
    <p:sldId id="693" r:id="rId21"/>
    <p:sldId id="694" r:id="rId22"/>
    <p:sldId id="429" r:id="rId23"/>
    <p:sldId id="442" r:id="rId24"/>
    <p:sldId id="412" r:id="rId25"/>
    <p:sldId id="431" r:id="rId26"/>
    <p:sldId id="422" r:id="rId2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 Covers" id="{F9CFC184-155B-E049-91DD-657CF176FCB1}">
          <p14:sldIdLst>
            <p14:sldId id="692"/>
            <p14:sldId id="425"/>
            <p14:sldId id="426"/>
            <p14:sldId id="432"/>
            <p14:sldId id="428"/>
          </p14:sldIdLst>
        </p14:section>
        <p14:section name="What are Webhooks" id="{F7498DD7-554A-4D00-B95D-6DDFE133EC35}">
          <p14:sldIdLst>
            <p14:sldId id="433"/>
            <p14:sldId id="434"/>
            <p14:sldId id="436"/>
            <p14:sldId id="435"/>
            <p14:sldId id="695"/>
            <p14:sldId id="437"/>
            <p14:sldId id="376"/>
            <p14:sldId id="443"/>
            <p14:sldId id="438"/>
            <p14:sldId id="439"/>
            <p14:sldId id="440"/>
            <p14:sldId id="693"/>
            <p14:sldId id="694"/>
          </p14:sldIdLst>
        </p14:section>
        <p14:section name="Trivia" id="{A1D87A17-4AF5-4A7D-BC84-A92AB3C5368B}">
          <p14:sldIdLst>
            <p14:sldId id="429"/>
          </p14:sldIdLst>
        </p14:section>
        <p14:section name="Summary" id="{CC70CF1F-80CB-4638-B51B-86A85C98D930}">
          <p14:sldIdLst>
            <p14:sldId id="442"/>
            <p14:sldId id="412"/>
            <p14:sldId id="431"/>
          </p14:sldIdLst>
        </p14:section>
        <p14:section name="Back pages" id="{464B67E6-705F-6C47-96AB-B85029C642B4}">
          <p14:sldIdLst>
            <p14:sldId id="422"/>
          </p14:sldIdLst>
        </p14:section>
      </p14:sectionLst>
    </p:ex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163E"/>
    <a:srgbClr val="0C6126"/>
    <a:srgbClr val="3F3F3F"/>
    <a:srgbClr val="0E715F"/>
    <a:srgbClr val="3650B8"/>
    <a:srgbClr val="0A5BBA"/>
    <a:srgbClr val="FFF30A"/>
    <a:srgbClr val="15AEEF"/>
    <a:srgbClr val="00113F"/>
    <a:srgbClr val="0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4A35A5-88CD-4DEE-AE18-B8F307C03EAB}" v="12" dt="2020-01-18T13:33:42.8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685" autoAdjust="0"/>
  </p:normalViewPr>
  <p:slideViewPr>
    <p:cSldViewPr snapToGrid="0">
      <p:cViewPr varScale="1">
        <p:scale>
          <a:sx n="96" d="100"/>
          <a:sy n="96" d="100"/>
        </p:scale>
        <p:origin x="1308" y="90"/>
      </p:cViewPr>
      <p:guideLst>
        <p:guide orient="horz"/>
        <p:guide/>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5354ED-D996-49EF-A5F5-32E82D5A44C7}" type="doc">
      <dgm:prSet loTypeId="urn:microsoft.com/office/officeart/2005/8/layout/process4" loCatId="list" qsTypeId="urn:microsoft.com/office/officeart/2005/8/quickstyle/simple1" qsCatId="simple" csTypeId="urn:microsoft.com/office/officeart/2005/8/colors/accent3_2" csCatId="accent3"/>
      <dgm:spPr/>
      <dgm:t>
        <a:bodyPr/>
        <a:lstStyle/>
        <a:p>
          <a:endParaRPr lang="en-US"/>
        </a:p>
      </dgm:t>
    </dgm:pt>
    <dgm:pt modelId="{72FF48E3-6742-497B-840C-6F2900BA8C5D}">
      <dgm:prSet/>
      <dgm:spPr/>
      <dgm:t>
        <a:bodyPr/>
        <a:lstStyle/>
        <a:p>
          <a:r>
            <a:rPr lang="en-US" baseline="0" dirty="0"/>
            <a:t>To switch to </a:t>
          </a:r>
          <a:r>
            <a:rPr lang="en-US" b="1" baseline="0" dirty="0"/>
            <a:t>Notes Page </a:t>
          </a:r>
          <a:r>
            <a:rPr lang="en-US" baseline="0" dirty="0"/>
            <a:t>view:</a:t>
          </a:r>
          <a:endParaRPr lang="en-US" dirty="0"/>
        </a:p>
      </dgm:t>
    </dgm:pt>
    <dgm:pt modelId="{EC7E0D0A-9D6B-415E-B2E3-D50FDA0137C4}" type="parTrans" cxnId="{F2EBE26A-8A54-4E50-A035-557BBF3258F6}">
      <dgm:prSet/>
      <dgm:spPr/>
      <dgm:t>
        <a:bodyPr/>
        <a:lstStyle/>
        <a:p>
          <a:endParaRPr lang="en-US"/>
        </a:p>
      </dgm:t>
    </dgm:pt>
    <dgm:pt modelId="{330F03FD-2590-45C8-B589-A53CF174F633}" type="sibTrans" cxnId="{F2EBE26A-8A54-4E50-A035-557BBF3258F6}">
      <dgm:prSet/>
      <dgm:spPr/>
      <dgm:t>
        <a:bodyPr/>
        <a:lstStyle/>
        <a:p>
          <a:endParaRPr lang="en-US"/>
        </a:p>
      </dgm:t>
    </dgm:pt>
    <dgm:pt modelId="{853519BB-41DA-4956-ADAD-8FAF1B9B88CF}">
      <dgm:prSet/>
      <dgm:spPr/>
      <dgm:t>
        <a:bodyPr/>
        <a:lstStyle/>
        <a:p>
          <a:r>
            <a:rPr lang="en-US" baseline="0" dirty="0"/>
            <a:t>On the ribbon, click the </a:t>
          </a:r>
          <a:r>
            <a:rPr lang="en-US" b="1" baseline="0" dirty="0"/>
            <a:t>View </a:t>
          </a:r>
          <a:r>
            <a:rPr lang="en-US" baseline="0" dirty="0"/>
            <a:t>tab, and then click </a:t>
          </a:r>
          <a:r>
            <a:rPr lang="en-US" b="1" baseline="0" dirty="0"/>
            <a:t>Notes Page</a:t>
          </a:r>
          <a:endParaRPr lang="en-US" dirty="0"/>
        </a:p>
      </dgm:t>
    </dgm:pt>
    <dgm:pt modelId="{5ACA7EEB-F8D7-4B48-8A44-27F1E972438E}" type="parTrans" cxnId="{D8994EBE-B6B2-4F03-86CB-FDE4D6CBAAEC}">
      <dgm:prSet/>
      <dgm:spPr/>
      <dgm:t>
        <a:bodyPr/>
        <a:lstStyle/>
        <a:p>
          <a:endParaRPr lang="en-US"/>
        </a:p>
      </dgm:t>
    </dgm:pt>
    <dgm:pt modelId="{84858DA0-0BEC-408D-AA0F-E5C0EBC2A606}" type="sibTrans" cxnId="{D8994EBE-B6B2-4F03-86CB-FDE4D6CBAAEC}">
      <dgm:prSet/>
      <dgm:spPr/>
      <dgm:t>
        <a:bodyPr/>
        <a:lstStyle/>
        <a:p>
          <a:endParaRPr lang="en-US"/>
        </a:p>
      </dgm:t>
    </dgm:pt>
    <dgm:pt modelId="{605913B7-1067-411D-A64F-2884645BC30B}">
      <dgm:prSet/>
      <dgm:spPr/>
      <dgm:t>
        <a:bodyPr/>
        <a:lstStyle/>
        <a:p>
          <a:r>
            <a:rPr lang="en-US" baseline="0" dirty="0"/>
            <a:t>To navigate through notes, use the Page Up and Page Down keys</a:t>
          </a:r>
          <a:endParaRPr lang="en-US" dirty="0"/>
        </a:p>
      </dgm:t>
    </dgm:pt>
    <dgm:pt modelId="{7B4FDB67-8895-4B4D-B5BA-EABDBCAE97BA}" type="parTrans" cxnId="{7022C9E4-2656-4D26-A284-ED60A698990C}">
      <dgm:prSet/>
      <dgm:spPr/>
      <dgm:t>
        <a:bodyPr/>
        <a:lstStyle/>
        <a:p>
          <a:endParaRPr lang="en-US"/>
        </a:p>
      </dgm:t>
    </dgm:pt>
    <dgm:pt modelId="{645E9977-870A-4586-AB8C-A794C21065AD}" type="sibTrans" cxnId="{7022C9E4-2656-4D26-A284-ED60A698990C}">
      <dgm:prSet/>
      <dgm:spPr/>
      <dgm:t>
        <a:bodyPr/>
        <a:lstStyle/>
        <a:p>
          <a:endParaRPr lang="en-US"/>
        </a:p>
      </dgm:t>
    </dgm:pt>
    <dgm:pt modelId="{BCD4CBB4-6FE0-4DAC-9CBC-6E42A45BD88B}">
      <dgm:prSet/>
      <dgm:spPr/>
      <dgm:t>
        <a:bodyPr/>
        <a:lstStyle/>
        <a:p>
          <a:r>
            <a:rPr lang="en-US" baseline="0" dirty="0"/>
            <a:t>Zoom in or zoom out, if required</a:t>
          </a:r>
          <a:endParaRPr lang="en-US" dirty="0"/>
        </a:p>
      </dgm:t>
    </dgm:pt>
    <dgm:pt modelId="{CD181E29-6CD7-41A7-88F6-CFB6838427F7}" type="parTrans" cxnId="{829E3FC2-F285-441B-8730-7381508143B9}">
      <dgm:prSet/>
      <dgm:spPr/>
      <dgm:t>
        <a:bodyPr/>
        <a:lstStyle/>
        <a:p>
          <a:endParaRPr lang="en-US"/>
        </a:p>
      </dgm:t>
    </dgm:pt>
    <dgm:pt modelId="{D3005831-8A7F-40E4-860F-2E1DE829D32F}" type="sibTrans" cxnId="{829E3FC2-F285-441B-8730-7381508143B9}">
      <dgm:prSet/>
      <dgm:spPr/>
      <dgm:t>
        <a:bodyPr/>
        <a:lstStyle/>
        <a:p>
          <a:endParaRPr lang="en-US"/>
        </a:p>
      </dgm:t>
    </dgm:pt>
    <dgm:pt modelId="{9F32B501-FD95-4C1D-B060-AABB30475420}">
      <dgm:prSet/>
      <dgm:spPr/>
      <dgm:t>
        <a:bodyPr/>
        <a:lstStyle/>
        <a:p>
          <a:r>
            <a:rPr lang="en-US" baseline="0" dirty="0"/>
            <a:t>In the </a:t>
          </a:r>
          <a:r>
            <a:rPr lang="en-US" b="1" baseline="0" dirty="0"/>
            <a:t>Notes Page </a:t>
          </a:r>
          <a:r>
            <a:rPr lang="en-US" baseline="0" dirty="0"/>
            <a:t>view, you can:</a:t>
          </a:r>
          <a:endParaRPr lang="en-US" dirty="0"/>
        </a:p>
      </dgm:t>
    </dgm:pt>
    <dgm:pt modelId="{E16F19FF-C2AA-4EB9-9040-EAC53DA9E66D}" type="parTrans" cxnId="{B706ADAF-9CA5-4F94-9427-D5A3AA688E34}">
      <dgm:prSet/>
      <dgm:spPr/>
      <dgm:t>
        <a:bodyPr/>
        <a:lstStyle/>
        <a:p>
          <a:endParaRPr lang="en-US"/>
        </a:p>
      </dgm:t>
    </dgm:pt>
    <dgm:pt modelId="{5C037DD7-E555-4DB6-9317-28846F055D9B}" type="sibTrans" cxnId="{B706ADAF-9CA5-4F94-9427-D5A3AA688E34}">
      <dgm:prSet/>
      <dgm:spPr/>
      <dgm:t>
        <a:bodyPr/>
        <a:lstStyle/>
        <a:p>
          <a:endParaRPr lang="en-US"/>
        </a:p>
      </dgm:t>
    </dgm:pt>
    <dgm:pt modelId="{F79E1AB1-0F19-4DAF-961F-0EA3876F3D9B}">
      <dgm:prSet/>
      <dgm:spPr/>
      <dgm:t>
        <a:bodyPr/>
        <a:lstStyle/>
        <a:p>
          <a:r>
            <a:rPr lang="en-US" baseline="0" dirty="0"/>
            <a:t>Read any supporting text—now or after the delivery</a:t>
          </a:r>
          <a:endParaRPr lang="en-US" dirty="0"/>
        </a:p>
      </dgm:t>
    </dgm:pt>
    <dgm:pt modelId="{5DE64F75-8DC7-48B8-B1E0-BC6276AFC375}" type="parTrans" cxnId="{9A5B8391-5D8D-4C8B-8D38-457865D2298C}">
      <dgm:prSet/>
      <dgm:spPr/>
      <dgm:t>
        <a:bodyPr/>
        <a:lstStyle/>
        <a:p>
          <a:endParaRPr lang="en-US"/>
        </a:p>
      </dgm:t>
    </dgm:pt>
    <dgm:pt modelId="{14CB3DD0-882C-4B4D-A07F-A85D92ABDC97}" type="sibTrans" cxnId="{9A5B8391-5D8D-4C8B-8D38-457865D2298C}">
      <dgm:prSet/>
      <dgm:spPr/>
      <dgm:t>
        <a:bodyPr/>
        <a:lstStyle/>
        <a:p>
          <a:endParaRPr lang="en-US"/>
        </a:p>
      </dgm:t>
    </dgm:pt>
    <dgm:pt modelId="{99FBCDFF-786C-4DDF-B7FF-38E716AEB37F}">
      <dgm:prSet/>
      <dgm:spPr/>
      <dgm:t>
        <a:bodyPr/>
        <a:lstStyle/>
        <a:p>
          <a:r>
            <a:rPr lang="en-US" baseline="0" dirty="0"/>
            <a:t>Add notes to your copy of the presentation, if required</a:t>
          </a:r>
          <a:endParaRPr lang="en-US" dirty="0"/>
        </a:p>
      </dgm:t>
    </dgm:pt>
    <dgm:pt modelId="{D495C0E0-9466-4462-A677-38B3C2B09F85}" type="parTrans" cxnId="{3A7AC91F-B82D-422B-BA55-72947F8CB4AA}">
      <dgm:prSet/>
      <dgm:spPr/>
      <dgm:t>
        <a:bodyPr/>
        <a:lstStyle/>
        <a:p>
          <a:endParaRPr lang="en-US"/>
        </a:p>
      </dgm:t>
    </dgm:pt>
    <dgm:pt modelId="{0848F12D-74BF-4EF3-9C62-84973C5A3245}" type="sibTrans" cxnId="{3A7AC91F-B82D-422B-BA55-72947F8CB4AA}">
      <dgm:prSet/>
      <dgm:spPr/>
      <dgm:t>
        <a:bodyPr/>
        <a:lstStyle/>
        <a:p>
          <a:endParaRPr lang="en-US"/>
        </a:p>
      </dgm:t>
    </dgm:pt>
    <dgm:pt modelId="{E6713892-E6C1-49F3-B8BE-2B450DFCCC38}">
      <dgm:prSet/>
      <dgm:spPr/>
      <dgm:t>
        <a:bodyPr/>
        <a:lstStyle/>
        <a:p>
          <a:r>
            <a:rPr lang="en-US" baseline="0" dirty="0"/>
            <a:t>Take the presentation files home with you</a:t>
          </a:r>
          <a:endParaRPr lang="en-US" dirty="0"/>
        </a:p>
      </dgm:t>
    </dgm:pt>
    <dgm:pt modelId="{8DC9CD59-C918-438C-8114-3576C8CB271C}" type="parTrans" cxnId="{E579B762-FAAA-49C4-9B11-6390C5CBC72E}">
      <dgm:prSet/>
      <dgm:spPr/>
      <dgm:t>
        <a:bodyPr/>
        <a:lstStyle/>
        <a:p>
          <a:endParaRPr lang="en-US"/>
        </a:p>
      </dgm:t>
    </dgm:pt>
    <dgm:pt modelId="{C6D32507-0C5F-4C64-B0BB-171FEDDC9AF1}" type="sibTrans" cxnId="{E579B762-FAAA-49C4-9B11-6390C5CBC72E}">
      <dgm:prSet/>
      <dgm:spPr/>
      <dgm:t>
        <a:bodyPr/>
        <a:lstStyle/>
        <a:p>
          <a:endParaRPr lang="en-US"/>
        </a:p>
      </dgm:t>
    </dgm:pt>
    <dgm:pt modelId="{25865A6F-F1F0-4FA6-ACD4-C0D2CC0D8EBA}" type="pres">
      <dgm:prSet presAssocID="{3C5354ED-D996-49EF-A5F5-32E82D5A44C7}" presName="Name0" presStyleCnt="0">
        <dgm:presLayoutVars>
          <dgm:dir/>
          <dgm:animLvl val="lvl"/>
          <dgm:resizeHandles val="exact"/>
        </dgm:presLayoutVars>
      </dgm:prSet>
      <dgm:spPr/>
    </dgm:pt>
    <dgm:pt modelId="{27646D73-7517-4FBC-9B8D-73CBC067AF01}" type="pres">
      <dgm:prSet presAssocID="{E6713892-E6C1-49F3-B8BE-2B450DFCCC38}" presName="boxAndChildren" presStyleCnt="0"/>
      <dgm:spPr/>
    </dgm:pt>
    <dgm:pt modelId="{64A4869C-5DB1-4EE3-A8B5-E02445FEB935}" type="pres">
      <dgm:prSet presAssocID="{E6713892-E6C1-49F3-B8BE-2B450DFCCC38}" presName="parentTextBox" presStyleLbl="node1" presStyleIdx="0" presStyleCnt="8"/>
      <dgm:spPr/>
    </dgm:pt>
    <dgm:pt modelId="{59396F2C-5BB1-4298-914D-2BBF687118D8}" type="pres">
      <dgm:prSet presAssocID="{0848F12D-74BF-4EF3-9C62-84973C5A3245}" presName="sp" presStyleCnt="0"/>
      <dgm:spPr/>
    </dgm:pt>
    <dgm:pt modelId="{58CEED4D-909B-4ED6-92C6-11E3F7A52DC9}" type="pres">
      <dgm:prSet presAssocID="{99FBCDFF-786C-4DDF-B7FF-38E716AEB37F}" presName="arrowAndChildren" presStyleCnt="0"/>
      <dgm:spPr/>
    </dgm:pt>
    <dgm:pt modelId="{904050D7-94FA-478B-8FD1-0867D7B436BA}" type="pres">
      <dgm:prSet presAssocID="{99FBCDFF-786C-4DDF-B7FF-38E716AEB37F}" presName="parentTextArrow" presStyleLbl="node1" presStyleIdx="1" presStyleCnt="8"/>
      <dgm:spPr/>
    </dgm:pt>
    <dgm:pt modelId="{26CD3B11-279E-49EC-A76B-AD8B8CC50920}" type="pres">
      <dgm:prSet presAssocID="{14CB3DD0-882C-4B4D-A07F-A85D92ABDC97}" presName="sp" presStyleCnt="0"/>
      <dgm:spPr/>
    </dgm:pt>
    <dgm:pt modelId="{4D1F3335-D7D4-45D6-8CC9-C6E17B857846}" type="pres">
      <dgm:prSet presAssocID="{F79E1AB1-0F19-4DAF-961F-0EA3876F3D9B}" presName="arrowAndChildren" presStyleCnt="0"/>
      <dgm:spPr/>
    </dgm:pt>
    <dgm:pt modelId="{3715B1D8-ED37-4544-AE67-94CBD91126A7}" type="pres">
      <dgm:prSet presAssocID="{F79E1AB1-0F19-4DAF-961F-0EA3876F3D9B}" presName="parentTextArrow" presStyleLbl="node1" presStyleIdx="2" presStyleCnt="8"/>
      <dgm:spPr/>
    </dgm:pt>
    <dgm:pt modelId="{CA63F81F-5850-4B79-8168-CFB25896A118}" type="pres">
      <dgm:prSet presAssocID="{5C037DD7-E555-4DB6-9317-28846F055D9B}" presName="sp" presStyleCnt="0"/>
      <dgm:spPr/>
    </dgm:pt>
    <dgm:pt modelId="{4C72F5F8-D46C-492D-8BE3-07FCBB98DA55}" type="pres">
      <dgm:prSet presAssocID="{9F32B501-FD95-4C1D-B060-AABB30475420}" presName="arrowAndChildren" presStyleCnt="0"/>
      <dgm:spPr/>
    </dgm:pt>
    <dgm:pt modelId="{F76F6CA7-A2FE-43CA-8A44-B42941AED02F}" type="pres">
      <dgm:prSet presAssocID="{9F32B501-FD95-4C1D-B060-AABB30475420}" presName="parentTextArrow" presStyleLbl="node1" presStyleIdx="3" presStyleCnt="8"/>
      <dgm:spPr/>
    </dgm:pt>
    <dgm:pt modelId="{09C406B0-0481-40BB-8303-5A3F3FA80CF4}" type="pres">
      <dgm:prSet presAssocID="{D3005831-8A7F-40E4-860F-2E1DE829D32F}" presName="sp" presStyleCnt="0"/>
      <dgm:spPr/>
    </dgm:pt>
    <dgm:pt modelId="{C5C6B478-F9B5-4E70-BB48-D7E9EAFCE39D}" type="pres">
      <dgm:prSet presAssocID="{BCD4CBB4-6FE0-4DAC-9CBC-6E42A45BD88B}" presName="arrowAndChildren" presStyleCnt="0"/>
      <dgm:spPr/>
    </dgm:pt>
    <dgm:pt modelId="{B67E9DF6-D6FC-47B3-BE73-16EC46978AB6}" type="pres">
      <dgm:prSet presAssocID="{BCD4CBB4-6FE0-4DAC-9CBC-6E42A45BD88B}" presName="parentTextArrow" presStyleLbl="node1" presStyleIdx="4" presStyleCnt="8"/>
      <dgm:spPr/>
    </dgm:pt>
    <dgm:pt modelId="{6073335A-0C6A-4835-B8D8-59A96E49A1D4}" type="pres">
      <dgm:prSet presAssocID="{645E9977-870A-4586-AB8C-A794C21065AD}" presName="sp" presStyleCnt="0"/>
      <dgm:spPr/>
    </dgm:pt>
    <dgm:pt modelId="{FD4033B1-E7B5-44E0-817A-C30AC5D39FE8}" type="pres">
      <dgm:prSet presAssocID="{605913B7-1067-411D-A64F-2884645BC30B}" presName="arrowAndChildren" presStyleCnt="0"/>
      <dgm:spPr/>
    </dgm:pt>
    <dgm:pt modelId="{CA107408-9172-49F2-8801-6577ED3311CF}" type="pres">
      <dgm:prSet presAssocID="{605913B7-1067-411D-A64F-2884645BC30B}" presName="parentTextArrow" presStyleLbl="node1" presStyleIdx="5" presStyleCnt="8"/>
      <dgm:spPr/>
    </dgm:pt>
    <dgm:pt modelId="{34F7B006-4A85-4A14-8AFC-81D3AC5C7CE3}" type="pres">
      <dgm:prSet presAssocID="{84858DA0-0BEC-408D-AA0F-E5C0EBC2A606}" presName="sp" presStyleCnt="0"/>
      <dgm:spPr/>
    </dgm:pt>
    <dgm:pt modelId="{8F115EB4-82E9-41FA-AC57-E98106A55ACD}" type="pres">
      <dgm:prSet presAssocID="{853519BB-41DA-4956-ADAD-8FAF1B9B88CF}" presName="arrowAndChildren" presStyleCnt="0"/>
      <dgm:spPr/>
    </dgm:pt>
    <dgm:pt modelId="{8B615148-5452-468C-B1B0-B5D876ABE21F}" type="pres">
      <dgm:prSet presAssocID="{853519BB-41DA-4956-ADAD-8FAF1B9B88CF}" presName="parentTextArrow" presStyleLbl="node1" presStyleIdx="6" presStyleCnt="8"/>
      <dgm:spPr/>
    </dgm:pt>
    <dgm:pt modelId="{2D9191C4-FC73-4799-86C5-D94CE5488BE8}" type="pres">
      <dgm:prSet presAssocID="{330F03FD-2590-45C8-B589-A53CF174F633}" presName="sp" presStyleCnt="0"/>
      <dgm:spPr/>
    </dgm:pt>
    <dgm:pt modelId="{99314B51-4CB4-410C-A5A1-271CE8E9BF8C}" type="pres">
      <dgm:prSet presAssocID="{72FF48E3-6742-497B-840C-6F2900BA8C5D}" presName="arrowAndChildren" presStyleCnt="0"/>
      <dgm:spPr/>
    </dgm:pt>
    <dgm:pt modelId="{F588DFF6-9DE9-4979-A25A-527B7306D96F}" type="pres">
      <dgm:prSet presAssocID="{72FF48E3-6742-497B-840C-6F2900BA8C5D}" presName="parentTextArrow" presStyleLbl="node1" presStyleIdx="7" presStyleCnt="8"/>
      <dgm:spPr/>
    </dgm:pt>
  </dgm:ptLst>
  <dgm:cxnLst>
    <dgm:cxn modelId="{3A7AC91F-B82D-422B-BA55-72947F8CB4AA}" srcId="{3C5354ED-D996-49EF-A5F5-32E82D5A44C7}" destId="{99FBCDFF-786C-4DDF-B7FF-38E716AEB37F}" srcOrd="6" destOrd="0" parTransId="{D495C0E0-9466-4462-A677-38B3C2B09F85}" sibTransId="{0848F12D-74BF-4EF3-9C62-84973C5A3245}"/>
    <dgm:cxn modelId="{AD2F792C-75DB-48D7-AC44-44300FD81375}" type="presOf" srcId="{3C5354ED-D996-49EF-A5F5-32E82D5A44C7}" destId="{25865A6F-F1F0-4FA6-ACD4-C0D2CC0D8EBA}" srcOrd="0" destOrd="0" presId="urn:microsoft.com/office/officeart/2005/8/layout/process4"/>
    <dgm:cxn modelId="{04587430-7B61-4673-BA5C-D451B50A3E43}" type="presOf" srcId="{F79E1AB1-0F19-4DAF-961F-0EA3876F3D9B}" destId="{3715B1D8-ED37-4544-AE67-94CBD91126A7}" srcOrd="0" destOrd="0" presId="urn:microsoft.com/office/officeart/2005/8/layout/process4"/>
    <dgm:cxn modelId="{AF5CB840-621E-4EBE-A014-320E85E5FA31}" type="presOf" srcId="{99FBCDFF-786C-4DDF-B7FF-38E716AEB37F}" destId="{904050D7-94FA-478B-8FD1-0867D7B436BA}" srcOrd="0" destOrd="0" presId="urn:microsoft.com/office/officeart/2005/8/layout/process4"/>
    <dgm:cxn modelId="{E579B762-FAAA-49C4-9B11-6390C5CBC72E}" srcId="{3C5354ED-D996-49EF-A5F5-32E82D5A44C7}" destId="{E6713892-E6C1-49F3-B8BE-2B450DFCCC38}" srcOrd="7" destOrd="0" parTransId="{8DC9CD59-C918-438C-8114-3576C8CB271C}" sibTransId="{C6D32507-0C5F-4C64-B0BB-171FEDDC9AF1}"/>
    <dgm:cxn modelId="{832F5943-E285-443C-B56E-249070320FC6}" type="presOf" srcId="{605913B7-1067-411D-A64F-2884645BC30B}" destId="{CA107408-9172-49F2-8801-6577ED3311CF}" srcOrd="0" destOrd="0" presId="urn:microsoft.com/office/officeart/2005/8/layout/process4"/>
    <dgm:cxn modelId="{DCE17969-DD4D-4446-9837-3149334870B0}" type="presOf" srcId="{853519BB-41DA-4956-ADAD-8FAF1B9B88CF}" destId="{8B615148-5452-468C-B1B0-B5D876ABE21F}" srcOrd="0" destOrd="0" presId="urn:microsoft.com/office/officeart/2005/8/layout/process4"/>
    <dgm:cxn modelId="{F2EBE26A-8A54-4E50-A035-557BBF3258F6}" srcId="{3C5354ED-D996-49EF-A5F5-32E82D5A44C7}" destId="{72FF48E3-6742-497B-840C-6F2900BA8C5D}" srcOrd="0" destOrd="0" parTransId="{EC7E0D0A-9D6B-415E-B2E3-D50FDA0137C4}" sibTransId="{330F03FD-2590-45C8-B589-A53CF174F633}"/>
    <dgm:cxn modelId="{9A5B8391-5D8D-4C8B-8D38-457865D2298C}" srcId="{3C5354ED-D996-49EF-A5F5-32E82D5A44C7}" destId="{F79E1AB1-0F19-4DAF-961F-0EA3876F3D9B}" srcOrd="5" destOrd="0" parTransId="{5DE64F75-8DC7-48B8-B1E0-BC6276AFC375}" sibTransId="{14CB3DD0-882C-4B4D-A07F-A85D92ABDC97}"/>
    <dgm:cxn modelId="{B706ADAF-9CA5-4F94-9427-D5A3AA688E34}" srcId="{3C5354ED-D996-49EF-A5F5-32E82D5A44C7}" destId="{9F32B501-FD95-4C1D-B060-AABB30475420}" srcOrd="4" destOrd="0" parTransId="{E16F19FF-C2AA-4EB9-9040-EAC53DA9E66D}" sibTransId="{5C037DD7-E555-4DB6-9317-28846F055D9B}"/>
    <dgm:cxn modelId="{1202E7B7-0B3D-4D53-BE9D-E6711C2D3D1E}" type="presOf" srcId="{9F32B501-FD95-4C1D-B060-AABB30475420}" destId="{F76F6CA7-A2FE-43CA-8A44-B42941AED02F}" srcOrd="0" destOrd="0" presId="urn:microsoft.com/office/officeart/2005/8/layout/process4"/>
    <dgm:cxn modelId="{D8994EBE-B6B2-4F03-86CB-FDE4D6CBAAEC}" srcId="{3C5354ED-D996-49EF-A5F5-32E82D5A44C7}" destId="{853519BB-41DA-4956-ADAD-8FAF1B9B88CF}" srcOrd="1" destOrd="0" parTransId="{5ACA7EEB-F8D7-4B48-8A44-27F1E972438E}" sibTransId="{84858DA0-0BEC-408D-AA0F-E5C0EBC2A606}"/>
    <dgm:cxn modelId="{829E3FC2-F285-441B-8730-7381508143B9}" srcId="{3C5354ED-D996-49EF-A5F5-32E82D5A44C7}" destId="{BCD4CBB4-6FE0-4DAC-9CBC-6E42A45BD88B}" srcOrd="3" destOrd="0" parTransId="{CD181E29-6CD7-41A7-88F6-CFB6838427F7}" sibTransId="{D3005831-8A7F-40E4-860F-2E1DE829D32F}"/>
    <dgm:cxn modelId="{E43681E1-2365-4C2A-AD77-011C16894FD2}" type="presOf" srcId="{E6713892-E6C1-49F3-B8BE-2B450DFCCC38}" destId="{64A4869C-5DB1-4EE3-A8B5-E02445FEB935}" srcOrd="0" destOrd="0" presId="urn:microsoft.com/office/officeart/2005/8/layout/process4"/>
    <dgm:cxn modelId="{7022C9E4-2656-4D26-A284-ED60A698990C}" srcId="{3C5354ED-D996-49EF-A5F5-32E82D5A44C7}" destId="{605913B7-1067-411D-A64F-2884645BC30B}" srcOrd="2" destOrd="0" parTransId="{7B4FDB67-8895-4B4D-B5BA-EABDBCAE97BA}" sibTransId="{645E9977-870A-4586-AB8C-A794C21065AD}"/>
    <dgm:cxn modelId="{E8F93AF3-85AD-49B7-80AC-A9D7ACB19740}" type="presOf" srcId="{72FF48E3-6742-497B-840C-6F2900BA8C5D}" destId="{F588DFF6-9DE9-4979-A25A-527B7306D96F}" srcOrd="0" destOrd="0" presId="urn:microsoft.com/office/officeart/2005/8/layout/process4"/>
    <dgm:cxn modelId="{F3F71DFE-5052-4A5C-9307-AA471EEE26A2}" type="presOf" srcId="{BCD4CBB4-6FE0-4DAC-9CBC-6E42A45BD88B}" destId="{B67E9DF6-D6FC-47B3-BE73-16EC46978AB6}" srcOrd="0" destOrd="0" presId="urn:microsoft.com/office/officeart/2005/8/layout/process4"/>
    <dgm:cxn modelId="{BE4BDBCF-A5CF-4BFF-8D2B-961C01692527}" type="presParOf" srcId="{25865A6F-F1F0-4FA6-ACD4-C0D2CC0D8EBA}" destId="{27646D73-7517-4FBC-9B8D-73CBC067AF01}" srcOrd="0" destOrd="0" presId="urn:microsoft.com/office/officeart/2005/8/layout/process4"/>
    <dgm:cxn modelId="{D1F4B698-2A17-415D-829A-A44355705D44}" type="presParOf" srcId="{27646D73-7517-4FBC-9B8D-73CBC067AF01}" destId="{64A4869C-5DB1-4EE3-A8B5-E02445FEB935}" srcOrd="0" destOrd="0" presId="urn:microsoft.com/office/officeart/2005/8/layout/process4"/>
    <dgm:cxn modelId="{8CE83798-6033-4D0E-8B5F-874CA69B2BD8}" type="presParOf" srcId="{25865A6F-F1F0-4FA6-ACD4-C0D2CC0D8EBA}" destId="{59396F2C-5BB1-4298-914D-2BBF687118D8}" srcOrd="1" destOrd="0" presId="urn:microsoft.com/office/officeart/2005/8/layout/process4"/>
    <dgm:cxn modelId="{70065838-AB53-40AF-AF05-CB8C2219D62F}" type="presParOf" srcId="{25865A6F-F1F0-4FA6-ACD4-C0D2CC0D8EBA}" destId="{58CEED4D-909B-4ED6-92C6-11E3F7A52DC9}" srcOrd="2" destOrd="0" presId="urn:microsoft.com/office/officeart/2005/8/layout/process4"/>
    <dgm:cxn modelId="{D1869B5C-514E-4953-B7F5-735F1F34B098}" type="presParOf" srcId="{58CEED4D-909B-4ED6-92C6-11E3F7A52DC9}" destId="{904050D7-94FA-478B-8FD1-0867D7B436BA}" srcOrd="0" destOrd="0" presId="urn:microsoft.com/office/officeart/2005/8/layout/process4"/>
    <dgm:cxn modelId="{07ACBB1E-87F0-42D1-90F9-E8994AE7D499}" type="presParOf" srcId="{25865A6F-F1F0-4FA6-ACD4-C0D2CC0D8EBA}" destId="{26CD3B11-279E-49EC-A76B-AD8B8CC50920}" srcOrd="3" destOrd="0" presId="urn:microsoft.com/office/officeart/2005/8/layout/process4"/>
    <dgm:cxn modelId="{A26C382E-30C3-4788-BCD5-42891B22FB9A}" type="presParOf" srcId="{25865A6F-F1F0-4FA6-ACD4-C0D2CC0D8EBA}" destId="{4D1F3335-D7D4-45D6-8CC9-C6E17B857846}" srcOrd="4" destOrd="0" presId="urn:microsoft.com/office/officeart/2005/8/layout/process4"/>
    <dgm:cxn modelId="{DC367E3C-50B7-4F43-B5C4-7C2706A2F507}" type="presParOf" srcId="{4D1F3335-D7D4-45D6-8CC9-C6E17B857846}" destId="{3715B1D8-ED37-4544-AE67-94CBD91126A7}" srcOrd="0" destOrd="0" presId="urn:microsoft.com/office/officeart/2005/8/layout/process4"/>
    <dgm:cxn modelId="{3B34DD96-519E-4959-880F-A822548AB76E}" type="presParOf" srcId="{25865A6F-F1F0-4FA6-ACD4-C0D2CC0D8EBA}" destId="{CA63F81F-5850-4B79-8168-CFB25896A118}" srcOrd="5" destOrd="0" presId="urn:microsoft.com/office/officeart/2005/8/layout/process4"/>
    <dgm:cxn modelId="{09748189-5AEB-4517-A43B-3F62F3C918B8}" type="presParOf" srcId="{25865A6F-F1F0-4FA6-ACD4-C0D2CC0D8EBA}" destId="{4C72F5F8-D46C-492D-8BE3-07FCBB98DA55}" srcOrd="6" destOrd="0" presId="urn:microsoft.com/office/officeart/2005/8/layout/process4"/>
    <dgm:cxn modelId="{2138D527-650A-4428-9CDB-82587C32067B}" type="presParOf" srcId="{4C72F5F8-D46C-492D-8BE3-07FCBB98DA55}" destId="{F76F6CA7-A2FE-43CA-8A44-B42941AED02F}" srcOrd="0" destOrd="0" presId="urn:microsoft.com/office/officeart/2005/8/layout/process4"/>
    <dgm:cxn modelId="{7ACF6884-F257-43EF-945B-EC6231BF2F4D}" type="presParOf" srcId="{25865A6F-F1F0-4FA6-ACD4-C0D2CC0D8EBA}" destId="{09C406B0-0481-40BB-8303-5A3F3FA80CF4}" srcOrd="7" destOrd="0" presId="urn:microsoft.com/office/officeart/2005/8/layout/process4"/>
    <dgm:cxn modelId="{FF28C696-F4C1-4704-90B8-210DCFE0FB3E}" type="presParOf" srcId="{25865A6F-F1F0-4FA6-ACD4-C0D2CC0D8EBA}" destId="{C5C6B478-F9B5-4E70-BB48-D7E9EAFCE39D}" srcOrd="8" destOrd="0" presId="urn:microsoft.com/office/officeart/2005/8/layout/process4"/>
    <dgm:cxn modelId="{8CFDA6FF-840E-4C37-8679-B8C1F70918DB}" type="presParOf" srcId="{C5C6B478-F9B5-4E70-BB48-D7E9EAFCE39D}" destId="{B67E9DF6-D6FC-47B3-BE73-16EC46978AB6}" srcOrd="0" destOrd="0" presId="urn:microsoft.com/office/officeart/2005/8/layout/process4"/>
    <dgm:cxn modelId="{3268E916-74B0-477E-AED6-35664750F5F5}" type="presParOf" srcId="{25865A6F-F1F0-4FA6-ACD4-C0D2CC0D8EBA}" destId="{6073335A-0C6A-4835-B8D8-59A96E49A1D4}" srcOrd="9" destOrd="0" presId="urn:microsoft.com/office/officeart/2005/8/layout/process4"/>
    <dgm:cxn modelId="{D40E17E7-4926-483E-81FC-5F2B7DA14D4D}" type="presParOf" srcId="{25865A6F-F1F0-4FA6-ACD4-C0D2CC0D8EBA}" destId="{FD4033B1-E7B5-44E0-817A-C30AC5D39FE8}" srcOrd="10" destOrd="0" presId="urn:microsoft.com/office/officeart/2005/8/layout/process4"/>
    <dgm:cxn modelId="{82203859-0765-4EDB-94D7-651CB08B3F85}" type="presParOf" srcId="{FD4033B1-E7B5-44E0-817A-C30AC5D39FE8}" destId="{CA107408-9172-49F2-8801-6577ED3311CF}" srcOrd="0" destOrd="0" presId="urn:microsoft.com/office/officeart/2005/8/layout/process4"/>
    <dgm:cxn modelId="{4175137A-28BD-43DF-ABD7-A6259DB31E21}" type="presParOf" srcId="{25865A6F-F1F0-4FA6-ACD4-C0D2CC0D8EBA}" destId="{34F7B006-4A85-4A14-8AFC-81D3AC5C7CE3}" srcOrd="11" destOrd="0" presId="urn:microsoft.com/office/officeart/2005/8/layout/process4"/>
    <dgm:cxn modelId="{B86D5456-2D7D-4C38-9361-E95B15C6D8F2}" type="presParOf" srcId="{25865A6F-F1F0-4FA6-ACD4-C0D2CC0D8EBA}" destId="{8F115EB4-82E9-41FA-AC57-E98106A55ACD}" srcOrd="12" destOrd="0" presId="urn:microsoft.com/office/officeart/2005/8/layout/process4"/>
    <dgm:cxn modelId="{59E2AEFE-7576-4385-BC3E-0454E0B7EE25}" type="presParOf" srcId="{8F115EB4-82E9-41FA-AC57-E98106A55ACD}" destId="{8B615148-5452-468C-B1B0-B5D876ABE21F}" srcOrd="0" destOrd="0" presId="urn:microsoft.com/office/officeart/2005/8/layout/process4"/>
    <dgm:cxn modelId="{BC809A45-63B7-4601-BB8E-7B9CD200427E}" type="presParOf" srcId="{25865A6F-F1F0-4FA6-ACD4-C0D2CC0D8EBA}" destId="{2D9191C4-FC73-4799-86C5-D94CE5488BE8}" srcOrd="13" destOrd="0" presId="urn:microsoft.com/office/officeart/2005/8/layout/process4"/>
    <dgm:cxn modelId="{03667390-6D66-4E0A-98C6-5F887B03DDF4}" type="presParOf" srcId="{25865A6F-F1F0-4FA6-ACD4-C0D2CC0D8EBA}" destId="{99314B51-4CB4-410C-A5A1-271CE8E9BF8C}" srcOrd="14" destOrd="0" presId="urn:microsoft.com/office/officeart/2005/8/layout/process4"/>
    <dgm:cxn modelId="{6E2ECAFD-BEE3-4C88-B97F-81C92A66318D}" type="presParOf" srcId="{99314B51-4CB4-410C-A5A1-271CE8E9BF8C}" destId="{F588DFF6-9DE9-4979-A25A-527B7306D96F}"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92F09AE-61DA-45D9-9B02-5A6154644B7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9EBB5A8-0610-494F-BB70-2E80E474E2F9}">
      <dgm:prSet/>
      <dgm:spPr/>
      <dgm:t>
        <a:bodyPr/>
        <a:lstStyle/>
        <a:p>
          <a:r>
            <a:rPr lang="en-US" baseline="0" dirty="0"/>
            <a:t>What are </a:t>
          </a:r>
          <a:r>
            <a:rPr lang="en-US" baseline="0" dirty="0" err="1"/>
            <a:t>Webhooks</a:t>
          </a:r>
          <a:endParaRPr lang="en-US" dirty="0"/>
        </a:p>
      </dgm:t>
    </dgm:pt>
    <dgm:pt modelId="{4910435A-03D0-4F46-9915-E2D151A151B2}" type="parTrans" cxnId="{2DBE64B8-5488-4AF9-A3E1-7C5D4F4CA9E3}">
      <dgm:prSet/>
      <dgm:spPr/>
      <dgm:t>
        <a:bodyPr/>
        <a:lstStyle/>
        <a:p>
          <a:endParaRPr lang="en-US"/>
        </a:p>
      </dgm:t>
    </dgm:pt>
    <dgm:pt modelId="{DAFC96C0-37E9-4BFF-8056-DC1AC8FD01E7}" type="sibTrans" cxnId="{2DBE64B8-5488-4AF9-A3E1-7C5D4F4CA9E3}">
      <dgm:prSet/>
      <dgm:spPr/>
      <dgm:t>
        <a:bodyPr/>
        <a:lstStyle/>
        <a:p>
          <a:endParaRPr lang="en-US"/>
        </a:p>
      </dgm:t>
    </dgm:pt>
    <dgm:pt modelId="{A370D177-2F42-4F76-AB34-FA09C2226876}">
      <dgm:prSet/>
      <dgm:spPr/>
      <dgm:t>
        <a:bodyPr/>
        <a:lstStyle/>
        <a:p>
          <a:r>
            <a:rPr lang="en-GB" dirty="0"/>
            <a:t>In this Lesson</a:t>
          </a:r>
          <a:endParaRPr lang="en-US" dirty="0"/>
        </a:p>
      </dgm:t>
    </dgm:pt>
    <dgm:pt modelId="{773641E7-837B-4BC8-BD87-6285539E6E0A}" type="parTrans" cxnId="{0E2C0DF9-9762-4300-84CE-99377FB138F1}">
      <dgm:prSet/>
      <dgm:spPr/>
      <dgm:t>
        <a:bodyPr/>
        <a:lstStyle/>
        <a:p>
          <a:endParaRPr lang="en-US"/>
        </a:p>
      </dgm:t>
    </dgm:pt>
    <dgm:pt modelId="{E3A724E5-22EE-40C1-BE76-B6C63FD264C5}" type="sibTrans" cxnId="{0E2C0DF9-9762-4300-84CE-99377FB138F1}">
      <dgm:prSet/>
      <dgm:spPr/>
      <dgm:t>
        <a:bodyPr/>
        <a:lstStyle/>
        <a:p>
          <a:endParaRPr lang="en-US"/>
        </a:p>
      </dgm:t>
    </dgm:pt>
    <dgm:pt modelId="{CA42A3C2-AAC0-4D2B-BEAB-865C43ECF747}">
      <dgm:prSet/>
      <dgm:spPr/>
      <dgm:t>
        <a:bodyPr/>
        <a:lstStyle/>
        <a:p>
          <a:r>
            <a:rPr lang="en-US" dirty="0"/>
            <a:t>How to use </a:t>
          </a:r>
          <a:r>
            <a:rPr lang="en-US" dirty="0" err="1"/>
            <a:t>Webhooks</a:t>
          </a:r>
          <a:endParaRPr lang="en-US" dirty="0"/>
        </a:p>
      </dgm:t>
    </dgm:pt>
    <dgm:pt modelId="{71A741B5-E4BD-49BB-8227-6E6366F4CF06}" type="parTrans" cxnId="{2723380F-A473-466A-8150-ABEB2A2B77D4}">
      <dgm:prSet/>
      <dgm:spPr/>
      <dgm:t>
        <a:bodyPr/>
        <a:lstStyle/>
        <a:p>
          <a:endParaRPr lang="en-US"/>
        </a:p>
      </dgm:t>
    </dgm:pt>
    <dgm:pt modelId="{A0031DF9-D517-4ECD-BFC1-88A4F8F313C0}" type="sibTrans" cxnId="{2723380F-A473-466A-8150-ABEB2A2B77D4}">
      <dgm:prSet/>
      <dgm:spPr/>
      <dgm:t>
        <a:bodyPr/>
        <a:lstStyle/>
        <a:p>
          <a:endParaRPr lang="en-US"/>
        </a:p>
      </dgm:t>
    </dgm:pt>
    <dgm:pt modelId="{607A8D05-B287-4337-963F-405785E3474B}">
      <dgm:prSet/>
      <dgm:spPr/>
      <dgm:t>
        <a:bodyPr/>
        <a:lstStyle/>
        <a:p>
          <a:r>
            <a:rPr lang="en-US" dirty="0"/>
            <a:t>When to use </a:t>
          </a:r>
          <a:r>
            <a:rPr lang="en-US" dirty="0" err="1"/>
            <a:t>Webhooks</a:t>
          </a:r>
          <a:endParaRPr lang="en-US" dirty="0"/>
        </a:p>
      </dgm:t>
    </dgm:pt>
    <dgm:pt modelId="{0B8CA264-006C-4278-AFC1-82E7109CEEAA}" type="parTrans" cxnId="{75E03BA0-158E-4DBA-B4EA-1DE6E6EEDCA8}">
      <dgm:prSet/>
      <dgm:spPr/>
      <dgm:t>
        <a:bodyPr/>
        <a:lstStyle/>
        <a:p>
          <a:endParaRPr lang="en-US"/>
        </a:p>
      </dgm:t>
    </dgm:pt>
    <dgm:pt modelId="{EF44FBB9-BAFC-45E4-B316-B627BF00B53A}" type="sibTrans" cxnId="{75E03BA0-158E-4DBA-B4EA-1DE6E6EEDCA8}">
      <dgm:prSet/>
      <dgm:spPr/>
      <dgm:t>
        <a:bodyPr/>
        <a:lstStyle/>
        <a:p>
          <a:endParaRPr lang="en-US"/>
        </a:p>
      </dgm:t>
    </dgm:pt>
    <dgm:pt modelId="{E5E9F6A9-C0FC-44C2-8E7D-6D0DD75AF889}" type="pres">
      <dgm:prSet presAssocID="{C92F09AE-61DA-45D9-9B02-5A6154644B72}" presName="linear" presStyleCnt="0">
        <dgm:presLayoutVars>
          <dgm:dir/>
          <dgm:animLvl val="lvl"/>
          <dgm:resizeHandles val="exact"/>
        </dgm:presLayoutVars>
      </dgm:prSet>
      <dgm:spPr/>
    </dgm:pt>
    <dgm:pt modelId="{1DAA3DC5-1E18-47DA-9B24-AB769D7BAB85}" type="pres">
      <dgm:prSet presAssocID="{A370D177-2F42-4F76-AB34-FA09C2226876}" presName="parentLin" presStyleCnt="0"/>
      <dgm:spPr/>
    </dgm:pt>
    <dgm:pt modelId="{DDDAEA0F-E222-4DAF-9921-A2B533464FDC}" type="pres">
      <dgm:prSet presAssocID="{A370D177-2F42-4F76-AB34-FA09C2226876}" presName="parentLeftMargin" presStyleLbl="node1" presStyleIdx="0" presStyleCnt="1"/>
      <dgm:spPr/>
    </dgm:pt>
    <dgm:pt modelId="{7DF7441D-73C7-406D-A440-D4FE488636CC}" type="pres">
      <dgm:prSet presAssocID="{A370D177-2F42-4F76-AB34-FA09C2226876}" presName="parentText" presStyleLbl="node1" presStyleIdx="0" presStyleCnt="1">
        <dgm:presLayoutVars>
          <dgm:chMax val="0"/>
          <dgm:bulletEnabled val="1"/>
        </dgm:presLayoutVars>
      </dgm:prSet>
      <dgm:spPr/>
    </dgm:pt>
    <dgm:pt modelId="{A93D446B-3A7B-47D1-814F-541044A8061B}" type="pres">
      <dgm:prSet presAssocID="{A370D177-2F42-4F76-AB34-FA09C2226876}" presName="negativeSpace" presStyleCnt="0"/>
      <dgm:spPr/>
    </dgm:pt>
    <dgm:pt modelId="{82E04019-39D4-444C-9C86-DF941E2A9919}" type="pres">
      <dgm:prSet presAssocID="{A370D177-2F42-4F76-AB34-FA09C2226876}" presName="childText" presStyleLbl="conFgAcc1" presStyleIdx="0" presStyleCnt="1">
        <dgm:presLayoutVars>
          <dgm:bulletEnabled val="1"/>
        </dgm:presLayoutVars>
      </dgm:prSet>
      <dgm:spPr/>
    </dgm:pt>
  </dgm:ptLst>
  <dgm:cxnLst>
    <dgm:cxn modelId="{CDDD7B02-1ED2-430E-A3F6-5AB01F919B4C}" type="presOf" srcId="{CA42A3C2-AAC0-4D2B-BEAB-865C43ECF747}" destId="{82E04019-39D4-444C-9C86-DF941E2A9919}" srcOrd="0" destOrd="2" presId="urn:microsoft.com/office/officeart/2005/8/layout/list1"/>
    <dgm:cxn modelId="{B78E3405-C85A-420A-BB25-C7B389A5C2F9}" type="presOf" srcId="{C92F09AE-61DA-45D9-9B02-5A6154644B72}" destId="{E5E9F6A9-C0FC-44C2-8E7D-6D0DD75AF889}" srcOrd="0" destOrd="0" presId="urn:microsoft.com/office/officeart/2005/8/layout/list1"/>
    <dgm:cxn modelId="{2723380F-A473-466A-8150-ABEB2A2B77D4}" srcId="{A370D177-2F42-4F76-AB34-FA09C2226876}" destId="{CA42A3C2-AAC0-4D2B-BEAB-865C43ECF747}" srcOrd="2" destOrd="0" parTransId="{71A741B5-E4BD-49BB-8227-6E6366F4CF06}" sibTransId="{A0031DF9-D517-4ECD-BFC1-88A4F8F313C0}"/>
    <dgm:cxn modelId="{DF008321-D24F-45BA-92ED-32639108CCBA}" type="presOf" srcId="{A370D177-2F42-4F76-AB34-FA09C2226876}" destId="{DDDAEA0F-E222-4DAF-9921-A2B533464FDC}" srcOrd="0" destOrd="0" presId="urn:microsoft.com/office/officeart/2005/8/layout/list1"/>
    <dgm:cxn modelId="{3EB16527-0DD1-4F5C-97F8-9D2B68A4A6C8}" type="presOf" srcId="{A370D177-2F42-4F76-AB34-FA09C2226876}" destId="{7DF7441D-73C7-406D-A440-D4FE488636CC}" srcOrd="1" destOrd="0" presId="urn:microsoft.com/office/officeart/2005/8/layout/list1"/>
    <dgm:cxn modelId="{493BCC2F-BF57-4DDB-A93E-61DFDCBD0928}" type="presOf" srcId="{607A8D05-B287-4337-963F-405785E3474B}" destId="{82E04019-39D4-444C-9C86-DF941E2A9919}" srcOrd="0" destOrd="1" presId="urn:microsoft.com/office/officeart/2005/8/layout/list1"/>
    <dgm:cxn modelId="{58F03962-4CB3-4116-9E05-FB079FC38CE6}" type="presOf" srcId="{19EBB5A8-0610-494F-BB70-2E80E474E2F9}" destId="{82E04019-39D4-444C-9C86-DF941E2A9919}" srcOrd="0" destOrd="0" presId="urn:microsoft.com/office/officeart/2005/8/layout/list1"/>
    <dgm:cxn modelId="{75E03BA0-158E-4DBA-B4EA-1DE6E6EEDCA8}" srcId="{A370D177-2F42-4F76-AB34-FA09C2226876}" destId="{607A8D05-B287-4337-963F-405785E3474B}" srcOrd="1" destOrd="0" parTransId="{0B8CA264-006C-4278-AFC1-82E7109CEEAA}" sibTransId="{EF44FBB9-BAFC-45E4-B316-B627BF00B53A}"/>
    <dgm:cxn modelId="{2DBE64B8-5488-4AF9-A3E1-7C5D4F4CA9E3}" srcId="{A370D177-2F42-4F76-AB34-FA09C2226876}" destId="{19EBB5A8-0610-494F-BB70-2E80E474E2F9}" srcOrd="0" destOrd="0" parTransId="{4910435A-03D0-4F46-9915-E2D151A151B2}" sibTransId="{DAFC96C0-37E9-4BFF-8056-DC1AC8FD01E7}"/>
    <dgm:cxn modelId="{0E2C0DF9-9762-4300-84CE-99377FB138F1}" srcId="{C92F09AE-61DA-45D9-9B02-5A6154644B72}" destId="{A370D177-2F42-4F76-AB34-FA09C2226876}" srcOrd="0" destOrd="0" parTransId="{773641E7-837B-4BC8-BD87-6285539E6E0A}" sibTransId="{E3A724E5-22EE-40C1-BE76-B6C63FD264C5}"/>
    <dgm:cxn modelId="{1A08E747-98FA-4A8A-971E-51206C805730}" type="presParOf" srcId="{E5E9F6A9-C0FC-44C2-8E7D-6D0DD75AF889}" destId="{1DAA3DC5-1E18-47DA-9B24-AB769D7BAB85}" srcOrd="0" destOrd="0" presId="urn:microsoft.com/office/officeart/2005/8/layout/list1"/>
    <dgm:cxn modelId="{053F94B2-971D-418D-B9B4-D043E5C94642}" type="presParOf" srcId="{1DAA3DC5-1E18-47DA-9B24-AB769D7BAB85}" destId="{DDDAEA0F-E222-4DAF-9921-A2B533464FDC}" srcOrd="0" destOrd="0" presId="urn:microsoft.com/office/officeart/2005/8/layout/list1"/>
    <dgm:cxn modelId="{77620B2B-7980-4C10-AE02-7B6C97B5EB0A}" type="presParOf" srcId="{1DAA3DC5-1E18-47DA-9B24-AB769D7BAB85}" destId="{7DF7441D-73C7-406D-A440-D4FE488636CC}" srcOrd="1" destOrd="0" presId="urn:microsoft.com/office/officeart/2005/8/layout/list1"/>
    <dgm:cxn modelId="{C3AEDDF8-3757-4512-AB2C-CF0779B65A7C}" type="presParOf" srcId="{E5E9F6A9-C0FC-44C2-8E7D-6D0DD75AF889}" destId="{A93D446B-3A7B-47D1-814F-541044A8061B}" srcOrd="1" destOrd="0" presId="urn:microsoft.com/office/officeart/2005/8/layout/list1"/>
    <dgm:cxn modelId="{63B5BF6B-08C7-4EC5-B5BC-E4D0C9C330A0}" type="presParOf" srcId="{E5E9F6A9-C0FC-44C2-8E7D-6D0DD75AF889}" destId="{82E04019-39D4-444C-9C86-DF941E2A9919}"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798AC69-A2E1-4EF6-98AE-C7683E7A03EC}"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B0DE82B9-5DD9-40E0-95DC-8CBF1A778EDE}">
      <dgm:prSet/>
      <dgm:spPr/>
      <dgm:t>
        <a:bodyPr/>
        <a:lstStyle/>
        <a:p>
          <a:r>
            <a:rPr lang="en-US" dirty="0"/>
            <a:t>Learn when </a:t>
          </a:r>
          <a:r>
            <a:rPr lang="en-US" dirty="0" err="1"/>
            <a:t>Webhooks</a:t>
          </a:r>
          <a:r>
            <a:rPr lang="en-US" dirty="0"/>
            <a:t> can be used</a:t>
          </a:r>
        </a:p>
      </dgm:t>
    </dgm:pt>
    <dgm:pt modelId="{2107A6AC-B1C6-4C49-9242-25D011147D1D}" type="parTrans" cxnId="{0F25235F-A4BE-4D80-A71E-80CD98ECB766}">
      <dgm:prSet/>
      <dgm:spPr/>
      <dgm:t>
        <a:bodyPr/>
        <a:lstStyle/>
        <a:p>
          <a:endParaRPr lang="en-US"/>
        </a:p>
      </dgm:t>
    </dgm:pt>
    <dgm:pt modelId="{A9862B88-8689-4841-AF1D-4BC3324CDE44}" type="sibTrans" cxnId="{0F25235F-A4BE-4D80-A71E-80CD98ECB766}">
      <dgm:prSet/>
      <dgm:spPr/>
      <dgm:t>
        <a:bodyPr/>
        <a:lstStyle/>
        <a:p>
          <a:endParaRPr lang="en-US"/>
        </a:p>
      </dgm:t>
    </dgm:pt>
    <dgm:pt modelId="{A67EA21E-A5DE-4B87-9D01-0E72DF0A7103}">
      <dgm:prSet/>
      <dgm:spPr/>
      <dgm:t>
        <a:bodyPr/>
        <a:lstStyle/>
        <a:p>
          <a:r>
            <a:rPr lang="en-US" dirty="0"/>
            <a:t>Understand how to work with </a:t>
          </a:r>
          <a:r>
            <a:rPr lang="en-US" dirty="0" err="1"/>
            <a:t>Webhooks</a:t>
          </a:r>
          <a:endParaRPr lang="en-US" dirty="0"/>
        </a:p>
      </dgm:t>
    </dgm:pt>
    <dgm:pt modelId="{CDFC89F3-2E83-4CB8-BCB1-3CCBF4D7906F}" type="parTrans" cxnId="{CD436C98-83A7-4752-8FBA-B3D448FC5923}">
      <dgm:prSet/>
      <dgm:spPr/>
      <dgm:t>
        <a:bodyPr/>
        <a:lstStyle/>
        <a:p>
          <a:endParaRPr lang="en-US"/>
        </a:p>
      </dgm:t>
    </dgm:pt>
    <dgm:pt modelId="{634F3946-8D14-424F-A0AD-FCC68C6638E1}" type="sibTrans" cxnId="{CD436C98-83A7-4752-8FBA-B3D448FC5923}">
      <dgm:prSet/>
      <dgm:spPr/>
      <dgm:t>
        <a:bodyPr/>
        <a:lstStyle/>
        <a:p>
          <a:endParaRPr lang="en-US"/>
        </a:p>
      </dgm:t>
    </dgm:pt>
    <dgm:pt modelId="{3031FF6C-248A-45E4-8DD8-E639782565CD}">
      <dgm:prSet/>
      <dgm:spPr/>
      <dgm:t>
        <a:bodyPr/>
        <a:lstStyle/>
        <a:p>
          <a:r>
            <a:rPr lang="en-US" dirty="0"/>
            <a:t>Know the limitations of using </a:t>
          </a:r>
          <a:r>
            <a:rPr lang="en-US" dirty="0" err="1"/>
            <a:t>Webhooks</a:t>
          </a:r>
          <a:endParaRPr lang="en-US" dirty="0"/>
        </a:p>
      </dgm:t>
    </dgm:pt>
    <dgm:pt modelId="{09D6291C-6D77-4B30-B2F8-448C4D4B78FC}" type="parTrans" cxnId="{7A2D251F-7E78-4154-AF01-B546D9B2D875}">
      <dgm:prSet/>
      <dgm:spPr/>
      <dgm:t>
        <a:bodyPr/>
        <a:lstStyle/>
        <a:p>
          <a:endParaRPr lang="en-US"/>
        </a:p>
      </dgm:t>
    </dgm:pt>
    <dgm:pt modelId="{F8B3A3A6-772D-4CDA-ADC5-B40C109A8675}" type="sibTrans" cxnId="{7A2D251F-7E78-4154-AF01-B546D9B2D875}">
      <dgm:prSet/>
      <dgm:spPr/>
      <dgm:t>
        <a:bodyPr/>
        <a:lstStyle/>
        <a:p>
          <a:endParaRPr lang="en-US"/>
        </a:p>
      </dgm:t>
    </dgm:pt>
    <dgm:pt modelId="{5BC7F1D4-0D30-434E-AFCB-31EBBA1C5B59}" type="pres">
      <dgm:prSet presAssocID="{2798AC69-A2E1-4EF6-98AE-C7683E7A03EC}" presName="CompostProcess" presStyleCnt="0">
        <dgm:presLayoutVars>
          <dgm:dir/>
          <dgm:resizeHandles val="exact"/>
        </dgm:presLayoutVars>
      </dgm:prSet>
      <dgm:spPr/>
    </dgm:pt>
    <dgm:pt modelId="{1C79580F-FA24-454B-BC42-1742933B42B3}" type="pres">
      <dgm:prSet presAssocID="{2798AC69-A2E1-4EF6-98AE-C7683E7A03EC}" presName="arrow" presStyleLbl="bgShp" presStyleIdx="0" presStyleCnt="1"/>
      <dgm:spPr/>
    </dgm:pt>
    <dgm:pt modelId="{FD03593B-BDE2-4F5D-A0FC-39F9CD5CF603}" type="pres">
      <dgm:prSet presAssocID="{2798AC69-A2E1-4EF6-98AE-C7683E7A03EC}" presName="linearProcess" presStyleCnt="0"/>
      <dgm:spPr/>
    </dgm:pt>
    <dgm:pt modelId="{608F863E-2DA1-4EEE-B455-2467BD36206A}" type="pres">
      <dgm:prSet presAssocID="{B0DE82B9-5DD9-40E0-95DC-8CBF1A778EDE}" presName="textNode" presStyleLbl="node1" presStyleIdx="0" presStyleCnt="3">
        <dgm:presLayoutVars>
          <dgm:bulletEnabled val="1"/>
        </dgm:presLayoutVars>
      </dgm:prSet>
      <dgm:spPr/>
    </dgm:pt>
    <dgm:pt modelId="{F921DCF8-A45E-4B8A-BDDA-64C0EE666967}" type="pres">
      <dgm:prSet presAssocID="{A9862B88-8689-4841-AF1D-4BC3324CDE44}" presName="sibTrans" presStyleCnt="0"/>
      <dgm:spPr/>
    </dgm:pt>
    <dgm:pt modelId="{AE0CD186-1854-4DED-BC91-483AD118C94B}" type="pres">
      <dgm:prSet presAssocID="{A67EA21E-A5DE-4B87-9D01-0E72DF0A7103}" presName="textNode" presStyleLbl="node1" presStyleIdx="1" presStyleCnt="3">
        <dgm:presLayoutVars>
          <dgm:bulletEnabled val="1"/>
        </dgm:presLayoutVars>
      </dgm:prSet>
      <dgm:spPr/>
    </dgm:pt>
    <dgm:pt modelId="{3DCAC961-9137-412A-878F-0C127635CE2F}" type="pres">
      <dgm:prSet presAssocID="{634F3946-8D14-424F-A0AD-FCC68C6638E1}" presName="sibTrans" presStyleCnt="0"/>
      <dgm:spPr/>
    </dgm:pt>
    <dgm:pt modelId="{6A8F35B6-8677-4125-8D30-B8BF207BB25B}" type="pres">
      <dgm:prSet presAssocID="{3031FF6C-248A-45E4-8DD8-E639782565CD}" presName="textNode" presStyleLbl="node1" presStyleIdx="2" presStyleCnt="3">
        <dgm:presLayoutVars>
          <dgm:bulletEnabled val="1"/>
        </dgm:presLayoutVars>
      </dgm:prSet>
      <dgm:spPr/>
    </dgm:pt>
  </dgm:ptLst>
  <dgm:cxnLst>
    <dgm:cxn modelId="{7B4C7F06-DD04-4C96-98D5-17154700E41D}" type="presOf" srcId="{3031FF6C-248A-45E4-8DD8-E639782565CD}" destId="{6A8F35B6-8677-4125-8D30-B8BF207BB25B}" srcOrd="0" destOrd="0" presId="urn:microsoft.com/office/officeart/2005/8/layout/hProcess9"/>
    <dgm:cxn modelId="{9B42261E-FEF3-413B-8C44-833558317E71}" type="presOf" srcId="{2798AC69-A2E1-4EF6-98AE-C7683E7A03EC}" destId="{5BC7F1D4-0D30-434E-AFCB-31EBBA1C5B59}" srcOrd="0" destOrd="0" presId="urn:microsoft.com/office/officeart/2005/8/layout/hProcess9"/>
    <dgm:cxn modelId="{7A2D251F-7E78-4154-AF01-B546D9B2D875}" srcId="{2798AC69-A2E1-4EF6-98AE-C7683E7A03EC}" destId="{3031FF6C-248A-45E4-8DD8-E639782565CD}" srcOrd="2" destOrd="0" parTransId="{09D6291C-6D77-4B30-B2F8-448C4D4B78FC}" sibTransId="{F8B3A3A6-772D-4CDA-ADC5-B40C109A8675}"/>
    <dgm:cxn modelId="{0F25235F-A4BE-4D80-A71E-80CD98ECB766}" srcId="{2798AC69-A2E1-4EF6-98AE-C7683E7A03EC}" destId="{B0DE82B9-5DD9-40E0-95DC-8CBF1A778EDE}" srcOrd="0" destOrd="0" parTransId="{2107A6AC-B1C6-4C49-9242-25D011147D1D}" sibTransId="{A9862B88-8689-4841-AF1D-4BC3324CDE44}"/>
    <dgm:cxn modelId="{CD436C98-83A7-4752-8FBA-B3D448FC5923}" srcId="{2798AC69-A2E1-4EF6-98AE-C7683E7A03EC}" destId="{A67EA21E-A5DE-4B87-9D01-0E72DF0A7103}" srcOrd="1" destOrd="0" parTransId="{CDFC89F3-2E83-4CB8-BCB1-3CCBF4D7906F}" sibTransId="{634F3946-8D14-424F-A0AD-FCC68C6638E1}"/>
    <dgm:cxn modelId="{8480F9DD-2B4B-42A5-A8BB-E68B8DC36793}" type="presOf" srcId="{B0DE82B9-5DD9-40E0-95DC-8CBF1A778EDE}" destId="{608F863E-2DA1-4EEE-B455-2467BD36206A}" srcOrd="0" destOrd="0" presId="urn:microsoft.com/office/officeart/2005/8/layout/hProcess9"/>
    <dgm:cxn modelId="{0710AAE1-B842-489D-9583-E9D16F2A7F3F}" type="presOf" srcId="{A67EA21E-A5DE-4B87-9D01-0E72DF0A7103}" destId="{AE0CD186-1854-4DED-BC91-483AD118C94B}" srcOrd="0" destOrd="0" presId="urn:microsoft.com/office/officeart/2005/8/layout/hProcess9"/>
    <dgm:cxn modelId="{4B5728B5-1F0C-4E8D-A856-1A07C1918B50}" type="presParOf" srcId="{5BC7F1D4-0D30-434E-AFCB-31EBBA1C5B59}" destId="{1C79580F-FA24-454B-BC42-1742933B42B3}" srcOrd="0" destOrd="0" presId="urn:microsoft.com/office/officeart/2005/8/layout/hProcess9"/>
    <dgm:cxn modelId="{7B1CCF65-38E9-4062-9811-4F5B4EF0C79C}" type="presParOf" srcId="{5BC7F1D4-0D30-434E-AFCB-31EBBA1C5B59}" destId="{FD03593B-BDE2-4F5D-A0FC-39F9CD5CF603}" srcOrd="1" destOrd="0" presId="urn:microsoft.com/office/officeart/2005/8/layout/hProcess9"/>
    <dgm:cxn modelId="{1A0CC71D-EA8F-4B2E-BF9C-671BDAB3FBC6}" type="presParOf" srcId="{FD03593B-BDE2-4F5D-A0FC-39F9CD5CF603}" destId="{608F863E-2DA1-4EEE-B455-2467BD36206A}" srcOrd="0" destOrd="0" presId="urn:microsoft.com/office/officeart/2005/8/layout/hProcess9"/>
    <dgm:cxn modelId="{035FD804-9D2B-432A-8792-A353E3B122D9}" type="presParOf" srcId="{FD03593B-BDE2-4F5D-A0FC-39F9CD5CF603}" destId="{F921DCF8-A45E-4B8A-BDDA-64C0EE666967}" srcOrd="1" destOrd="0" presId="urn:microsoft.com/office/officeart/2005/8/layout/hProcess9"/>
    <dgm:cxn modelId="{948872BD-CDDF-453D-9B1F-D91F2C49A774}" type="presParOf" srcId="{FD03593B-BDE2-4F5D-A0FC-39F9CD5CF603}" destId="{AE0CD186-1854-4DED-BC91-483AD118C94B}" srcOrd="2" destOrd="0" presId="urn:microsoft.com/office/officeart/2005/8/layout/hProcess9"/>
    <dgm:cxn modelId="{5C1BF947-B140-49B3-A359-124E4A8002D3}" type="presParOf" srcId="{FD03593B-BDE2-4F5D-A0FC-39F9CD5CF603}" destId="{3DCAC961-9137-412A-878F-0C127635CE2F}" srcOrd="3" destOrd="0" presId="urn:microsoft.com/office/officeart/2005/8/layout/hProcess9"/>
    <dgm:cxn modelId="{DEEB3E7A-1929-42F2-8EF3-3267DB63A78E}" type="presParOf" srcId="{FD03593B-BDE2-4F5D-A0FC-39F9CD5CF603}" destId="{6A8F35B6-8677-4125-8D30-B8BF207BB25B}"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55CAAF6-6627-4A22-9E86-F5089B6652A3}" type="doc">
      <dgm:prSet loTypeId="urn:microsoft.com/office/officeart/2005/8/layout/vList5" loCatId="list" qsTypeId="urn:microsoft.com/office/officeart/2005/8/quickstyle/simple1" qsCatId="simple" csTypeId="urn:microsoft.com/office/officeart/2005/8/colors/accent3_2" csCatId="accent3" phldr="1"/>
      <dgm:spPr/>
      <dgm:t>
        <a:bodyPr/>
        <a:lstStyle/>
        <a:p>
          <a:endParaRPr lang="en-US"/>
        </a:p>
      </dgm:t>
    </dgm:pt>
    <dgm:pt modelId="{9824DE9C-49F0-456A-A79F-9A209758F7A6}">
      <dgm:prSet/>
      <dgm:spPr/>
      <dgm:t>
        <a:bodyPr/>
        <a:lstStyle/>
        <a:p>
          <a:r>
            <a:rPr lang="nl-NL" baseline="0" dirty="0" err="1"/>
            <a:t>Create</a:t>
          </a:r>
          <a:r>
            <a:rPr lang="nl-NL" baseline="0" dirty="0"/>
            <a:t> new </a:t>
          </a:r>
          <a:r>
            <a:rPr lang="nl-NL" baseline="0" dirty="0" err="1"/>
            <a:t>subscription</a:t>
          </a:r>
          <a:endParaRPr lang="en-US" dirty="0"/>
        </a:p>
      </dgm:t>
    </dgm:pt>
    <dgm:pt modelId="{51421D55-5824-45C8-9695-1FA2C3D2A907}" type="parTrans" cxnId="{BD73AC50-3289-4058-B87D-99D22499B883}">
      <dgm:prSet/>
      <dgm:spPr/>
      <dgm:t>
        <a:bodyPr/>
        <a:lstStyle/>
        <a:p>
          <a:endParaRPr lang="en-US"/>
        </a:p>
      </dgm:t>
    </dgm:pt>
    <dgm:pt modelId="{4E49D01E-E47F-4A57-8311-9AD63AEC95B3}" type="sibTrans" cxnId="{BD73AC50-3289-4058-B87D-99D22499B883}">
      <dgm:prSet/>
      <dgm:spPr/>
      <dgm:t>
        <a:bodyPr/>
        <a:lstStyle/>
        <a:p>
          <a:endParaRPr lang="en-US"/>
        </a:p>
      </dgm:t>
    </dgm:pt>
    <dgm:pt modelId="{3ABE4F48-AC93-41A4-8C4E-F6A24B285CD5}">
      <dgm:prSet/>
      <dgm:spPr/>
      <dgm:t>
        <a:bodyPr/>
        <a:lstStyle/>
        <a:p>
          <a:pPr>
            <a:buNone/>
          </a:pPr>
          <a:r>
            <a:rPr lang="nl-NL" b="0" i="0" dirty="0"/>
            <a:t>	POST /_</a:t>
          </a:r>
          <a:r>
            <a:rPr lang="nl-NL" b="0" i="0" dirty="0" err="1"/>
            <a:t>api</a:t>
          </a:r>
          <a:r>
            <a:rPr lang="nl-NL" b="0" i="0" dirty="0"/>
            <a:t>/web/</a:t>
          </a:r>
          <a:r>
            <a:rPr lang="nl-NL" b="0" i="0" dirty="0" err="1"/>
            <a:t>lists</a:t>
          </a:r>
          <a:r>
            <a:rPr lang="nl-NL" b="0" i="0" dirty="0"/>
            <a:t>/</a:t>
          </a:r>
          <a:br>
            <a:rPr lang="nl-NL" b="0" i="0" dirty="0"/>
          </a:br>
          <a:r>
            <a:rPr lang="nl-NL" b="0" i="0" dirty="0" err="1"/>
            <a:t>getbytitle</a:t>
          </a:r>
          <a:r>
            <a:rPr lang="nl-NL" b="0" i="0" dirty="0"/>
            <a:t>('list-</a:t>
          </a:r>
          <a:r>
            <a:rPr lang="nl-NL" b="0" i="0" dirty="0" err="1"/>
            <a:t>title</a:t>
          </a:r>
          <a:r>
            <a:rPr lang="nl-NL" b="0" i="0" dirty="0"/>
            <a:t>')/</a:t>
          </a:r>
          <a:r>
            <a:rPr lang="nl-NL" b="0" i="0" dirty="0" err="1"/>
            <a:t>subscriptions</a:t>
          </a:r>
          <a:endParaRPr lang="en-US" dirty="0"/>
        </a:p>
      </dgm:t>
    </dgm:pt>
    <dgm:pt modelId="{6BE5937E-A036-4720-91F2-120C219D58F8}" type="parTrans" cxnId="{DBEF9FD3-0916-48C7-AC72-3FB0580C5971}">
      <dgm:prSet/>
      <dgm:spPr/>
      <dgm:t>
        <a:bodyPr/>
        <a:lstStyle/>
        <a:p>
          <a:endParaRPr lang="en-US"/>
        </a:p>
      </dgm:t>
    </dgm:pt>
    <dgm:pt modelId="{F642B98F-0B4C-4CA0-8364-431282227892}" type="sibTrans" cxnId="{DBEF9FD3-0916-48C7-AC72-3FB0580C5971}">
      <dgm:prSet/>
      <dgm:spPr/>
      <dgm:t>
        <a:bodyPr/>
        <a:lstStyle/>
        <a:p>
          <a:endParaRPr lang="en-US"/>
        </a:p>
      </dgm:t>
    </dgm:pt>
    <dgm:pt modelId="{75A1ACA0-A946-46F5-B9A5-4B5A6BB754FB}">
      <dgm:prSet/>
      <dgm:spPr/>
      <dgm:t>
        <a:bodyPr/>
        <a:lstStyle/>
        <a:p>
          <a:r>
            <a:rPr lang="en-US" dirty="0"/>
            <a:t>Get subscriptions</a:t>
          </a:r>
        </a:p>
      </dgm:t>
    </dgm:pt>
    <dgm:pt modelId="{7120227B-D302-4775-806E-9413F2D8C90F}" type="parTrans" cxnId="{8C46AE99-CA0E-442F-90AB-FF77F96C57D9}">
      <dgm:prSet/>
      <dgm:spPr/>
      <dgm:t>
        <a:bodyPr/>
        <a:lstStyle/>
        <a:p>
          <a:endParaRPr lang="en-US"/>
        </a:p>
      </dgm:t>
    </dgm:pt>
    <dgm:pt modelId="{007B5647-F835-4973-8D0C-97037565BB96}" type="sibTrans" cxnId="{8C46AE99-CA0E-442F-90AB-FF77F96C57D9}">
      <dgm:prSet/>
      <dgm:spPr/>
      <dgm:t>
        <a:bodyPr/>
        <a:lstStyle/>
        <a:p>
          <a:endParaRPr lang="en-US"/>
        </a:p>
      </dgm:t>
    </dgm:pt>
    <dgm:pt modelId="{7BB464CC-6A61-4702-AD3C-476885CEC196}">
      <dgm:prSet/>
      <dgm:spPr/>
      <dgm:t>
        <a:bodyPr/>
        <a:lstStyle/>
        <a:p>
          <a:pPr>
            <a:buNone/>
          </a:pPr>
          <a:r>
            <a:rPr lang="en-US" b="0" i="0" dirty="0"/>
            <a:t>	GET /_</a:t>
          </a:r>
          <a:r>
            <a:rPr lang="en-US" b="0" i="0" dirty="0" err="1"/>
            <a:t>api</a:t>
          </a:r>
          <a:r>
            <a:rPr lang="en-US" b="0" i="0" dirty="0"/>
            <a:t>/web/lists/</a:t>
          </a:r>
          <a:br>
            <a:rPr lang="en-US" b="0" i="0" dirty="0"/>
          </a:br>
          <a:r>
            <a:rPr lang="en-US" b="0" i="0" dirty="0" err="1"/>
            <a:t>getbytitle</a:t>
          </a:r>
          <a:r>
            <a:rPr lang="en-US" b="0" i="0" dirty="0"/>
            <a:t>('list-title')/subscriptions</a:t>
          </a:r>
          <a:endParaRPr lang="en-US" dirty="0"/>
        </a:p>
      </dgm:t>
    </dgm:pt>
    <dgm:pt modelId="{783395BC-46D2-4A16-ADD3-FE320022DF9F}" type="parTrans" cxnId="{366F23BD-169E-4E55-8931-6FE83721422E}">
      <dgm:prSet/>
      <dgm:spPr/>
      <dgm:t>
        <a:bodyPr/>
        <a:lstStyle/>
        <a:p>
          <a:endParaRPr lang="en-US"/>
        </a:p>
      </dgm:t>
    </dgm:pt>
    <dgm:pt modelId="{37400FD2-1435-4A66-8C00-0BD63BFC81CD}" type="sibTrans" cxnId="{366F23BD-169E-4E55-8931-6FE83721422E}">
      <dgm:prSet/>
      <dgm:spPr/>
      <dgm:t>
        <a:bodyPr/>
        <a:lstStyle/>
        <a:p>
          <a:endParaRPr lang="en-US"/>
        </a:p>
      </dgm:t>
    </dgm:pt>
    <dgm:pt modelId="{742FF2DA-3761-4322-9FD3-7CA826EB8AD6}">
      <dgm:prSet/>
      <dgm:spPr/>
      <dgm:t>
        <a:bodyPr/>
        <a:lstStyle/>
        <a:p>
          <a:r>
            <a:rPr lang="en-US" dirty="0"/>
            <a:t>Delete a subscription</a:t>
          </a:r>
        </a:p>
      </dgm:t>
    </dgm:pt>
    <dgm:pt modelId="{982AFCD7-42A7-4CF4-9CF4-A15FDFDF00B5}" type="parTrans" cxnId="{2EC71273-28C0-4630-8756-8CBB9B944CB3}">
      <dgm:prSet/>
      <dgm:spPr/>
      <dgm:t>
        <a:bodyPr/>
        <a:lstStyle/>
        <a:p>
          <a:endParaRPr lang="en-US"/>
        </a:p>
      </dgm:t>
    </dgm:pt>
    <dgm:pt modelId="{6FE59A64-28D4-4C0C-ABC0-BFD3D001E3C2}" type="sibTrans" cxnId="{2EC71273-28C0-4630-8756-8CBB9B944CB3}">
      <dgm:prSet/>
      <dgm:spPr/>
      <dgm:t>
        <a:bodyPr/>
        <a:lstStyle/>
        <a:p>
          <a:endParaRPr lang="en-US"/>
        </a:p>
      </dgm:t>
    </dgm:pt>
    <dgm:pt modelId="{19BDADB0-16E3-4130-A173-0BF34DBFCE68}">
      <dgm:prSet/>
      <dgm:spPr/>
      <dgm:t>
        <a:bodyPr/>
        <a:lstStyle/>
        <a:p>
          <a:pPr>
            <a:buNone/>
          </a:pPr>
          <a:r>
            <a:rPr lang="en-US" b="0" i="0" dirty="0"/>
            <a:t>	DELETE /_</a:t>
          </a:r>
          <a:r>
            <a:rPr lang="en-US" b="0" i="0" dirty="0" err="1"/>
            <a:t>api</a:t>
          </a:r>
          <a:r>
            <a:rPr lang="en-US" b="0" i="0" dirty="0"/>
            <a:t>/web/lists/</a:t>
          </a:r>
          <a:br>
            <a:rPr lang="en-US" b="0" i="0" dirty="0"/>
          </a:br>
          <a:r>
            <a:rPr lang="en-US" b="0" i="0" dirty="0" err="1"/>
            <a:t>getbytitle</a:t>
          </a:r>
          <a:r>
            <a:rPr lang="en-US" b="0" i="0" dirty="0"/>
            <a:t>(‘list-title')/subscriptions('id')</a:t>
          </a:r>
          <a:endParaRPr lang="en-US" dirty="0"/>
        </a:p>
      </dgm:t>
    </dgm:pt>
    <dgm:pt modelId="{D2D58C91-8A94-47F1-BF81-CFB57830461A}" type="parTrans" cxnId="{CC8EEA71-E676-4730-B92B-A6E123E18C59}">
      <dgm:prSet/>
      <dgm:spPr/>
      <dgm:t>
        <a:bodyPr/>
        <a:lstStyle/>
        <a:p>
          <a:endParaRPr lang="en-US"/>
        </a:p>
      </dgm:t>
    </dgm:pt>
    <dgm:pt modelId="{F5369A5C-E709-4B04-840B-8191B980C72A}" type="sibTrans" cxnId="{CC8EEA71-E676-4730-B92B-A6E123E18C59}">
      <dgm:prSet/>
      <dgm:spPr/>
      <dgm:t>
        <a:bodyPr/>
        <a:lstStyle/>
        <a:p>
          <a:endParaRPr lang="en-US"/>
        </a:p>
      </dgm:t>
    </dgm:pt>
    <dgm:pt modelId="{43E8EFDC-62E5-4478-B67C-AD5E6EEA877E}">
      <dgm:prSet/>
      <dgm:spPr/>
      <dgm:t>
        <a:bodyPr/>
        <a:lstStyle/>
        <a:p>
          <a:r>
            <a:rPr lang="en-US" dirty="0"/>
            <a:t>Update a subscription</a:t>
          </a:r>
        </a:p>
      </dgm:t>
    </dgm:pt>
    <dgm:pt modelId="{EA5CD374-84C3-4382-9BF7-AC367CEB0AFD}" type="parTrans" cxnId="{C752A73B-AA27-431B-AC0E-EEA0CC1DBD72}">
      <dgm:prSet/>
      <dgm:spPr/>
      <dgm:t>
        <a:bodyPr/>
        <a:lstStyle/>
        <a:p>
          <a:endParaRPr lang="en-US"/>
        </a:p>
      </dgm:t>
    </dgm:pt>
    <dgm:pt modelId="{2990556E-05DA-496B-8AB1-C2AAC4593042}" type="sibTrans" cxnId="{C752A73B-AA27-431B-AC0E-EEA0CC1DBD72}">
      <dgm:prSet/>
      <dgm:spPr/>
      <dgm:t>
        <a:bodyPr/>
        <a:lstStyle/>
        <a:p>
          <a:endParaRPr lang="en-US"/>
        </a:p>
      </dgm:t>
    </dgm:pt>
    <dgm:pt modelId="{18E294BF-8933-44C7-8206-FE91B7F84758}">
      <dgm:prSet/>
      <dgm:spPr/>
      <dgm:t>
        <a:bodyPr/>
        <a:lstStyle/>
        <a:p>
          <a:pPr>
            <a:buNone/>
          </a:pPr>
          <a:r>
            <a:rPr lang="en-US" b="0" i="0" dirty="0"/>
            <a:t>	PATCH /_</a:t>
          </a:r>
          <a:r>
            <a:rPr lang="en-US" b="0" i="0" dirty="0" err="1"/>
            <a:t>api</a:t>
          </a:r>
          <a:r>
            <a:rPr lang="en-US" b="0" i="0" dirty="0"/>
            <a:t>/web/lists/</a:t>
          </a:r>
          <a:br>
            <a:rPr lang="en-US" b="0" i="0" dirty="0"/>
          </a:br>
          <a:r>
            <a:rPr lang="en-US" b="0" i="0" dirty="0" err="1"/>
            <a:t>getbytitle</a:t>
          </a:r>
          <a:r>
            <a:rPr lang="en-US" b="0" i="0" dirty="0"/>
            <a:t>('list-title')/subscriptions('id')</a:t>
          </a:r>
          <a:endParaRPr lang="en-US" dirty="0"/>
        </a:p>
      </dgm:t>
    </dgm:pt>
    <dgm:pt modelId="{9CCCACBD-E1B5-42EF-A922-0D4B45286721}" type="parTrans" cxnId="{BB8AF928-9EB7-4621-9E24-7E7236EB8904}">
      <dgm:prSet/>
      <dgm:spPr/>
      <dgm:t>
        <a:bodyPr/>
        <a:lstStyle/>
        <a:p>
          <a:endParaRPr lang="en-US"/>
        </a:p>
      </dgm:t>
    </dgm:pt>
    <dgm:pt modelId="{018DFECF-4EA9-46E8-BD96-D7BCFB4A9B9D}" type="sibTrans" cxnId="{BB8AF928-9EB7-4621-9E24-7E7236EB8904}">
      <dgm:prSet/>
      <dgm:spPr/>
      <dgm:t>
        <a:bodyPr/>
        <a:lstStyle/>
        <a:p>
          <a:endParaRPr lang="en-US"/>
        </a:p>
      </dgm:t>
    </dgm:pt>
    <dgm:pt modelId="{5C4A94C1-9EA2-4DE7-947A-9B364C09CD85}" type="pres">
      <dgm:prSet presAssocID="{E55CAAF6-6627-4A22-9E86-F5089B6652A3}" presName="Name0" presStyleCnt="0">
        <dgm:presLayoutVars>
          <dgm:dir/>
          <dgm:animLvl val="lvl"/>
          <dgm:resizeHandles val="exact"/>
        </dgm:presLayoutVars>
      </dgm:prSet>
      <dgm:spPr/>
    </dgm:pt>
    <dgm:pt modelId="{D05C12BE-06CC-45AA-8714-B2AFFBF2C4A9}" type="pres">
      <dgm:prSet presAssocID="{9824DE9C-49F0-456A-A79F-9A209758F7A6}" presName="linNode" presStyleCnt="0"/>
      <dgm:spPr/>
    </dgm:pt>
    <dgm:pt modelId="{0B92F2C5-BF87-4B6B-825B-1A9C44ED9DD6}" type="pres">
      <dgm:prSet presAssocID="{9824DE9C-49F0-456A-A79F-9A209758F7A6}" presName="parentText" presStyleLbl="node1" presStyleIdx="0" presStyleCnt="4">
        <dgm:presLayoutVars>
          <dgm:chMax val="1"/>
          <dgm:bulletEnabled val="1"/>
        </dgm:presLayoutVars>
      </dgm:prSet>
      <dgm:spPr/>
    </dgm:pt>
    <dgm:pt modelId="{EC860DF6-CB34-45A9-8F0C-286ABA655789}" type="pres">
      <dgm:prSet presAssocID="{9824DE9C-49F0-456A-A79F-9A209758F7A6}" presName="descendantText" presStyleLbl="alignAccFollowNode1" presStyleIdx="0" presStyleCnt="4">
        <dgm:presLayoutVars>
          <dgm:bulletEnabled val="1"/>
        </dgm:presLayoutVars>
      </dgm:prSet>
      <dgm:spPr/>
    </dgm:pt>
    <dgm:pt modelId="{FA21E14C-4072-46EB-B03D-9FC3C8D11834}" type="pres">
      <dgm:prSet presAssocID="{4E49D01E-E47F-4A57-8311-9AD63AEC95B3}" presName="sp" presStyleCnt="0"/>
      <dgm:spPr/>
    </dgm:pt>
    <dgm:pt modelId="{11FEEC10-73C1-497F-B713-4BD2853D8771}" type="pres">
      <dgm:prSet presAssocID="{75A1ACA0-A946-46F5-B9A5-4B5A6BB754FB}" presName="linNode" presStyleCnt="0"/>
      <dgm:spPr/>
    </dgm:pt>
    <dgm:pt modelId="{12BC4BD6-C19B-44AA-919E-196E4050017E}" type="pres">
      <dgm:prSet presAssocID="{75A1ACA0-A946-46F5-B9A5-4B5A6BB754FB}" presName="parentText" presStyleLbl="node1" presStyleIdx="1" presStyleCnt="4">
        <dgm:presLayoutVars>
          <dgm:chMax val="1"/>
          <dgm:bulletEnabled val="1"/>
        </dgm:presLayoutVars>
      </dgm:prSet>
      <dgm:spPr/>
    </dgm:pt>
    <dgm:pt modelId="{CE5162F4-1665-469E-BCD6-06A15484DB01}" type="pres">
      <dgm:prSet presAssocID="{75A1ACA0-A946-46F5-B9A5-4B5A6BB754FB}" presName="descendantText" presStyleLbl="alignAccFollowNode1" presStyleIdx="1" presStyleCnt="4">
        <dgm:presLayoutVars>
          <dgm:bulletEnabled val="1"/>
        </dgm:presLayoutVars>
      </dgm:prSet>
      <dgm:spPr/>
    </dgm:pt>
    <dgm:pt modelId="{F36CA904-CF7E-41D6-99C6-5B3D686322BD}" type="pres">
      <dgm:prSet presAssocID="{007B5647-F835-4973-8D0C-97037565BB96}" presName="sp" presStyleCnt="0"/>
      <dgm:spPr/>
    </dgm:pt>
    <dgm:pt modelId="{227796DA-94C6-472E-BB8B-6E0B297DEB14}" type="pres">
      <dgm:prSet presAssocID="{742FF2DA-3761-4322-9FD3-7CA826EB8AD6}" presName="linNode" presStyleCnt="0"/>
      <dgm:spPr/>
    </dgm:pt>
    <dgm:pt modelId="{F1BFF0A9-8D4D-4C1C-BC3E-8287C9115C1B}" type="pres">
      <dgm:prSet presAssocID="{742FF2DA-3761-4322-9FD3-7CA826EB8AD6}" presName="parentText" presStyleLbl="node1" presStyleIdx="2" presStyleCnt="4">
        <dgm:presLayoutVars>
          <dgm:chMax val="1"/>
          <dgm:bulletEnabled val="1"/>
        </dgm:presLayoutVars>
      </dgm:prSet>
      <dgm:spPr/>
    </dgm:pt>
    <dgm:pt modelId="{3BEA9455-A0C9-43D3-8CA3-F8C8EBDAFF15}" type="pres">
      <dgm:prSet presAssocID="{742FF2DA-3761-4322-9FD3-7CA826EB8AD6}" presName="descendantText" presStyleLbl="alignAccFollowNode1" presStyleIdx="2" presStyleCnt="4">
        <dgm:presLayoutVars>
          <dgm:bulletEnabled val="1"/>
        </dgm:presLayoutVars>
      </dgm:prSet>
      <dgm:spPr/>
    </dgm:pt>
    <dgm:pt modelId="{E9FEAF40-4723-40C4-9D64-ED6D11C042DC}" type="pres">
      <dgm:prSet presAssocID="{6FE59A64-28D4-4C0C-ABC0-BFD3D001E3C2}" presName="sp" presStyleCnt="0"/>
      <dgm:spPr/>
    </dgm:pt>
    <dgm:pt modelId="{ED306FF0-94B9-46DF-9F67-B37482F03D99}" type="pres">
      <dgm:prSet presAssocID="{43E8EFDC-62E5-4478-B67C-AD5E6EEA877E}" presName="linNode" presStyleCnt="0"/>
      <dgm:spPr/>
    </dgm:pt>
    <dgm:pt modelId="{1F8C7B5A-85F6-4BC5-B5CB-0D25B1D9FB42}" type="pres">
      <dgm:prSet presAssocID="{43E8EFDC-62E5-4478-B67C-AD5E6EEA877E}" presName="parentText" presStyleLbl="node1" presStyleIdx="3" presStyleCnt="4">
        <dgm:presLayoutVars>
          <dgm:chMax val="1"/>
          <dgm:bulletEnabled val="1"/>
        </dgm:presLayoutVars>
      </dgm:prSet>
      <dgm:spPr/>
    </dgm:pt>
    <dgm:pt modelId="{1CB4D7AD-5996-4139-AF8D-388B6039E2A0}" type="pres">
      <dgm:prSet presAssocID="{43E8EFDC-62E5-4478-B67C-AD5E6EEA877E}" presName="descendantText" presStyleLbl="alignAccFollowNode1" presStyleIdx="3" presStyleCnt="4">
        <dgm:presLayoutVars>
          <dgm:bulletEnabled val="1"/>
        </dgm:presLayoutVars>
      </dgm:prSet>
      <dgm:spPr/>
    </dgm:pt>
  </dgm:ptLst>
  <dgm:cxnLst>
    <dgm:cxn modelId="{0B71950D-BBC1-4AF2-9165-6BD99C64C5B9}" type="presOf" srcId="{9824DE9C-49F0-456A-A79F-9A209758F7A6}" destId="{0B92F2C5-BF87-4B6B-825B-1A9C44ED9DD6}" srcOrd="0" destOrd="0" presId="urn:microsoft.com/office/officeart/2005/8/layout/vList5"/>
    <dgm:cxn modelId="{0730021D-4C16-479E-BA4E-19BAA3B0DB70}" type="presOf" srcId="{18E294BF-8933-44C7-8206-FE91B7F84758}" destId="{1CB4D7AD-5996-4139-AF8D-388B6039E2A0}" srcOrd="0" destOrd="0" presId="urn:microsoft.com/office/officeart/2005/8/layout/vList5"/>
    <dgm:cxn modelId="{BB8AF928-9EB7-4621-9E24-7E7236EB8904}" srcId="{43E8EFDC-62E5-4478-B67C-AD5E6EEA877E}" destId="{18E294BF-8933-44C7-8206-FE91B7F84758}" srcOrd="0" destOrd="0" parTransId="{9CCCACBD-E1B5-42EF-A922-0D4B45286721}" sibTransId="{018DFECF-4EA9-46E8-BD96-D7BCFB4A9B9D}"/>
    <dgm:cxn modelId="{C752A73B-AA27-431B-AC0E-EEA0CC1DBD72}" srcId="{E55CAAF6-6627-4A22-9E86-F5089B6652A3}" destId="{43E8EFDC-62E5-4478-B67C-AD5E6EEA877E}" srcOrd="3" destOrd="0" parTransId="{EA5CD374-84C3-4382-9BF7-AC367CEB0AFD}" sibTransId="{2990556E-05DA-496B-8AB1-C2AAC4593042}"/>
    <dgm:cxn modelId="{17100642-2E06-4CFD-AE04-63A9E4013075}" type="presOf" srcId="{3ABE4F48-AC93-41A4-8C4E-F6A24B285CD5}" destId="{EC860DF6-CB34-45A9-8F0C-286ABA655789}" srcOrd="0" destOrd="0" presId="urn:microsoft.com/office/officeart/2005/8/layout/vList5"/>
    <dgm:cxn modelId="{BD73AC50-3289-4058-B87D-99D22499B883}" srcId="{E55CAAF6-6627-4A22-9E86-F5089B6652A3}" destId="{9824DE9C-49F0-456A-A79F-9A209758F7A6}" srcOrd="0" destOrd="0" parTransId="{51421D55-5824-45C8-9695-1FA2C3D2A907}" sibTransId="{4E49D01E-E47F-4A57-8311-9AD63AEC95B3}"/>
    <dgm:cxn modelId="{CC8EEA71-E676-4730-B92B-A6E123E18C59}" srcId="{742FF2DA-3761-4322-9FD3-7CA826EB8AD6}" destId="{19BDADB0-16E3-4130-A173-0BF34DBFCE68}" srcOrd="0" destOrd="0" parTransId="{D2D58C91-8A94-47F1-BF81-CFB57830461A}" sibTransId="{F5369A5C-E709-4B04-840B-8191B980C72A}"/>
    <dgm:cxn modelId="{2EC71273-28C0-4630-8756-8CBB9B944CB3}" srcId="{E55CAAF6-6627-4A22-9E86-F5089B6652A3}" destId="{742FF2DA-3761-4322-9FD3-7CA826EB8AD6}" srcOrd="2" destOrd="0" parTransId="{982AFCD7-42A7-4CF4-9CF4-A15FDFDF00B5}" sibTransId="{6FE59A64-28D4-4C0C-ABC0-BFD3D001E3C2}"/>
    <dgm:cxn modelId="{3D494995-2A23-4CAF-8DFD-F1E2188DCC01}" type="presOf" srcId="{E55CAAF6-6627-4A22-9E86-F5089B6652A3}" destId="{5C4A94C1-9EA2-4DE7-947A-9B364C09CD85}" srcOrd="0" destOrd="0" presId="urn:microsoft.com/office/officeart/2005/8/layout/vList5"/>
    <dgm:cxn modelId="{8C46AE99-CA0E-442F-90AB-FF77F96C57D9}" srcId="{E55CAAF6-6627-4A22-9E86-F5089B6652A3}" destId="{75A1ACA0-A946-46F5-B9A5-4B5A6BB754FB}" srcOrd="1" destOrd="0" parTransId="{7120227B-D302-4775-806E-9413F2D8C90F}" sibTransId="{007B5647-F835-4973-8D0C-97037565BB96}"/>
    <dgm:cxn modelId="{864D42AA-1975-4AA8-B8D5-9E4CCE735824}" type="presOf" srcId="{75A1ACA0-A946-46F5-B9A5-4B5A6BB754FB}" destId="{12BC4BD6-C19B-44AA-919E-196E4050017E}" srcOrd="0" destOrd="0" presId="urn:microsoft.com/office/officeart/2005/8/layout/vList5"/>
    <dgm:cxn modelId="{F2B47BB7-B22F-46D0-AB45-B30E749C6A35}" type="presOf" srcId="{19BDADB0-16E3-4130-A173-0BF34DBFCE68}" destId="{3BEA9455-A0C9-43D3-8CA3-F8C8EBDAFF15}" srcOrd="0" destOrd="0" presId="urn:microsoft.com/office/officeart/2005/8/layout/vList5"/>
    <dgm:cxn modelId="{366F23BD-169E-4E55-8931-6FE83721422E}" srcId="{75A1ACA0-A946-46F5-B9A5-4B5A6BB754FB}" destId="{7BB464CC-6A61-4702-AD3C-476885CEC196}" srcOrd="0" destOrd="0" parTransId="{783395BC-46D2-4A16-ADD3-FE320022DF9F}" sibTransId="{37400FD2-1435-4A66-8C00-0BD63BFC81CD}"/>
    <dgm:cxn modelId="{CC529FCB-5830-4C19-B64C-2BDBF3E9CAFA}" type="presOf" srcId="{7BB464CC-6A61-4702-AD3C-476885CEC196}" destId="{CE5162F4-1665-469E-BCD6-06A15484DB01}" srcOrd="0" destOrd="0" presId="urn:microsoft.com/office/officeart/2005/8/layout/vList5"/>
    <dgm:cxn modelId="{A6E7D8D2-B442-4578-BDF8-FDBBE870CD3A}" type="presOf" srcId="{742FF2DA-3761-4322-9FD3-7CA826EB8AD6}" destId="{F1BFF0A9-8D4D-4C1C-BC3E-8287C9115C1B}" srcOrd="0" destOrd="0" presId="urn:microsoft.com/office/officeart/2005/8/layout/vList5"/>
    <dgm:cxn modelId="{DBEF9FD3-0916-48C7-AC72-3FB0580C5971}" srcId="{9824DE9C-49F0-456A-A79F-9A209758F7A6}" destId="{3ABE4F48-AC93-41A4-8C4E-F6A24B285CD5}" srcOrd="0" destOrd="0" parTransId="{6BE5937E-A036-4720-91F2-120C219D58F8}" sibTransId="{F642B98F-0B4C-4CA0-8364-431282227892}"/>
    <dgm:cxn modelId="{5058A5E2-13FF-41EF-A48C-2974E713E601}" type="presOf" srcId="{43E8EFDC-62E5-4478-B67C-AD5E6EEA877E}" destId="{1F8C7B5A-85F6-4BC5-B5CB-0D25B1D9FB42}" srcOrd="0" destOrd="0" presId="urn:microsoft.com/office/officeart/2005/8/layout/vList5"/>
    <dgm:cxn modelId="{14C79D76-076A-4912-A5E3-F69DDE749C7E}" type="presParOf" srcId="{5C4A94C1-9EA2-4DE7-947A-9B364C09CD85}" destId="{D05C12BE-06CC-45AA-8714-B2AFFBF2C4A9}" srcOrd="0" destOrd="0" presId="urn:microsoft.com/office/officeart/2005/8/layout/vList5"/>
    <dgm:cxn modelId="{6C278861-21C3-4071-B9B7-BF7D2F79D13B}" type="presParOf" srcId="{D05C12BE-06CC-45AA-8714-B2AFFBF2C4A9}" destId="{0B92F2C5-BF87-4B6B-825B-1A9C44ED9DD6}" srcOrd="0" destOrd="0" presId="urn:microsoft.com/office/officeart/2005/8/layout/vList5"/>
    <dgm:cxn modelId="{EC329E2F-3874-47B6-A405-FD6B77790698}" type="presParOf" srcId="{D05C12BE-06CC-45AA-8714-B2AFFBF2C4A9}" destId="{EC860DF6-CB34-45A9-8F0C-286ABA655789}" srcOrd="1" destOrd="0" presId="urn:microsoft.com/office/officeart/2005/8/layout/vList5"/>
    <dgm:cxn modelId="{EAFD1313-361B-4915-AB4D-A0ECEA2442EA}" type="presParOf" srcId="{5C4A94C1-9EA2-4DE7-947A-9B364C09CD85}" destId="{FA21E14C-4072-46EB-B03D-9FC3C8D11834}" srcOrd="1" destOrd="0" presId="urn:microsoft.com/office/officeart/2005/8/layout/vList5"/>
    <dgm:cxn modelId="{EF993029-FA2E-4A22-9D4D-6B6DFFE63220}" type="presParOf" srcId="{5C4A94C1-9EA2-4DE7-947A-9B364C09CD85}" destId="{11FEEC10-73C1-497F-B713-4BD2853D8771}" srcOrd="2" destOrd="0" presId="urn:microsoft.com/office/officeart/2005/8/layout/vList5"/>
    <dgm:cxn modelId="{69B82DE3-FADF-47FA-ADAA-C74B4A98304A}" type="presParOf" srcId="{11FEEC10-73C1-497F-B713-4BD2853D8771}" destId="{12BC4BD6-C19B-44AA-919E-196E4050017E}" srcOrd="0" destOrd="0" presId="urn:microsoft.com/office/officeart/2005/8/layout/vList5"/>
    <dgm:cxn modelId="{0D0410E4-7560-4058-8BAF-D2248B778923}" type="presParOf" srcId="{11FEEC10-73C1-497F-B713-4BD2853D8771}" destId="{CE5162F4-1665-469E-BCD6-06A15484DB01}" srcOrd="1" destOrd="0" presId="urn:microsoft.com/office/officeart/2005/8/layout/vList5"/>
    <dgm:cxn modelId="{310595B9-ABC3-44A4-A223-4668E8970711}" type="presParOf" srcId="{5C4A94C1-9EA2-4DE7-947A-9B364C09CD85}" destId="{F36CA904-CF7E-41D6-99C6-5B3D686322BD}" srcOrd="3" destOrd="0" presId="urn:microsoft.com/office/officeart/2005/8/layout/vList5"/>
    <dgm:cxn modelId="{3FB6CBD8-F98C-42E6-BC24-594494BBE424}" type="presParOf" srcId="{5C4A94C1-9EA2-4DE7-947A-9B364C09CD85}" destId="{227796DA-94C6-472E-BB8B-6E0B297DEB14}" srcOrd="4" destOrd="0" presId="urn:microsoft.com/office/officeart/2005/8/layout/vList5"/>
    <dgm:cxn modelId="{6A7D6368-1936-4922-9DCE-471CDBD960D3}" type="presParOf" srcId="{227796DA-94C6-472E-BB8B-6E0B297DEB14}" destId="{F1BFF0A9-8D4D-4C1C-BC3E-8287C9115C1B}" srcOrd="0" destOrd="0" presId="urn:microsoft.com/office/officeart/2005/8/layout/vList5"/>
    <dgm:cxn modelId="{3426313F-8963-4367-94F6-EDF5FEF5C391}" type="presParOf" srcId="{227796DA-94C6-472E-BB8B-6E0B297DEB14}" destId="{3BEA9455-A0C9-43D3-8CA3-F8C8EBDAFF15}" srcOrd="1" destOrd="0" presId="urn:microsoft.com/office/officeart/2005/8/layout/vList5"/>
    <dgm:cxn modelId="{1BBF6024-D763-452D-8469-6AF738B5EA69}" type="presParOf" srcId="{5C4A94C1-9EA2-4DE7-947A-9B364C09CD85}" destId="{E9FEAF40-4723-40C4-9D64-ED6D11C042DC}" srcOrd="5" destOrd="0" presId="urn:microsoft.com/office/officeart/2005/8/layout/vList5"/>
    <dgm:cxn modelId="{2B54868A-C863-4B97-92A0-6F54DB62DFFD}" type="presParOf" srcId="{5C4A94C1-9EA2-4DE7-947A-9B364C09CD85}" destId="{ED306FF0-94B9-46DF-9F67-B37482F03D99}" srcOrd="6" destOrd="0" presId="urn:microsoft.com/office/officeart/2005/8/layout/vList5"/>
    <dgm:cxn modelId="{72E9D4C0-B9D9-431B-A050-59C22512EA79}" type="presParOf" srcId="{ED306FF0-94B9-46DF-9F67-B37482F03D99}" destId="{1F8C7B5A-85F6-4BC5-B5CB-0D25B1D9FB42}" srcOrd="0" destOrd="0" presId="urn:microsoft.com/office/officeart/2005/8/layout/vList5"/>
    <dgm:cxn modelId="{151E35FA-0394-46D1-AABE-EE98B7D50989}" type="presParOf" srcId="{ED306FF0-94B9-46DF-9F67-B37482F03D99}" destId="{1CB4D7AD-5996-4139-AF8D-388B6039E2A0}"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029B1F9-354C-446C-8D7A-E19D4F0D771F}"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2E35B064-3150-491C-AB28-61044D29A836}">
      <dgm:prSet custT="1"/>
      <dgm:spPr/>
      <dgm:t>
        <a:bodyPr/>
        <a:lstStyle/>
        <a:p>
          <a:r>
            <a:rPr lang="en-GB" sz="1400" dirty="0" err="1"/>
            <a:t>Webhooks</a:t>
          </a:r>
          <a:r>
            <a:rPr lang="en-GB" sz="1400" dirty="0"/>
            <a:t> work with which item type in SharePoint?</a:t>
          </a:r>
          <a:endParaRPr lang="en-US" sz="1400" dirty="0"/>
        </a:p>
      </dgm:t>
    </dgm:pt>
    <dgm:pt modelId="{BBBBD1DC-5A38-4801-A13F-52860F51D150}" type="parTrans" cxnId="{DFF21753-1BAD-4C77-8525-97B26675AA95}">
      <dgm:prSet/>
      <dgm:spPr/>
      <dgm:t>
        <a:bodyPr/>
        <a:lstStyle/>
        <a:p>
          <a:endParaRPr lang="en-US"/>
        </a:p>
      </dgm:t>
    </dgm:pt>
    <dgm:pt modelId="{57B80E8A-99AF-4BF1-8593-73F313822EFD}" type="sibTrans" cxnId="{DFF21753-1BAD-4C77-8525-97B26675AA95}">
      <dgm:prSet/>
      <dgm:spPr/>
      <dgm:t>
        <a:bodyPr/>
        <a:lstStyle/>
        <a:p>
          <a:endParaRPr lang="en-US"/>
        </a:p>
      </dgm:t>
    </dgm:pt>
    <dgm:pt modelId="{123EAD3D-BCDB-4083-9DF8-155AA93C3F18}">
      <dgm:prSet custT="1"/>
      <dgm:spPr/>
      <dgm:t>
        <a:bodyPr/>
        <a:lstStyle/>
        <a:p>
          <a:r>
            <a:rPr lang="en-GB" sz="1400" dirty="0"/>
            <a:t>What happens if the </a:t>
          </a:r>
          <a:r>
            <a:rPr lang="en-GB" sz="1400" dirty="0" err="1"/>
            <a:t>WebAPI</a:t>
          </a:r>
          <a:r>
            <a:rPr lang="en-GB" sz="1400" dirty="0"/>
            <a:t> service is down for 30 minutes?</a:t>
          </a:r>
          <a:endParaRPr lang="en-US" sz="1400" dirty="0"/>
        </a:p>
      </dgm:t>
    </dgm:pt>
    <dgm:pt modelId="{F8E1F304-BB0F-429F-8100-239E4C84E440}" type="parTrans" cxnId="{BB83BD26-0E10-4FA3-BDB5-A06DD5CDB7F8}">
      <dgm:prSet/>
      <dgm:spPr/>
      <dgm:t>
        <a:bodyPr/>
        <a:lstStyle/>
        <a:p>
          <a:endParaRPr lang="en-US"/>
        </a:p>
      </dgm:t>
    </dgm:pt>
    <dgm:pt modelId="{8B085A4C-F468-4076-825B-75AD6C3E5F15}" type="sibTrans" cxnId="{BB83BD26-0E10-4FA3-BDB5-A06DD5CDB7F8}">
      <dgm:prSet/>
      <dgm:spPr/>
      <dgm:t>
        <a:bodyPr/>
        <a:lstStyle/>
        <a:p>
          <a:endParaRPr lang="en-US"/>
        </a:p>
      </dgm:t>
    </dgm:pt>
    <dgm:pt modelId="{1C61B076-3B3A-42C6-B442-F05CDE034EFA}">
      <dgm:prSet custT="1"/>
      <dgm:spPr/>
      <dgm:t>
        <a:bodyPr/>
        <a:lstStyle/>
        <a:p>
          <a:pPr>
            <a:buNone/>
          </a:pPr>
          <a:r>
            <a:rPr lang="en-US" sz="1400" dirty="0"/>
            <a:t>Use the </a:t>
          </a:r>
          <a:r>
            <a:rPr lang="en-US" sz="1400" dirty="0" err="1"/>
            <a:t>GetChanges</a:t>
          </a:r>
          <a:r>
            <a:rPr lang="en-US" sz="1400" dirty="0"/>
            <a:t> API to check for changes</a:t>
          </a:r>
        </a:p>
      </dgm:t>
    </dgm:pt>
    <dgm:pt modelId="{9E412D3D-5792-4200-9551-60061705B307}" type="parTrans" cxnId="{42190934-F67F-4A52-8E68-D714D847440F}">
      <dgm:prSet/>
      <dgm:spPr/>
      <dgm:t>
        <a:bodyPr/>
        <a:lstStyle/>
        <a:p>
          <a:endParaRPr lang="en-US"/>
        </a:p>
      </dgm:t>
    </dgm:pt>
    <dgm:pt modelId="{659FE89D-C7B5-457C-8D84-8CA52F525FEF}" type="sibTrans" cxnId="{42190934-F67F-4A52-8E68-D714D847440F}">
      <dgm:prSet/>
      <dgm:spPr/>
      <dgm:t>
        <a:bodyPr/>
        <a:lstStyle/>
        <a:p>
          <a:endParaRPr lang="en-US"/>
        </a:p>
      </dgm:t>
    </dgm:pt>
    <dgm:pt modelId="{D7C288BB-DD78-4149-8D76-74C8AB844180}">
      <dgm:prSet custT="1"/>
      <dgm:spPr/>
      <dgm:t>
        <a:bodyPr/>
        <a:lstStyle/>
        <a:p>
          <a:r>
            <a:rPr lang="en-GB" sz="1400" dirty="0"/>
            <a:t>How do we find out what was changed when a </a:t>
          </a:r>
          <a:r>
            <a:rPr lang="en-GB" sz="1400" dirty="0" err="1"/>
            <a:t>webhook</a:t>
          </a:r>
          <a:r>
            <a:rPr lang="en-GB" sz="1400" dirty="0"/>
            <a:t> triggers?</a:t>
          </a:r>
          <a:endParaRPr lang="en-US" sz="1400" dirty="0"/>
        </a:p>
      </dgm:t>
    </dgm:pt>
    <dgm:pt modelId="{9113D74D-FE95-454F-9B9A-DF5111DCC01B}" type="sibTrans" cxnId="{8B8732EB-79E2-4D99-884D-C8FCE4A64631}">
      <dgm:prSet/>
      <dgm:spPr/>
      <dgm:t>
        <a:bodyPr/>
        <a:lstStyle/>
        <a:p>
          <a:endParaRPr lang="en-US"/>
        </a:p>
      </dgm:t>
    </dgm:pt>
    <dgm:pt modelId="{55085F31-B853-4177-B3DC-DDEA91F9DAD3}" type="parTrans" cxnId="{8B8732EB-79E2-4D99-884D-C8FCE4A64631}">
      <dgm:prSet/>
      <dgm:spPr/>
      <dgm:t>
        <a:bodyPr/>
        <a:lstStyle/>
        <a:p>
          <a:endParaRPr lang="en-US"/>
        </a:p>
      </dgm:t>
    </dgm:pt>
    <dgm:pt modelId="{7CC73E94-DE95-4612-AB8E-6459D0A7FADF}">
      <dgm:prSet custT="1"/>
      <dgm:spPr/>
      <dgm:t>
        <a:bodyPr/>
        <a:lstStyle/>
        <a:p>
          <a:pPr>
            <a:buNone/>
          </a:pPr>
          <a:r>
            <a:rPr lang="en-US" sz="1400" dirty="0"/>
            <a:t>List Items</a:t>
          </a:r>
        </a:p>
      </dgm:t>
    </dgm:pt>
    <dgm:pt modelId="{6D1B2F11-00BB-4605-B2BB-68C757C1E332}" type="parTrans" cxnId="{6A4447E8-813D-4725-B9D6-565C515BE7FF}">
      <dgm:prSet/>
      <dgm:spPr/>
      <dgm:t>
        <a:bodyPr/>
        <a:lstStyle/>
        <a:p>
          <a:endParaRPr lang="en-US"/>
        </a:p>
      </dgm:t>
    </dgm:pt>
    <dgm:pt modelId="{4B954EDB-F223-4D27-BE7E-D582D2F6801A}" type="sibTrans" cxnId="{6A4447E8-813D-4725-B9D6-565C515BE7FF}">
      <dgm:prSet/>
      <dgm:spPr/>
      <dgm:t>
        <a:bodyPr/>
        <a:lstStyle/>
        <a:p>
          <a:endParaRPr lang="en-US"/>
        </a:p>
      </dgm:t>
    </dgm:pt>
    <dgm:pt modelId="{74F2BF01-D61F-4C68-BEC5-C436F6375B1D}">
      <dgm:prSet custT="1"/>
      <dgm:spPr/>
      <dgm:t>
        <a:bodyPr/>
        <a:lstStyle/>
        <a:p>
          <a:pPr>
            <a:buNone/>
          </a:pPr>
          <a:r>
            <a:rPr lang="en-US" sz="1400" dirty="0"/>
            <a:t>The </a:t>
          </a:r>
          <a:r>
            <a:rPr lang="en-US" sz="1400" dirty="0" err="1"/>
            <a:t>webhook</a:t>
          </a:r>
          <a:r>
            <a:rPr lang="en-US" sz="1400" dirty="0"/>
            <a:t> subscription will automatically be removed after 5 unsuccessful attempts with 5 minute intervals</a:t>
          </a:r>
        </a:p>
      </dgm:t>
    </dgm:pt>
    <dgm:pt modelId="{F043B972-5AB5-4E32-99CA-EAA64C92A422}" type="parTrans" cxnId="{75733424-A9F2-4028-85BB-2D10B2B23A7C}">
      <dgm:prSet/>
      <dgm:spPr/>
      <dgm:t>
        <a:bodyPr/>
        <a:lstStyle/>
        <a:p>
          <a:endParaRPr lang="en-US"/>
        </a:p>
      </dgm:t>
    </dgm:pt>
    <dgm:pt modelId="{527341EB-19EE-43E0-B182-FB6D42A138D4}" type="sibTrans" cxnId="{75733424-A9F2-4028-85BB-2D10B2B23A7C}">
      <dgm:prSet/>
      <dgm:spPr/>
      <dgm:t>
        <a:bodyPr/>
        <a:lstStyle/>
        <a:p>
          <a:endParaRPr lang="en-US"/>
        </a:p>
      </dgm:t>
    </dgm:pt>
    <dgm:pt modelId="{5C2066CB-A8DE-40EF-8802-C2208F3FAC3B}" type="pres">
      <dgm:prSet presAssocID="{B029B1F9-354C-446C-8D7A-E19D4F0D771F}" presName="linear" presStyleCnt="0">
        <dgm:presLayoutVars>
          <dgm:dir/>
          <dgm:animLvl val="lvl"/>
          <dgm:resizeHandles val="exact"/>
        </dgm:presLayoutVars>
      </dgm:prSet>
      <dgm:spPr/>
    </dgm:pt>
    <dgm:pt modelId="{F0266A8A-6434-4793-9662-7C943CD01FB5}" type="pres">
      <dgm:prSet presAssocID="{2E35B064-3150-491C-AB28-61044D29A836}" presName="parentLin" presStyleCnt="0"/>
      <dgm:spPr/>
    </dgm:pt>
    <dgm:pt modelId="{837D5B0D-2334-49F1-A208-09F3B726EFB8}" type="pres">
      <dgm:prSet presAssocID="{2E35B064-3150-491C-AB28-61044D29A836}" presName="parentLeftMargin" presStyleLbl="node1" presStyleIdx="0" presStyleCnt="3"/>
      <dgm:spPr/>
    </dgm:pt>
    <dgm:pt modelId="{C0BF5464-998F-4715-9B8D-09F971A00C24}" type="pres">
      <dgm:prSet presAssocID="{2E35B064-3150-491C-AB28-61044D29A836}" presName="parentText" presStyleLbl="node1" presStyleIdx="0" presStyleCnt="3">
        <dgm:presLayoutVars>
          <dgm:chMax val="0"/>
          <dgm:bulletEnabled val="1"/>
        </dgm:presLayoutVars>
      </dgm:prSet>
      <dgm:spPr/>
    </dgm:pt>
    <dgm:pt modelId="{7F879612-D656-4204-8C10-CEB4E9C028A1}" type="pres">
      <dgm:prSet presAssocID="{2E35B064-3150-491C-AB28-61044D29A836}" presName="negativeSpace" presStyleCnt="0"/>
      <dgm:spPr/>
    </dgm:pt>
    <dgm:pt modelId="{BA10CE67-E160-413C-ACAC-6647F3CB5468}" type="pres">
      <dgm:prSet presAssocID="{2E35B064-3150-491C-AB28-61044D29A836}" presName="childText" presStyleLbl="conFgAcc1" presStyleIdx="0" presStyleCnt="3">
        <dgm:presLayoutVars>
          <dgm:bulletEnabled val="1"/>
        </dgm:presLayoutVars>
      </dgm:prSet>
      <dgm:spPr/>
    </dgm:pt>
    <dgm:pt modelId="{0704B15B-B47A-4EFC-918A-E0D8A8E51620}" type="pres">
      <dgm:prSet presAssocID="{57B80E8A-99AF-4BF1-8593-73F313822EFD}" presName="spaceBetweenRectangles" presStyleCnt="0"/>
      <dgm:spPr/>
    </dgm:pt>
    <dgm:pt modelId="{2082FFBE-4DEF-4A87-A2BD-B34357C0E6F5}" type="pres">
      <dgm:prSet presAssocID="{D7C288BB-DD78-4149-8D76-74C8AB844180}" presName="parentLin" presStyleCnt="0"/>
      <dgm:spPr/>
    </dgm:pt>
    <dgm:pt modelId="{6C8A5B89-C76F-4556-8E31-948AEB20EB04}" type="pres">
      <dgm:prSet presAssocID="{D7C288BB-DD78-4149-8D76-74C8AB844180}" presName="parentLeftMargin" presStyleLbl="node1" presStyleIdx="0" presStyleCnt="3"/>
      <dgm:spPr/>
    </dgm:pt>
    <dgm:pt modelId="{06D1EA39-E00C-41DC-BA6F-74412D0037C5}" type="pres">
      <dgm:prSet presAssocID="{D7C288BB-DD78-4149-8D76-74C8AB844180}" presName="parentText" presStyleLbl="node1" presStyleIdx="1" presStyleCnt="3">
        <dgm:presLayoutVars>
          <dgm:chMax val="0"/>
          <dgm:bulletEnabled val="1"/>
        </dgm:presLayoutVars>
      </dgm:prSet>
      <dgm:spPr/>
    </dgm:pt>
    <dgm:pt modelId="{90AC3EB6-C381-419B-8448-5F0383C25841}" type="pres">
      <dgm:prSet presAssocID="{D7C288BB-DD78-4149-8D76-74C8AB844180}" presName="negativeSpace" presStyleCnt="0"/>
      <dgm:spPr/>
    </dgm:pt>
    <dgm:pt modelId="{A8CB8320-32A3-491E-B949-8C0AE8FD3A4C}" type="pres">
      <dgm:prSet presAssocID="{D7C288BB-DD78-4149-8D76-74C8AB844180}" presName="childText" presStyleLbl="conFgAcc1" presStyleIdx="1" presStyleCnt="3">
        <dgm:presLayoutVars>
          <dgm:bulletEnabled val="1"/>
        </dgm:presLayoutVars>
      </dgm:prSet>
      <dgm:spPr/>
    </dgm:pt>
    <dgm:pt modelId="{BADC0752-4967-4349-B658-16C7CBAC7D7F}" type="pres">
      <dgm:prSet presAssocID="{9113D74D-FE95-454F-9B9A-DF5111DCC01B}" presName="spaceBetweenRectangles" presStyleCnt="0"/>
      <dgm:spPr/>
    </dgm:pt>
    <dgm:pt modelId="{F6D76160-FFF8-44DC-9EE9-71E5BD95622A}" type="pres">
      <dgm:prSet presAssocID="{123EAD3D-BCDB-4083-9DF8-155AA93C3F18}" presName="parentLin" presStyleCnt="0"/>
      <dgm:spPr/>
    </dgm:pt>
    <dgm:pt modelId="{B8EECB2B-17A5-4F24-B449-EE4FA59B0895}" type="pres">
      <dgm:prSet presAssocID="{123EAD3D-BCDB-4083-9DF8-155AA93C3F18}" presName="parentLeftMargin" presStyleLbl="node1" presStyleIdx="1" presStyleCnt="3"/>
      <dgm:spPr/>
    </dgm:pt>
    <dgm:pt modelId="{A3901CFB-E2E1-4255-A15D-55082E8B0F9A}" type="pres">
      <dgm:prSet presAssocID="{123EAD3D-BCDB-4083-9DF8-155AA93C3F18}" presName="parentText" presStyleLbl="node1" presStyleIdx="2" presStyleCnt="3">
        <dgm:presLayoutVars>
          <dgm:chMax val="0"/>
          <dgm:bulletEnabled val="1"/>
        </dgm:presLayoutVars>
      </dgm:prSet>
      <dgm:spPr/>
    </dgm:pt>
    <dgm:pt modelId="{BBCE37CC-5722-43EA-A85E-1A7783F788CB}" type="pres">
      <dgm:prSet presAssocID="{123EAD3D-BCDB-4083-9DF8-155AA93C3F18}" presName="negativeSpace" presStyleCnt="0"/>
      <dgm:spPr/>
    </dgm:pt>
    <dgm:pt modelId="{D01BDCF0-7B1C-4FEB-86B6-F4AE27A8F944}" type="pres">
      <dgm:prSet presAssocID="{123EAD3D-BCDB-4083-9DF8-155AA93C3F18}" presName="childText" presStyleLbl="conFgAcc1" presStyleIdx="2" presStyleCnt="3">
        <dgm:presLayoutVars>
          <dgm:bulletEnabled val="1"/>
        </dgm:presLayoutVars>
      </dgm:prSet>
      <dgm:spPr/>
    </dgm:pt>
  </dgm:ptLst>
  <dgm:cxnLst>
    <dgm:cxn modelId="{0BF11405-749D-4367-B52D-AFDE10A08ECE}" type="presOf" srcId="{74F2BF01-D61F-4C68-BEC5-C436F6375B1D}" destId="{D01BDCF0-7B1C-4FEB-86B6-F4AE27A8F944}" srcOrd="0" destOrd="0" presId="urn:microsoft.com/office/officeart/2005/8/layout/list1"/>
    <dgm:cxn modelId="{6052AF23-733C-4EF8-A433-5F49F25D8022}" type="presOf" srcId="{123EAD3D-BCDB-4083-9DF8-155AA93C3F18}" destId="{A3901CFB-E2E1-4255-A15D-55082E8B0F9A}" srcOrd="1" destOrd="0" presId="urn:microsoft.com/office/officeart/2005/8/layout/list1"/>
    <dgm:cxn modelId="{75733424-A9F2-4028-85BB-2D10B2B23A7C}" srcId="{123EAD3D-BCDB-4083-9DF8-155AA93C3F18}" destId="{74F2BF01-D61F-4C68-BEC5-C436F6375B1D}" srcOrd="0" destOrd="0" parTransId="{F043B972-5AB5-4E32-99CA-EAA64C92A422}" sibTransId="{527341EB-19EE-43E0-B182-FB6D42A138D4}"/>
    <dgm:cxn modelId="{BB83BD26-0E10-4FA3-BDB5-A06DD5CDB7F8}" srcId="{B029B1F9-354C-446C-8D7A-E19D4F0D771F}" destId="{123EAD3D-BCDB-4083-9DF8-155AA93C3F18}" srcOrd="2" destOrd="0" parTransId="{F8E1F304-BB0F-429F-8100-239E4C84E440}" sibTransId="{8B085A4C-F468-4076-825B-75AD6C3E5F15}"/>
    <dgm:cxn modelId="{42190934-F67F-4A52-8E68-D714D847440F}" srcId="{D7C288BB-DD78-4149-8D76-74C8AB844180}" destId="{1C61B076-3B3A-42C6-B442-F05CDE034EFA}" srcOrd="0" destOrd="0" parTransId="{9E412D3D-5792-4200-9551-60061705B307}" sibTransId="{659FE89D-C7B5-457C-8D84-8CA52F525FEF}"/>
    <dgm:cxn modelId="{4D94C26D-C9F3-47BB-A980-F07E9A70CD09}" type="presOf" srcId="{1C61B076-3B3A-42C6-B442-F05CDE034EFA}" destId="{A8CB8320-32A3-491E-B949-8C0AE8FD3A4C}" srcOrd="0" destOrd="0" presId="urn:microsoft.com/office/officeart/2005/8/layout/list1"/>
    <dgm:cxn modelId="{DFF21753-1BAD-4C77-8525-97B26675AA95}" srcId="{B029B1F9-354C-446C-8D7A-E19D4F0D771F}" destId="{2E35B064-3150-491C-AB28-61044D29A836}" srcOrd="0" destOrd="0" parTransId="{BBBBD1DC-5A38-4801-A13F-52860F51D150}" sibTransId="{57B80E8A-99AF-4BF1-8593-73F313822EFD}"/>
    <dgm:cxn modelId="{29AF8777-7D23-452D-AC8C-FE38C3F6C5DB}" type="presOf" srcId="{123EAD3D-BCDB-4083-9DF8-155AA93C3F18}" destId="{B8EECB2B-17A5-4F24-B449-EE4FA59B0895}" srcOrd="0" destOrd="0" presId="urn:microsoft.com/office/officeart/2005/8/layout/list1"/>
    <dgm:cxn modelId="{0A2D5880-40D8-41A9-B4FE-C41D8C5C12C6}" type="presOf" srcId="{7CC73E94-DE95-4612-AB8E-6459D0A7FADF}" destId="{BA10CE67-E160-413C-ACAC-6647F3CB5468}" srcOrd="0" destOrd="0" presId="urn:microsoft.com/office/officeart/2005/8/layout/list1"/>
    <dgm:cxn modelId="{A7E01FA3-C2EA-4CE0-A06F-331DC5372DAD}" type="presOf" srcId="{D7C288BB-DD78-4149-8D76-74C8AB844180}" destId="{6C8A5B89-C76F-4556-8E31-948AEB20EB04}" srcOrd="0" destOrd="0" presId="urn:microsoft.com/office/officeart/2005/8/layout/list1"/>
    <dgm:cxn modelId="{19E31CA5-9B0E-48EE-9721-AF913E0E40D6}" type="presOf" srcId="{2E35B064-3150-491C-AB28-61044D29A836}" destId="{837D5B0D-2334-49F1-A208-09F3B726EFB8}" srcOrd="0" destOrd="0" presId="urn:microsoft.com/office/officeart/2005/8/layout/list1"/>
    <dgm:cxn modelId="{248A4AAD-CA47-4F02-AE58-253E296368FB}" type="presOf" srcId="{2E35B064-3150-491C-AB28-61044D29A836}" destId="{C0BF5464-998F-4715-9B8D-09F971A00C24}" srcOrd="1" destOrd="0" presId="urn:microsoft.com/office/officeart/2005/8/layout/list1"/>
    <dgm:cxn modelId="{6A4447E8-813D-4725-B9D6-565C515BE7FF}" srcId="{2E35B064-3150-491C-AB28-61044D29A836}" destId="{7CC73E94-DE95-4612-AB8E-6459D0A7FADF}" srcOrd="0" destOrd="0" parTransId="{6D1B2F11-00BB-4605-B2BB-68C757C1E332}" sibTransId="{4B954EDB-F223-4D27-BE7E-D582D2F6801A}"/>
    <dgm:cxn modelId="{8B8732EB-79E2-4D99-884D-C8FCE4A64631}" srcId="{B029B1F9-354C-446C-8D7A-E19D4F0D771F}" destId="{D7C288BB-DD78-4149-8D76-74C8AB844180}" srcOrd="1" destOrd="0" parTransId="{55085F31-B853-4177-B3DC-DDEA91F9DAD3}" sibTransId="{9113D74D-FE95-454F-9B9A-DF5111DCC01B}"/>
    <dgm:cxn modelId="{DF777AF1-BD53-47D6-86CE-BE3511CFE339}" type="presOf" srcId="{D7C288BB-DD78-4149-8D76-74C8AB844180}" destId="{06D1EA39-E00C-41DC-BA6F-74412D0037C5}" srcOrd="1" destOrd="0" presId="urn:microsoft.com/office/officeart/2005/8/layout/list1"/>
    <dgm:cxn modelId="{80731BFC-8766-477B-AE73-7E77377E0C7B}" type="presOf" srcId="{B029B1F9-354C-446C-8D7A-E19D4F0D771F}" destId="{5C2066CB-A8DE-40EF-8802-C2208F3FAC3B}" srcOrd="0" destOrd="0" presId="urn:microsoft.com/office/officeart/2005/8/layout/list1"/>
    <dgm:cxn modelId="{1332EF36-415C-48C4-BA98-F755454174F1}" type="presParOf" srcId="{5C2066CB-A8DE-40EF-8802-C2208F3FAC3B}" destId="{F0266A8A-6434-4793-9662-7C943CD01FB5}" srcOrd="0" destOrd="0" presId="urn:microsoft.com/office/officeart/2005/8/layout/list1"/>
    <dgm:cxn modelId="{0E3B49F1-B9AC-4BCC-A169-FA04031FA6A9}" type="presParOf" srcId="{F0266A8A-6434-4793-9662-7C943CD01FB5}" destId="{837D5B0D-2334-49F1-A208-09F3B726EFB8}" srcOrd="0" destOrd="0" presId="urn:microsoft.com/office/officeart/2005/8/layout/list1"/>
    <dgm:cxn modelId="{77850087-404C-4975-8545-126EADA622BA}" type="presParOf" srcId="{F0266A8A-6434-4793-9662-7C943CD01FB5}" destId="{C0BF5464-998F-4715-9B8D-09F971A00C24}" srcOrd="1" destOrd="0" presId="urn:microsoft.com/office/officeart/2005/8/layout/list1"/>
    <dgm:cxn modelId="{87012E58-6F1D-4DE9-B940-A68C711F621D}" type="presParOf" srcId="{5C2066CB-A8DE-40EF-8802-C2208F3FAC3B}" destId="{7F879612-D656-4204-8C10-CEB4E9C028A1}" srcOrd="1" destOrd="0" presId="urn:microsoft.com/office/officeart/2005/8/layout/list1"/>
    <dgm:cxn modelId="{7A491787-0680-4860-9D4F-4BD8F0F04E9B}" type="presParOf" srcId="{5C2066CB-A8DE-40EF-8802-C2208F3FAC3B}" destId="{BA10CE67-E160-413C-ACAC-6647F3CB5468}" srcOrd="2" destOrd="0" presId="urn:microsoft.com/office/officeart/2005/8/layout/list1"/>
    <dgm:cxn modelId="{3ED30590-19D3-4DC4-BA3B-591E6A535751}" type="presParOf" srcId="{5C2066CB-A8DE-40EF-8802-C2208F3FAC3B}" destId="{0704B15B-B47A-4EFC-918A-E0D8A8E51620}" srcOrd="3" destOrd="0" presId="urn:microsoft.com/office/officeart/2005/8/layout/list1"/>
    <dgm:cxn modelId="{A69E9118-ED4D-4ED1-BBFE-B187F5EADF4B}" type="presParOf" srcId="{5C2066CB-A8DE-40EF-8802-C2208F3FAC3B}" destId="{2082FFBE-4DEF-4A87-A2BD-B34357C0E6F5}" srcOrd="4" destOrd="0" presId="urn:microsoft.com/office/officeart/2005/8/layout/list1"/>
    <dgm:cxn modelId="{F9B0759A-FF2E-451F-9889-CEBE50107613}" type="presParOf" srcId="{2082FFBE-4DEF-4A87-A2BD-B34357C0E6F5}" destId="{6C8A5B89-C76F-4556-8E31-948AEB20EB04}" srcOrd="0" destOrd="0" presId="urn:microsoft.com/office/officeart/2005/8/layout/list1"/>
    <dgm:cxn modelId="{ECA71DDC-0B77-48B7-A82E-2BC9FD6D3C1E}" type="presParOf" srcId="{2082FFBE-4DEF-4A87-A2BD-B34357C0E6F5}" destId="{06D1EA39-E00C-41DC-BA6F-74412D0037C5}" srcOrd="1" destOrd="0" presId="urn:microsoft.com/office/officeart/2005/8/layout/list1"/>
    <dgm:cxn modelId="{A357C8FD-E61E-4E18-B600-EFB78409269F}" type="presParOf" srcId="{5C2066CB-A8DE-40EF-8802-C2208F3FAC3B}" destId="{90AC3EB6-C381-419B-8448-5F0383C25841}" srcOrd="5" destOrd="0" presId="urn:microsoft.com/office/officeart/2005/8/layout/list1"/>
    <dgm:cxn modelId="{9733643D-DD4A-4C51-8B38-37F0D5E46A7D}" type="presParOf" srcId="{5C2066CB-A8DE-40EF-8802-C2208F3FAC3B}" destId="{A8CB8320-32A3-491E-B949-8C0AE8FD3A4C}" srcOrd="6" destOrd="0" presId="urn:microsoft.com/office/officeart/2005/8/layout/list1"/>
    <dgm:cxn modelId="{B1B599FB-491B-4873-8B6F-F5D2464FB2A4}" type="presParOf" srcId="{5C2066CB-A8DE-40EF-8802-C2208F3FAC3B}" destId="{BADC0752-4967-4349-B658-16C7CBAC7D7F}" srcOrd="7" destOrd="0" presId="urn:microsoft.com/office/officeart/2005/8/layout/list1"/>
    <dgm:cxn modelId="{4D4E29EC-B759-44B8-9550-AF27FF290B0B}" type="presParOf" srcId="{5C2066CB-A8DE-40EF-8802-C2208F3FAC3B}" destId="{F6D76160-FFF8-44DC-9EE9-71E5BD95622A}" srcOrd="8" destOrd="0" presId="urn:microsoft.com/office/officeart/2005/8/layout/list1"/>
    <dgm:cxn modelId="{E2F379DB-F854-4C55-A4C3-3B55C6EED7F4}" type="presParOf" srcId="{F6D76160-FFF8-44DC-9EE9-71E5BD95622A}" destId="{B8EECB2B-17A5-4F24-B449-EE4FA59B0895}" srcOrd="0" destOrd="0" presId="urn:microsoft.com/office/officeart/2005/8/layout/list1"/>
    <dgm:cxn modelId="{AE2C51A2-C49D-42F4-9D39-D6ADF13C7E9C}" type="presParOf" srcId="{F6D76160-FFF8-44DC-9EE9-71E5BD95622A}" destId="{A3901CFB-E2E1-4255-A15D-55082E8B0F9A}" srcOrd="1" destOrd="0" presId="urn:microsoft.com/office/officeart/2005/8/layout/list1"/>
    <dgm:cxn modelId="{E201129D-C2D4-41E7-BE69-39AE00D31C0A}" type="presParOf" srcId="{5C2066CB-A8DE-40EF-8802-C2208F3FAC3B}" destId="{BBCE37CC-5722-43EA-A85E-1A7783F788CB}" srcOrd="9" destOrd="0" presId="urn:microsoft.com/office/officeart/2005/8/layout/list1"/>
    <dgm:cxn modelId="{D407B290-CEE2-402F-BF6B-3AD0621A287C}" type="presParOf" srcId="{5C2066CB-A8DE-40EF-8802-C2208F3FAC3B}" destId="{D01BDCF0-7B1C-4FEB-86B6-F4AE27A8F944}"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A4869C-5DB1-4EE3-A8B5-E02445FEB935}">
      <dsp:nvSpPr>
        <dsp:cNvPr id="0" name=""/>
        <dsp:cNvSpPr/>
      </dsp:nvSpPr>
      <dsp:spPr>
        <a:xfrm>
          <a:off x="0" y="3554930"/>
          <a:ext cx="8740142" cy="333318"/>
        </a:xfrm>
        <a:prstGeom prst="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Take the presentation files home with you</a:t>
          </a:r>
          <a:endParaRPr lang="en-US" sz="1100" kern="1200" dirty="0"/>
        </a:p>
      </dsp:txBody>
      <dsp:txXfrm>
        <a:off x="0" y="3554930"/>
        <a:ext cx="8740142" cy="333318"/>
      </dsp:txXfrm>
    </dsp:sp>
    <dsp:sp modelId="{904050D7-94FA-478B-8FD1-0867D7B436BA}">
      <dsp:nvSpPr>
        <dsp:cNvPr id="0" name=""/>
        <dsp:cNvSpPr/>
      </dsp:nvSpPr>
      <dsp:spPr>
        <a:xfrm rot="10800000">
          <a:off x="0" y="3047285"/>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Add notes to your copy of the presentation, if required</a:t>
          </a:r>
          <a:endParaRPr lang="en-US" sz="1100" kern="1200" dirty="0"/>
        </a:p>
      </dsp:txBody>
      <dsp:txXfrm rot="10800000">
        <a:off x="0" y="3047285"/>
        <a:ext cx="8740142" cy="333101"/>
      </dsp:txXfrm>
    </dsp:sp>
    <dsp:sp modelId="{3715B1D8-ED37-4544-AE67-94CBD91126A7}">
      <dsp:nvSpPr>
        <dsp:cNvPr id="0" name=""/>
        <dsp:cNvSpPr/>
      </dsp:nvSpPr>
      <dsp:spPr>
        <a:xfrm rot="10800000">
          <a:off x="0" y="2539641"/>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Read any supporting text—now or after the delivery</a:t>
          </a:r>
          <a:endParaRPr lang="en-US" sz="1100" kern="1200" dirty="0"/>
        </a:p>
      </dsp:txBody>
      <dsp:txXfrm rot="10800000">
        <a:off x="0" y="2539641"/>
        <a:ext cx="8740142" cy="333101"/>
      </dsp:txXfrm>
    </dsp:sp>
    <dsp:sp modelId="{F76F6CA7-A2FE-43CA-8A44-B42941AED02F}">
      <dsp:nvSpPr>
        <dsp:cNvPr id="0" name=""/>
        <dsp:cNvSpPr/>
      </dsp:nvSpPr>
      <dsp:spPr>
        <a:xfrm rot="10800000">
          <a:off x="0" y="2031996"/>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In the </a:t>
          </a:r>
          <a:r>
            <a:rPr lang="en-US" sz="1100" b="1" kern="1200" baseline="0" dirty="0"/>
            <a:t>Notes Page </a:t>
          </a:r>
          <a:r>
            <a:rPr lang="en-US" sz="1100" kern="1200" baseline="0" dirty="0"/>
            <a:t>view, you can:</a:t>
          </a:r>
          <a:endParaRPr lang="en-US" sz="1100" kern="1200" dirty="0"/>
        </a:p>
      </dsp:txBody>
      <dsp:txXfrm rot="10800000">
        <a:off x="0" y="2031996"/>
        <a:ext cx="8740142" cy="333101"/>
      </dsp:txXfrm>
    </dsp:sp>
    <dsp:sp modelId="{B67E9DF6-D6FC-47B3-BE73-16EC46978AB6}">
      <dsp:nvSpPr>
        <dsp:cNvPr id="0" name=""/>
        <dsp:cNvSpPr/>
      </dsp:nvSpPr>
      <dsp:spPr>
        <a:xfrm rot="10800000">
          <a:off x="0" y="1524352"/>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Zoom in or zoom out, if required</a:t>
          </a:r>
          <a:endParaRPr lang="en-US" sz="1100" kern="1200" dirty="0"/>
        </a:p>
      </dsp:txBody>
      <dsp:txXfrm rot="10800000">
        <a:off x="0" y="1524352"/>
        <a:ext cx="8740142" cy="333101"/>
      </dsp:txXfrm>
    </dsp:sp>
    <dsp:sp modelId="{CA107408-9172-49F2-8801-6577ED3311CF}">
      <dsp:nvSpPr>
        <dsp:cNvPr id="0" name=""/>
        <dsp:cNvSpPr/>
      </dsp:nvSpPr>
      <dsp:spPr>
        <a:xfrm rot="10800000">
          <a:off x="0" y="1016708"/>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To navigate through notes, use the Page Up and Page Down keys</a:t>
          </a:r>
          <a:endParaRPr lang="en-US" sz="1100" kern="1200" dirty="0"/>
        </a:p>
      </dsp:txBody>
      <dsp:txXfrm rot="10800000">
        <a:off x="0" y="1016708"/>
        <a:ext cx="8740142" cy="333101"/>
      </dsp:txXfrm>
    </dsp:sp>
    <dsp:sp modelId="{8B615148-5452-468C-B1B0-B5D876ABE21F}">
      <dsp:nvSpPr>
        <dsp:cNvPr id="0" name=""/>
        <dsp:cNvSpPr/>
      </dsp:nvSpPr>
      <dsp:spPr>
        <a:xfrm rot="10800000">
          <a:off x="0" y="509063"/>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On the ribbon, click the </a:t>
          </a:r>
          <a:r>
            <a:rPr lang="en-US" sz="1100" b="1" kern="1200" baseline="0" dirty="0"/>
            <a:t>View </a:t>
          </a:r>
          <a:r>
            <a:rPr lang="en-US" sz="1100" kern="1200" baseline="0" dirty="0"/>
            <a:t>tab, and then click </a:t>
          </a:r>
          <a:r>
            <a:rPr lang="en-US" sz="1100" b="1" kern="1200" baseline="0" dirty="0"/>
            <a:t>Notes Page</a:t>
          </a:r>
          <a:endParaRPr lang="en-US" sz="1100" kern="1200" dirty="0"/>
        </a:p>
      </dsp:txBody>
      <dsp:txXfrm rot="10800000">
        <a:off x="0" y="509063"/>
        <a:ext cx="8740142" cy="333101"/>
      </dsp:txXfrm>
    </dsp:sp>
    <dsp:sp modelId="{F588DFF6-9DE9-4979-A25A-527B7306D96F}">
      <dsp:nvSpPr>
        <dsp:cNvPr id="0" name=""/>
        <dsp:cNvSpPr/>
      </dsp:nvSpPr>
      <dsp:spPr>
        <a:xfrm rot="10800000">
          <a:off x="0" y="1419"/>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To switch to </a:t>
          </a:r>
          <a:r>
            <a:rPr lang="en-US" sz="1100" b="1" kern="1200" baseline="0" dirty="0"/>
            <a:t>Notes Page </a:t>
          </a:r>
          <a:r>
            <a:rPr lang="en-US" sz="1100" kern="1200" baseline="0" dirty="0"/>
            <a:t>view:</a:t>
          </a:r>
          <a:endParaRPr lang="en-US" sz="1100" kern="1200" dirty="0"/>
        </a:p>
      </dsp:txBody>
      <dsp:txXfrm rot="10800000">
        <a:off x="0" y="1419"/>
        <a:ext cx="8740142" cy="3331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E04019-39D4-444C-9C86-DF941E2A9919}">
      <dsp:nvSpPr>
        <dsp:cNvPr id="0" name=""/>
        <dsp:cNvSpPr/>
      </dsp:nvSpPr>
      <dsp:spPr>
        <a:xfrm>
          <a:off x="0" y="322778"/>
          <a:ext cx="7635782" cy="149625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2622" tIns="395732" rIns="592622"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baseline="0" dirty="0"/>
            <a:t>What are </a:t>
          </a:r>
          <a:r>
            <a:rPr lang="en-US" sz="1900" kern="1200" baseline="0" dirty="0" err="1"/>
            <a:t>Webhooks</a:t>
          </a:r>
          <a:endParaRPr lang="en-US" sz="1900" kern="1200" dirty="0"/>
        </a:p>
        <a:p>
          <a:pPr marL="171450" lvl="1" indent="-171450" algn="l" defTabSz="844550">
            <a:lnSpc>
              <a:spcPct val="90000"/>
            </a:lnSpc>
            <a:spcBef>
              <a:spcPct val="0"/>
            </a:spcBef>
            <a:spcAft>
              <a:spcPct val="15000"/>
            </a:spcAft>
            <a:buChar char="•"/>
          </a:pPr>
          <a:r>
            <a:rPr lang="en-US" sz="1900" kern="1200" dirty="0"/>
            <a:t>When to use </a:t>
          </a:r>
          <a:r>
            <a:rPr lang="en-US" sz="1900" kern="1200" dirty="0" err="1"/>
            <a:t>Webhooks</a:t>
          </a:r>
          <a:endParaRPr lang="en-US" sz="1900" kern="1200" dirty="0"/>
        </a:p>
        <a:p>
          <a:pPr marL="171450" lvl="1" indent="-171450" algn="l" defTabSz="844550">
            <a:lnSpc>
              <a:spcPct val="90000"/>
            </a:lnSpc>
            <a:spcBef>
              <a:spcPct val="0"/>
            </a:spcBef>
            <a:spcAft>
              <a:spcPct val="15000"/>
            </a:spcAft>
            <a:buChar char="•"/>
          </a:pPr>
          <a:r>
            <a:rPr lang="en-US" sz="1900" kern="1200" dirty="0"/>
            <a:t>How to use </a:t>
          </a:r>
          <a:r>
            <a:rPr lang="en-US" sz="1900" kern="1200" dirty="0" err="1"/>
            <a:t>Webhooks</a:t>
          </a:r>
          <a:endParaRPr lang="en-US" sz="1900" kern="1200" dirty="0"/>
        </a:p>
      </dsp:txBody>
      <dsp:txXfrm>
        <a:off x="0" y="322778"/>
        <a:ext cx="7635782" cy="1496250"/>
      </dsp:txXfrm>
    </dsp:sp>
    <dsp:sp modelId="{7DF7441D-73C7-406D-A440-D4FE488636CC}">
      <dsp:nvSpPr>
        <dsp:cNvPr id="0" name=""/>
        <dsp:cNvSpPr/>
      </dsp:nvSpPr>
      <dsp:spPr>
        <a:xfrm>
          <a:off x="381789" y="42338"/>
          <a:ext cx="5345047" cy="5608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2030" tIns="0" rIns="202030" bIns="0" numCol="1" spcCol="1270" anchor="ctr" anchorCtr="0">
          <a:noAutofit/>
        </a:bodyPr>
        <a:lstStyle/>
        <a:p>
          <a:pPr marL="0" lvl="0" indent="0" algn="l" defTabSz="844550">
            <a:lnSpc>
              <a:spcPct val="90000"/>
            </a:lnSpc>
            <a:spcBef>
              <a:spcPct val="0"/>
            </a:spcBef>
            <a:spcAft>
              <a:spcPct val="35000"/>
            </a:spcAft>
            <a:buNone/>
          </a:pPr>
          <a:r>
            <a:rPr lang="en-GB" sz="1900" kern="1200" dirty="0"/>
            <a:t>In this Lesson</a:t>
          </a:r>
          <a:endParaRPr lang="en-US" sz="1900" kern="1200" dirty="0"/>
        </a:p>
      </dsp:txBody>
      <dsp:txXfrm>
        <a:off x="409169" y="69718"/>
        <a:ext cx="5290287" cy="5061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79580F-FA24-454B-BC42-1742933B42B3}">
      <dsp:nvSpPr>
        <dsp:cNvPr id="0" name=""/>
        <dsp:cNvSpPr/>
      </dsp:nvSpPr>
      <dsp:spPr>
        <a:xfrm>
          <a:off x="655510" y="0"/>
          <a:ext cx="7429120" cy="388966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8F863E-2DA1-4EEE-B455-2467BD36206A}">
      <dsp:nvSpPr>
        <dsp:cNvPr id="0" name=""/>
        <dsp:cNvSpPr/>
      </dsp:nvSpPr>
      <dsp:spPr>
        <a:xfrm>
          <a:off x="9388" y="1166900"/>
          <a:ext cx="2813233" cy="1555867"/>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Learn when </a:t>
          </a:r>
          <a:r>
            <a:rPr lang="en-US" sz="2600" kern="1200" dirty="0" err="1"/>
            <a:t>Webhooks</a:t>
          </a:r>
          <a:r>
            <a:rPr lang="en-US" sz="2600" kern="1200" dirty="0"/>
            <a:t> can be used</a:t>
          </a:r>
        </a:p>
      </dsp:txBody>
      <dsp:txXfrm>
        <a:off x="85339" y="1242851"/>
        <a:ext cx="2661331" cy="1403965"/>
      </dsp:txXfrm>
    </dsp:sp>
    <dsp:sp modelId="{AE0CD186-1854-4DED-BC91-483AD118C94B}">
      <dsp:nvSpPr>
        <dsp:cNvPr id="0" name=""/>
        <dsp:cNvSpPr/>
      </dsp:nvSpPr>
      <dsp:spPr>
        <a:xfrm>
          <a:off x="2963454" y="1166900"/>
          <a:ext cx="2813233" cy="1555867"/>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Understand how to work with </a:t>
          </a:r>
          <a:r>
            <a:rPr lang="en-US" sz="2600" kern="1200" dirty="0" err="1"/>
            <a:t>Webhooks</a:t>
          </a:r>
          <a:endParaRPr lang="en-US" sz="2600" kern="1200" dirty="0"/>
        </a:p>
      </dsp:txBody>
      <dsp:txXfrm>
        <a:off x="3039405" y="1242851"/>
        <a:ext cx="2661331" cy="1403965"/>
      </dsp:txXfrm>
    </dsp:sp>
    <dsp:sp modelId="{6A8F35B6-8677-4125-8D30-B8BF207BB25B}">
      <dsp:nvSpPr>
        <dsp:cNvPr id="0" name=""/>
        <dsp:cNvSpPr/>
      </dsp:nvSpPr>
      <dsp:spPr>
        <a:xfrm>
          <a:off x="5917519" y="1166900"/>
          <a:ext cx="2813233" cy="1555867"/>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Know the limitations of using </a:t>
          </a:r>
          <a:r>
            <a:rPr lang="en-US" sz="2600" kern="1200" dirty="0" err="1"/>
            <a:t>Webhooks</a:t>
          </a:r>
          <a:endParaRPr lang="en-US" sz="2600" kern="1200" dirty="0"/>
        </a:p>
      </dsp:txBody>
      <dsp:txXfrm>
        <a:off x="5993470" y="1242851"/>
        <a:ext cx="2661331" cy="140396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860DF6-CB34-45A9-8F0C-286ABA655789}">
      <dsp:nvSpPr>
        <dsp:cNvPr id="0" name=""/>
        <dsp:cNvSpPr/>
      </dsp:nvSpPr>
      <dsp:spPr>
        <a:xfrm rot="5400000">
          <a:off x="5425645" y="-2296022"/>
          <a:ext cx="655669" cy="5415040"/>
        </a:xfrm>
        <a:prstGeom prst="round2SameRect">
          <a:avLst/>
        </a:prstGeom>
        <a:solidFill>
          <a:schemeClr val="accent3">
            <a:alpha val="90000"/>
            <a:tint val="40000"/>
            <a:hueOff val="0"/>
            <a:satOff val="0"/>
            <a:lumOff val="0"/>
            <a:alphaOff val="0"/>
          </a:schemeClr>
        </a:solidFill>
        <a:ln w="10795"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None/>
          </a:pPr>
          <a:r>
            <a:rPr lang="nl-NL" sz="1700" b="0" i="0" kern="1200" dirty="0"/>
            <a:t>	POST /_</a:t>
          </a:r>
          <a:r>
            <a:rPr lang="nl-NL" sz="1700" b="0" i="0" kern="1200" dirty="0" err="1"/>
            <a:t>api</a:t>
          </a:r>
          <a:r>
            <a:rPr lang="nl-NL" sz="1700" b="0" i="0" kern="1200" dirty="0"/>
            <a:t>/web/</a:t>
          </a:r>
          <a:r>
            <a:rPr lang="nl-NL" sz="1700" b="0" i="0" kern="1200" dirty="0" err="1"/>
            <a:t>lists</a:t>
          </a:r>
          <a:r>
            <a:rPr lang="nl-NL" sz="1700" b="0" i="0" kern="1200" dirty="0"/>
            <a:t>/</a:t>
          </a:r>
          <a:br>
            <a:rPr lang="nl-NL" sz="1700" b="0" i="0" kern="1200" dirty="0"/>
          </a:br>
          <a:r>
            <a:rPr lang="nl-NL" sz="1700" b="0" i="0" kern="1200" dirty="0" err="1"/>
            <a:t>getbytitle</a:t>
          </a:r>
          <a:r>
            <a:rPr lang="nl-NL" sz="1700" b="0" i="0" kern="1200" dirty="0"/>
            <a:t>('list-</a:t>
          </a:r>
          <a:r>
            <a:rPr lang="nl-NL" sz="1700" b="0" i="0" kern="1200" dirty="0" err="1"/>
            <a:t>title</a:t>
          </a:r>
          <a:r>
            <a:rPr lang="nl-NL" sz="1700" b="0" i="0" kern="1200" dirty="0"/>
            <a:t>')/</a:t>
          </a:r>
          <a:r>
            <a:rPr lang="nl-NL" sz="1700" b="0" i="0" kern="1200" dirty="0" err="1"/>
            <a:t>subscriptions</a:t>
          </a:r>
          <a:endParaRPr lang="en-US" sz="1700" kern="1200" dirty="0"/>
        </a:p>
      </dsp:txBody>
      <dsp:txXfrm rot="-5400000">
        <a:off x="3045960" y="115670"/>
        <a:ext cx="5383033" cy="591655"/>
      </dsp:txXfrm>
    </dsp:sp>
    <dsp:sp modelId="{0B92F2C5-BF87-4B6B-825B-1A9C44ED9DD6}">
      <dsp:nvSpPr>
        <dsp:cNvPr id="0" name=""/>
        <dsp:cNvSpPr/>
      </dsp:nvSpPr>
      <dsp:spPr>
        <a:xfrm>
          <a:off x="0" y="1704"/>
          <a:ext cx="3045960" cy="819587"/>
        </a:xfrm>
        <a:prstGeom prst="round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nl-NL" sz="2100" kern="1200" baseline="0" dirty="0" err="1"/>
            <a:t>Create</a:t>
          </a:r>
          <a:r>
            <a:rPr lang="nl-NL" sz="2100" kern="1200" baseline="0" dirty="0"/>
            <a:t> new </a:t>
          </a:r>
          <a:r>
            <a:rPr lang="nl-NL" sz="2100" kern="1200" baseline="0" dirty="0" err="1"/>
            <a:t>subscription</a:t>
          </a:r>
          <a:endParaRPr lang="en-US" sz="2100" kern="1200" dirty="0"/>
        </a:p>
      </dsp:txBody>
      <dsp:txXfrm>
        <a:off x="40009" y="41713"/>
        <a:ext cx="2965942" cy="739569"/>
      </dsp:txXfrm>
    </dsp:sp>
    <dsp:sp modelId="{CE5162F4-1665-469E-BCD6-06A15484DB01}">
      <dsp:nvSpPr>
        <dsp:cNvPr id="0" name=""/>
        <dsp:cNvSpPr/>
      </dsp:nvSpPr>
      <dsp:spPr>
        <a:xfrm rot="5400000">
          <a:off x="5425645" y="-1435455"/>
          <a:ext cx="655669" cy="5415040"/>
        </a:xfrm>
        <a:prstGeom prst="round2SameRect">
          <a:avLst/>
        </a:prstGeom>
        <a:solidFill>
          <a:schemeClr val="accent3">
            <a:alpha val="90000"/>
            <a:tint val="40000"/>
            <a:hueOff val="0"/>
            <a:satOff val="0"/>
            <a:lumOff val="0"/>
            <a:alphaOff val="0"/>
          </a:schemeClr>
        </a:solidFill>
        <a:ln w="10795"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None/>
          </a:pPr>
          <a:r>
            <a:rPr lang="en-US" sz="1700" b="0" i="0" kern="1200" dirty="0"/>
            <a:t>	GET /_</a:t>
          </a:r>
          <a:r>
            <a:rPr lang="en-US" sz="1700" b="0" i="0" kern="1200" dirty="0" err="1"/>
            <a:t>api</a:t>
          </a:r>
          <a:r>
            <a:rPr lang="en-US" sz="1700" b="0" i="0" kern="1200" dirty="0"/>
            <a:t>/web/lists/</a:t>
          </a:r>
          <a:br>
            <a:rPr lang="en-US" sz="1700" b="0" i="0" kern="1200" dirty="0"/>
          </a:br>
          <a:r>
            <a:rPr lang="en-US" sz="1700" b="0" i="0" kern="1200" dirty="0" err="1"/>
            <a:t>getbytitle</a:t>
          </a:r>
          <a:r>
            <a:rPr lang="en-US" sz="1700" b="0" i="0" kern="1200" dirty="0"/>
            <a:t>('list-title')/subscriptions</a:t>
          </a:r>
          <a:endParaRPr lang="en-US" sz="1700" kern="1200" dirty="0"/>
        </a:p>
      </dsp:txBody>
      <dsp:txXfrm rot="-5400000">
        <a:off x="3045960" y="976237"/>
        <a:ext cx="5383033" cy="591655"/>
      </dsp:txXfrm>
    </dsp:sp>
    <dsp:sp modelId="{12BC4BD6-C19B-44AA-919E-196E4050017E}">
      <dsp:nvSpPr>
        <dsp:cNvPr id="0" name=""/>
        <dsp:cNvSpPr/>
      </dsp:nvSpPr>
      <dsp:spPr>
        <a:xfrm>
          <a:off x="0" y="862270"/>
          <a:ext cx="3045960" cy="819587"/>
        </a:xfrm>
        <a:prstGeom prst="round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dirty="0"/>
            <a:t>Get subscriptions</a:t>
          </a:r>
        </a:p>
      </dsp:txBody>
      <dsp:txXfrm>
        <a:off x="40009" y="902279"/>
        <a:ext cx="2965942" cy="739569"/>
      </dsp:txXfrm>
    </dsp:sp>
    <dsp:sp modelId="{3BEA9455-A0C9-43D3-8CA3-F8C8EBDAFF15}">
      <dsp:nvSpPr>
        <dsp:cNvPr id="0" name=""/>
        <dsp:cNvSpPr/>
      </dsp:nvSpPr>
      <dsp:spPr>
        <a:xfrm rot="5400000">
          <a:off x="5425645" y="-574888"/>
          <a:ext cx="655669" cy="5415040"/>
        </a:xfrm>
        <a:prstGeom prst="round2SameRect">
          <a:avLst/>
        </a:prstGeom>
        <a:solidFill>
          <a:schemeClr val="accent3">
            <a:alpha val="90000"/>
            <a:tint val="40000"/>
            <a:hueOff val="0"/>
            <a:satOff val="0"/>
            <a:lumOff val="0"/>
            <a:alphaOff val="0"/>
          </a:schemeClr>
        </a:solidFill>
        <a:ln w="10795"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None/>
          </a:pPr>
          <a:r>
            <a:rPr lang="en-US" sz="1700" b="0" i="0" kern="1200" dirty="0"/>
            <a:t>	DELETE /_</a:t>
          </a:r>
          <a:r>
            <a:rPr lang="en-US" sz="1700" b="0" i="0" kern="1200" dirty="0" err="1"/>
            <a:t>api</a:t>
          </a:r>
          <a:r>
            <a:rPr lang="en-US" sz="1700" b="0" i="0" kern="1200" dirty="0"/>
            <a:t>/web/lists/</a:t>
          </a:r>
          <a:br>
            <a:rPr lang="en-US" sz="1700" b="0" i="0" kern="1200" dirty="0"/>
          </a:br>
          <a:r>
            <a:rPr lang="en-US" sz="1700" b="0" i="0" kern="1200" dirty="0" err="1"/>
            <a:t>getbytitle</a:t>
          </a:r>
          <a:r>
            <a:rPr lang="en-US" sz="1700" b="0" i="0" kern="1200" dirty="0"/>
            <a:t>(‘list-title')/subscriptions('id')</a:t>
          </a:r>
          <a:endParaRPr lang="en-US" sz="1700" kern="1200" dirty="0"/>
        </a:p>
      </dsp:txBody>
      <dsp:txXfrm rot="-5400000">
        <a:off x="3045960" y="1836804"/>
        <a:ext cx="5383033" cy="591655"/>
      </dsp:txXfrm>
    </dsp:sp>
    <dsp:sp modelId="{F1BFF0A9-8D4D-4C1C-BC3E-8287C9115C1B}">
      <dsp:nvSpPr>
        <dsp:cNvPr id="0" name=""/>
        <dsp:cNvSpPr/>
      </dsp:nvSpPr>
      <dsp:spPr>
        <a:xfrm>
          <a:off x="0" y="1722837"/>
          <a:ext cx="3045960" cy="819587"/>
        </a:xfrm>
        <a:prstGeom prst="round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dirty="0"/>
            <a:t>Delete a subscription</a:t>
          </a:r>
        </a:p>
      </dsp:txBody>
      <dsp:txXfrm>
        <a:off x="40009" y="1762846"/>
        <a:ext cx="2965942" cy="739569"/>
      </dsp:txXfrm>
    </dsp:sp>
    <dsp:sp modelId="{1CB4D7AD-5996-4139-AF8D-388B6039E2A0}">
      <dsp:nvSpPr>
        <dsp:cNvPr id="0" name=""/>
        <dsp:cNvSpPr/>
      </dsp:nvSpPr>
      <dsp:spPr>
        <a:xfrm rot="5400000">
          <a:off x="5425645" y="285677"/>
          <a:ext cx="655669" cy="5415040"/>
        </a:xfrm>
        <a:prstGeom prst="round2SameRect">
          <a:avLst/>
        </a:prstGeom>
        <a:solidFill>
          <a:schemeClr val="accent3">
            <a:alpha val="90000"/>
            <a:tint val="40000"/>
            <a:hueOff val="0"/>
            <a:satOff val="0"/>
            <a:lumOff val="0"/>
            <a:alphaOff val="0"/>
          </a:schemeClr>
        </a:solidFill>
        <a:ln w="10795"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None/>
          </a:pPr>
          <a:r>
            <a:rPr lang="en-US" sz="1700" b="0" i="0" kern="1200" dirty="0"/>
            <a:t>	PATCH /_</a:t>
          </a:r>
          <a:r>
            <a:rPr lang="en-US" sz="1700" b="0" i="0" kern="1200" dirty="0" err="1"/>
            <a:t>api</a:t>
          </a:r>
          <a:r>
            <a:rPr lang="en-US" sz="1700" b="0" i="0" kern="1200" dirty="0"/>
            <a:t>/web/lists/</a:t>
          </a:r>
          <a:br>
            <a:rPr lang="en-US" sz="1700" b="0" i="0" kern="1200" dirty="0"/>
          </a:br>
          <a:r>
            <a:rPr lang="en-US" sz="1700" b="0" i="0" kern="1200" dirty="0" err="1"/>
            <a:t>getbytitle</a:t>
          </a:r>
          <a:r>
            <a:rPr lang="en-US" sz="1700" b="0" i="0" kern="1200" dirty="0"/>
            <a:t>('list-title')/subscriptions('id')</a:t>
          </a:r>
          <a:endParaRPr lang="en-US" sz="1700" kern="1200" dirty="0"/>
        </a:p>
      </dsp:txBody>
      <dsp:txXfrm rot="-5400000">
        <a:off x="3045960" y="2697370"/>
        <a:ext cx="5383033" cy="591655"/>
      </dsp:txXfrm>
    </dsp:sp>
    <dsp:sp modelId="{1F8C7B5A-85F6-4BC5-B5CB-0D25B1D9FB42}">
      <dsp:nvSpPr>
        <dsp:cNvPr id="0" name=""/>
        <dsp:cNvSpPr/>
      </dsp:nvSpPr>
      <dsp:spPr>
        <a:xfrm>
          <a:off x="0" y="2583404"/>
          <a:ext cx="3045960" cy="819587"/>
        </a:xfrm>
        <a:prstGeom prst="round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dirty="0"/>
            <a:t>Update a subscription</a:t>
          </a:r>
        </a:p>
      </dsp:txBody>
      <dsp:txXfrm>
        <a:off x="40009" y="2623413"/>
        <a:ext cx="2965942" cy="73956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10CE67-E160-413C-ACAC-6647F3CB5468}">
      <dsp:nvSpPr>
        <dsp:cNvPr id="0" name=""/>
        <dsp:cNvSpPr/>
      </dsp:nvSpPr>
      <dsp:spPr>
        <a:xfrm>
          <a:off x="0" y="346793"/>
          <a:ext cx="8740142" cy="79695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8332" tIns="479044" rIns="678332" bIns="99568" numCol="1" spcCol="1270" anchor="t" anchorCtr="0">
          <a:noAutofit/>
        </a:bodyPr>
        <a:lstStyle/>
        <a:p>
          <a:pPr marL="114300" lvl="1" indent="-114300" algn="l" defTabSz="622300">
            <a:lnSpc>
              <a:spcPct val="90000"/>
            </a:lnSpc>
            <a:spcBef>
              <a:spcPct val="0"/>
            </a:spcBef>
            <a:spcAft>
              <a:spcPct val="15000"/>
            </a:spcAft>
            <a:buNone/>
          </a:pPr>
          <a:r>
            <a:rPr lang="en-US" sz="1400" kern="1200" dirty="0"/>
            <a:t>List Items</a:t>
          </a:r>
        </a:p>
      </dsp:txBody>
      <dsp:txXfrm>
        <a:off x="0" y="346793"/>
        <a:ext cx="8740142" cy="796950"/>
      </dsp:txXfrm>
    </dsp:sp>
    <dsp:sp modelId="{C0BF5464-998F-4715-9B8D-09F971A00C24}">
      <dsp:nvSpPr>
        <dsp:cNvPr id="0" name=""/>
        <dsp:cNvSpPr/>
      </dsp:nvSpPr>
      <dsp:spPr>
        <a:xfrm>
          <a:off x="437007" y="7313"/>
          <a:ext cx="6118099" cy="67896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1250" tIns="0" rIns="231250" bIns="0" numCol="1" spcCol="1270" anchor="ctr" anchorCtr="0">
          <a:noAutofit/>
        </a:bodyPr>
        <a:lstStyle/>
        <a:p>
          <a:pPr marL="0" lvl="0" indent="0" algn="l" defTabSz="622300">
            <a:lnSpc>
              <a:spcPct val="90000"/>
            </a:lnSpc>
            <a:spcBef>
              <a:spcPct val="0"/>
            </a:spcBef>
            <a:spcAft>
              <a:spcPct val="35000"/>
            </a:spcAft>
            <a:buNone/>
          </a:pPr>
          <a:r>
            <a:rPr lang="en-GB" sz="1400" kern="1200" dirty="0" err="1"/>
            <a:t>Webhooks</a:t>
          </a:r>
          <a:r>
            <a:rPr lang="en-GB" sz="1400" kern="1200" dirty="0"/>
            <a:t> work with which item type in SharePoint?</a:t>
          </a:r>
          <a:endParaRPr lang="en-US" sz="1400" kern="1200" dirty="0"/>
        </a:p>
      </dsp:txBody>
      <dsp:txXfrm>
        <a:off x="470151" y="40457"/>
        <a:ext cx="6051811" cy="612672"/>
      </dsp:txXfrm>
    </dsp:sp>
    <dsp:sp modelId="{A8CB8320-32A3-491E-B949-8C0AE8FD3A4C}">
      <dsp:nvSpPr>
        <dsp:cNvPr id="0" name=""/>
        <dsp:cNvSpPr/>
      </dsp:nvSpPr>
      <dsp:spPr>
        <a:xfrm>
          <a:off x="0" y="1607424"/>
          <a:ext cx="8740142" cy="79695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8332" tIns="479044" rIns="678332" bIns="99568" numCol="1" spcCol="1270" anchor="t" anchorCtr="0">
          <a:noAutofit/>
        </a:bodyPr>
        <a:lstStyle/>
        <a:p>
          <a:pPr marL="114300" lvl="1" indent="-114300" algn="l" defTabSz="622300">
            <a:lnSpc>
              <a:spcPct val="90000"/>
            </a:lnSpc>
            <a:spcBef>
              <a:spcPct val="0"/>
            </a:spcBef>
            <a:spcAft>
              <a:spcPct val="15000"/>
            </a:spcAft>
            <a:buNone/>
          </a:pPr>
          <a:r>
            <a:rPr lang="en-US" sz="1400" kern="1200" dirty="0"/>
            <a:t>Use the </a:t>
          </a:r>
          <a:r>
            <a:rPr lang="en-US" sz="1400" kern="1200" dirty="0" err="1"/>
            <a:t>GetChanges</a:t>
          </a:r>
          <a:r>
            <a:rPr lang="en-US" sz="1400" kern="1200" dirty="0"/>
            <a:t> API to check for changes</a:t>
          </a:r>
        </a:p>
      </dsp:txBody>
      <dsp:txXfrm>
        <a:off x="0" y="1607424"/>
        <a:ext cx="8740142" cy="796950"/>
      </dsp:txXfrm>
    </dsp:sp>
    <dsp:sp modelId="{06D1EA39-E00C-41DC-BA6F-74412D0037C5}">
      <dsp:nvSpPr>
        <dsp:cNvPr id="0" name=""/>
        <dsp:cNvSpPr/>
      </dsp:nvSpPr>
      <dsp:spPr>
        <a:xfrm>
          <a:off x="437007" y="1267944"/>
          <a:ext cx="6118099" cy="67896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1250" tIns="0" rIns="231250" bIns="0" numCol="1" spcCol="1270" anchor="ctr" anchorCtr="0">
          <a:noAutofit/>
        </a:bodyPr>
        <a:lstStyle/>
        <a:p>
          <a:pPr marL="0" lvl="0" indent="0" algn="l" defTabSz="622300">
            <a:lnSpc>
              <a:spcPct val="90000"/>
            </a:lnSpc>
            <a:spcBef>
              <a:spcPct val="0"/>
            </a:spcBef>
            <a:spcAft>
              <a:spcPct val="35000"/>
            </a:spcAft>
            <a:buNone/>
          </a:pPr>
          <a:r>
            <a:rPr lang="en-GB" sz="1400" kern="1200" dirty="0"/>
            <a:t>How do we find out what was changed when a </a:t>
          </a:r>
          <a:r>
            <a:rPr lang="en-GB" sz="1400" kern="1200" dirty="0" err="1"/>
            <a:t>webhook</a:t>
          </a:r>
          <a:r>
            <a:rPr lang="en-GB" sz="1400" kern="1200" dirty="0"/>
            <a:t> triggers?</a:t>
          </a:r>
          <a:endParaRPr lang="en-US" sz="1400" kern="1200" dirty="0"/>
        </a:p>
      </dsp:txBody>
      <dsp:txXfrm>
        <a:off x="470151" y="1301088"/>
        <a:ext cx="6051811" cy="612672"/>
      </dsp:txXfrm>
    </dsp:sp>
    <dsp:sp modelId="{D01BDCF0-7B1C-4FEB-86B6-F4AE27A8F944}">
      <dsp:nvSpPr>
        <dsp:cNvPr id="0" name=""/>
        <dsp:cNvSpPr/>
      </dsp:nvSpPr>
      <dsp:spPr>
        <a:xfrm>
          <a:off x="0" y="2868054"/>
          <a:ext cx="8740142" cy="10143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8332" tIns="479044" rIns="678332" bIns="99568" numCol="1" spcCol="1270" anchor="t" anchorCtr="0">
          <a:noAutofit/>
        </a:bodyPr>
        <a:lstStyle/>
        <a:p>
          <a:pPr marL="114300" lvl="1" indent="-114300" algn="l" defTabSz="622300">
            <a:lnSpc>
              <a:spcPct val="90000"/>
            </a:lnSpc>
            <a:spcBef>
              <a:spcPct val="0"/>
            </a:spcBef>
            <a:spcAft>
              <a:spcPct val="15000"/>
            </a:spcAft>
            <a:buNone/>
          </a:pPr>
          <a:r>
            <a:rPr lang="en-US" sz="1400" kern="1200" dirty="0"/>
            <a:t>The </a:t>
          </a:r>
          <a:r>
            <a:rPr lang="en-US" sz="1400" kern="1200" dirty="0" err="1"/>
            <a:t>webhook</a:t>
          </a:r>
          <a:r>
            <a:rPr lang="en-US" sz="1400" kern="1200" dirty="0"/>
            <a:t> subscription will automatically be removed after 5 unsuccessful attempts with 5 minute intervals</a:t>
          </a:r>
        </a:p>
      </dsp:txBody>
      <dsp:txXfrm>
        <a:off x="0" y="2868054"/>
        <a:ext cx="8740142" cy="1014300"/>
      </dsp:txXfrm>
    </dsp:sp>
    <dsp:sp modelId="{A3901CFB-E2E1-4255-A15D-55082E8B0F9A}">
      <dsp:nvSpPr>
        <dsp:cNvPr id="0" name=""/>
        <dsp:cNvSpPr/>
      </dsp:nvSpPr>
      <dsp:spPr>
        <a:xfrm>
          <a:off x="437007" y="2528574"/>
          <a:ext cx="6118099" cy="67896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1250" tIns="0" rIns="231250" bIns="0" numCol="1" spcCol="1270" anchor="ctr" anchorCtr="0">
          <a:noAutofit/>
        </a:bodyPr>
        <a:lstStyle/>
        <a:p>
          <a:pPr marL="0" lvl="0" indent="0" algn="l" defTabSz="622300">
            <a:lnSpc>
              <a:spcPct val="90000"/>
            </a:lnSpc>
            <a:spcBef>
              <a:spcPct val="0"/>
            </a:spcBef>
            <a:spcAft>
              <a:spcPct val="35000"/>
            </a:spcAft>
            <a:buNone/>
          </a:pPr>
          <a:r>
            <a:rPr lang="en-GB" sz="1400" kern="1200" dirty="0"/>
            <a:t>What happens if the </a:t>
          </a:r>
          <a:r>
            <a:rPr lang="en-GB" sz="1400" kern="1200" dirty="0" err="1"/>
            <a:t>WebAPI</a:t>
          </a:r>
          <a:r>
            <a:rPr lang="en-GB" sz="1400" kern="1200" dirty="0"/>
            <a:t> service is down for 30 minutes?</a:t>
          </a:r>
          <a:endParaRPr lang="en-US" sz="1400" kern="1200" dirty="0"/>
        </a:p>
      </dsp:txBody>
      <dsp:txXfrm>
        <a:off x="470151" y="2561718"/>
        <a:ext cx="6051811" cy="612672"/>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latin typeface="Segoe UI Light"/>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9347C6-9BE5-204B-9A6F-54AE008DB119}" type="datetimeFigureOut">
              <a:rPr lang="en-US" smtClean="0">
                <a:latin typeface="Segoe UI Light"/>
              </a:rPr>
              <a:pPr/>
              <a:t>18-Jan-20</a:t>
            </a:fld>
            <a:endParaRPr lang="en-US">
              <a:latin typeface="Segoe UI Light"/>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latin typeface="Segoe UI Light"/>
              </a:rPr>
              <a:t>© 2012 Microsoft Corporation                                     Microsoft Confidential </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1D249BE-94E4-134E-BF41-A4CA4375EF59}" type="slidenum">
              <a:rPr lang="en-US" smtClean="0">
                <a:latin typeface="Segoe UI Light"/>
              </a:rPr>
              <a:pPr/>
              <a:t>‹#›</a:t>
            </a:fld>
            <a:endParaRPr lang="en-US">
              <a:latin typeface="Segoe UI Light"/>
            </a:endParaRPr>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48301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81000" y="3912010"/>
            <a:ext cx="6096000" cy="477320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685213"/>
            <a:ext cx="4844956" cy="457200"/>
          </a:xfrm>
          <a:prstGeom prst="rect">
            <a:avLst/>
          </a:prstGeom>
        </p:spPr>
        <p:txBody>
          <a:bodyPr vert="horz" lIns="91440" tIns="45720" rIns="91440" bIns="45720" rtlCol="0" anchor="b"/>
          <a:lstStyle>
            <a:lvl1pPr algn="l">
              <a:defRPr sz="1000">
                <a:latin typeface="Segoe" pitchFamily="34" charset="0"/>
              </a:defRPr>
            </a:lvl1pPr>
          </a:lstStyle>
          <a:p>
            <a:r>
              <a:rPr lang="en-US"/>
              <a:t>© 2012 Microsoft Corporation                                     Microsoft Confidential </a:t>
            </a:r>
          </a:p>
        </p:txBody>
      </p:sp>
      <p:sp>
        <p:nvSpPr>
          <p:cNvPr id="7" name="Slide Number Placeholder 6"/>
          <p:cNvSpPr>
            <a:spLocks noGrp="1"/>
          </p:cNvSpPr>
          <p:nvPr>
            <p:ph type="sldNum" sz="quarter" idx="5"/>
          </p:nvPr>
        </p:nvSpPr>
        <p:spPr>
          <a:xfrm>
            <a:off x="5076967" y="8685213"/>
            <a:ext cx="1779446" cy="457200"/>
          </a:xfrm>
          <a:prstGeom prst="rect">
            <a:avLst/>
          </a:prstGeom>
        </p:spPr>
        <p:txBody>
          <a:bodyPr vert="horz" lIns="91440" tIns="45720" rIns="91440" bIns="45720" rtlCol="0" anchor="b"/>
          <a:lstStyle>
            <a:lvl1pPr algn="r">
              <a:defRPr sz="1000">
                <a:latin typeface="Segoe" pitchFamily="34" charset="0"/>
              </a:defRPr>
            </a:lvl1pPr>
          </a:lstStyle>
          <a:p>
            <a:fld id="{675416BA-65F7-274A-AD61-D0FA78F3AA6E}"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notesStyle>
    <a:lvl1pPr marL="0" algn="l" defTabSz="457200" rtl="0" eaLnBrk="1" latinLnBrk="0" hangingPunct="1">
      <a:defRPr sz="1050" kern="1200">
        <a:solidFill>
          <a:schemeClr val="tx1"/>
        </a:solidFill>
        <a:latin typeface="Segoe" pitchFamily="34" charset="0"/>
        <a:ea typeface="+mn-ea"/>
        <a:cs typeface="+mn-cs"/>
      </a:defRPr>
    </a:lvl1pPr>
    <a:lvl2pPr marL="457200" algn="l" defTabSz="457200" rtl="0" eaLnBrk="1" latinLnBrk="0" hangingPunct="1">
      <a:defRPr sz="1050" kern="1200">
        <a:solidFill>
          <a:schemeClr val="tx1"/>
        </a:solidFill>
        <a:latin typeface="Segoe" pitchFamily="34" charset="0"/>
        <a:ea typeface="+mn-ea"/>
        <a:cs typeface="+mn-cs"/>
      </a:defRPr>
    </a:lvl2pPr>
    <a:lvl3pPr marL="914400" algn="l" defTabSz="457200" rtl="0" eaLnBrk="1" latinLnBrk="0" hangingPunct="1">
      <a:defRPr sz="1050" kern="1200">
        <a:solidFill>
          <a:schemeClr val="tx1"/>
        </a:solidFill>
        <a:latin typeface="Segoe" pitchFamily="34" charset="0"/>
        <a:ea typeface="+mn-ea"/>
        <a:cs typeface="+mn-cs"/>
      </a:defRPr>
    </a:lvl3pPr>
    <a:lvl4pPr marL="1371600" algn="l" defTabSz="457200" rtl="0" eaLnBrk="1" latinLnBrk="0" hangingPunct="1">
      <a:defRPr sz="1050" kern="1200">
        <a:solidFill>
          <a:schemeClr val="tx1"/>
        </a:solidFill>
        <a:latin typeface="Segoe" pitchFamily="34" charset="0"/>
        <a:ea typeface="+mn-ea"/>
        <a:cs typeface="+mn-cs"/>
      </a:defRPr>
    </a:lvl4pPr>
    <a:lvl5pPr marL="1828800" algn="l" defTabSz="457200" rtl="0" eaLnBrk="1" latinLnBrk="0" hangingPunct="1">
      <a:defRPr sz="1050" kern="1200">
        <a:solidFill>
          <a:schemeClr val="tx1"/>
        </a:solidFill>
        <a:latin typeface="Segoe" pitchFamily="34"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1</a:t>
            </a:fld>
            <a:endParaRPr lang="en-US"/>
          </a:p>
        </p:txBody>
      </p:sp>
    </p:spTree>
    <p:extLst>
      <p:ext uri="{BB962C8B-B14F-4D97-AF65-F5344CB8AC3E}">
        <p14:creationId xmlns:p14="http://schemas.microsoft.com/office/powerpoint/2010/main" val="40645638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pPr marL="228600" indent="-228600">
              <a:buFont typeface="+mj-lt"/>
              <a:buAutoNum type="arabicPeriod"/>
            </a:pPr>
            <a:r>
              <a:rPr lang="en-US" sz="1050" b="0" i="0" kern="1200" dirty="0">
                <a:solidFill>
                  <a:schemeClr val="tx1"/>
                </a:solidFill>
                <a:effectLst/>
                <a:latin typeface="Segoe UI" pitchFamily="34" charset="0"/>
                <a:ea typeface="Segoe UI" pitchFamily="34" charset="0"/>
                <a:cs typeface="Segoe UI" pitchFamily="34" charset="0"/>
              </a:rPr>
              <a:t>Your application creates a webhook subscription. When it does, it gets the current </a:t>
            </a:r>
            <a:r>
              <a:rPr lang="en-US" sz="1050" b="0" i="0" kern="1200" dirty="0" err="1">
                <a:solidFill>
                  <a:schemeClr val="tx1"/>
                </a:solidFill>
                <a:effectLst/>
                <a:latin typeface="Segoe UI" pitchFamily="34" charset="0"/>
                <a:ea typeface="Segoe UI" pitchFamily="34" charset="0"/>
                <a:cs typeface="Segoe UI" pitchFamily="34" charset="0"/>
              </a:rPr>
              <a:t>changeToken</a:t>
            </a:r>
            <a:r>
              <a:rPr lang="en-US" sz="1050" b="0" i="0" kern="1200" dirty="0">
                <a:solidFill>
                  <a:schemeClr val="tx1"/>
                </a:solidFill>
                <a:effectLst/>
                <a:latin typeface="Segoe UI" pitchFamily="34" charset="0"/>
                <a:ea typeface="Segoe UI" pitchFamily="34" charset="0"/>
                <a:cs typeface="Segoe UI" pitchFamily="34" charset="0"/>
              </a:rPr>
              <a:t> from the list it created the webhook for.</a:t>
            </a:r>
          </a:p>
          <a:p>
            <a:pPr marL="228600" indent="-228600">
              <a:buFont typeface="+mj-lt"/>
              <a:buAutoNum type="arabicPeriod"/>
            </a:pPr>
            <a:r>
              <a:rPr lang="en-US" sz="1050" b="0" i="0" kern="1200" dirty="0">
                <a:solidFill>
                  <a:schemeClr val="tx1"/>
                </a:solidFill>
                <a:effectLst/>
                <a:latin typeface="Segoe UI" pitchFamily="34" charset="0"/>
                <a:ea typeface="Segoe UI" pitchFamily="34" charset="0"/>
                <a:cs typeface="Segoe UI" pitchFamily="34" charset="0"/>
              </a:rPr>
              <a:t>Your application persists the </a:t>
            </a:r>
            <a:r>
              <a:rPr lang="en-US" sz="1050" b="0" i="0" kern="1200" dirty="0" err="1">
                <a:solidFill>
                  <a:schemeClr val="tx1"/>
                </a:solidFill>
                <a:effectLst/>
                <a:latin typeface="Segoe UI" pitchFamily="34" charset="0"/>
                <a:ea typeface="Segoe UI" pitchFamily="34" charset="0"/>
                <a:cs typeface="Segoe UI" pitchFamily="34" charset="0"/>
              </a:rPr>
              <a:t>changeToken</a:t>
            </a:r>
            <a:r>
              <a:rPr lang="en-US" sz="1050" b="0" i="0" kern="1200" dirty="0">
                <a:solidFill>
                  <a:schemeClr val="tx1"/>
                </a:solidFill>
                <a:effectLst/>
                <a:latin typeface="Segoe UI" pitchFamily="34" charset="0"/>
                <a:ea typeface="Segoe UI" pitchFamily="34" charset="0"/>
                <a:cs typeface="Segoe UI" pitchFamily="34" charset="0"/>
              </a:rPr>
              <a:t> in a persistent storage, such as SQL Azure in this case.</a:t>
            </a:r>
          </a:p>
          <a:p>
            <a:pPr marL="228600" indent="-228600">
              <a:buFont typeface="+mj-lt"/>
              <a:buAutoNum type="arabicPeriod"/>
            </a:pPr>
            <a:r>
              <a:rPr lang="en-US" sz="1050" b="0" i="0" kern="1200" dirty="0">
                <a:solidFill>
                  <a:schemeClr val="tx1"/>
                </a:solidFill>
                <a:effectLst/>
                <a:latin typeface="Segoe UI" pitchFamily="34" charset="0"/>
                <a:ea typeface="Segoe UI" pitchFamily="34" charset="0"/>
                <a:cs typeface="Segoe UI" pitchFamily="34" charset="0"/>
              </a:rPr>
              <a:t>A change in SharePoint occurs, and SharePoint calls your service endpoint.</a:t>
            </a:r>
          </a:p>
          <a:p>
            <a:pPr marL="228600" indent="-228600">
              <a:buFont typeface="+mj-lt"/>
              <a:buAutoNum type="arabicPeriod"/>
            </a:pPr>
            <a:r>
              <a:rPr lang="en-US" sz="1050" b="0" i="0" kern="1200" dirty="0">
                <a:solidFill>
                  <a:schemeClr val="tx1"/>
                </a:solidFill>
                <a:effectLst/>
                <a:latin typeface="Segoe UI" pitchFamily="34" charset="0"/>
                <a:ea typeface="Segoe UI" pitchFamily="34" charset="0"/>
                <a:cs typeface="Segoe UI" pitchFamily="34" charset="0"/>
              </a:rPr>
              <a:t>Your service endpoint serializes the notification request and stores it in a storage queue.</a:t>
            </a:r>
          </a:p>
          <a:p>
            <a:pPr marL="228600" indent="-228600">
              <a:buFont typeface="+mj-lt"/>
              <a:buAutoNum type="arabicPeriod"/>
            </a:pPr>
            <a:r>
              <a:rPr lang="en-US" sz="1050" b="0" i="0" kern="1200" dirty="0">
                <a:solidFill>
                  <a:schemeClr val="tx1"/>
                </a:solidFill>
                <a:effectLst/>
                <a:latin typeface="Segoe UI" pitchFamily="34" charset="0"/>
                <a:ea typeface="Segoe UI" pitchFamily="34" charset="0"/>
                <a:cs typeface="Segoe UI" pitchFamily="34" charset="0"/>
              </a:rPr>
              <a:t>Your web job sees the message in the queue and starts your message processing logic.</a:t>
            </a:r>
          </a:p>
          <a:p>
            <a:pPr marL="228600" indent="-228600">
              <a:buFont typeface="+mj-lt"/>
              <a:buAutoNum type="arabicPeriod"/>
            </a:pPr>
            <a:r>
              <a:rPr lang="en-US" sz="1050" b="0" i="0" kern="1200" dirty="0">
                <a:solidFill>
                  <a:schemeClr val="tx1"/>
                </a:solidFill>
                <a:effectLst/>
                <a:latin typeface="Segoe UI" pitchFamily="34" charset="0"/>
                <a:ea typeface="Segoe UI" pitchFamily="34" charset="0"/>
                <a:cs typeface="Segoe UI" pitchFamily="34" charset="0"/>
              </a:rPr>
              <a:t>Your message processing logic retrieves the last used change token from the persistent storage.</a:t>
            </a:r>
          </a:p>
          <a:p>
            <a:pPr marL="228600" indent="-228600">
              <a:buFont typeface="+mj-lt"/>
              <a:buAutoNum type="arabicPeriod"/>
            </a:pPr>
            <a:r>
              <a:rPr lang="en-US" sz="1050" b="0" i="0" kern="1200" dirty="0">
                <a:solidFill>
                  <a:schemeClr val="tx1"/>
                </a:solidFill>
                <a:effectLst/>
                <a:latin typeface="Segoe UI" pitchFamily="34" charset="0"/>
                <a:ea typeface="Segoe UI" pitchFamily="34" charset="0"/>
                <a:cs typeface="Segoe UI" pitchFamily="34" charset="0"/>
              </a:rPr>
              <a:t>Your message processing logic uses the </a:t>
            </a:r>
            <a:r>
              <a:rPr lang="en-US" sz="1050" b="0" i="0" kern="1200" dirty="0" err="1">
                <a:solidFill>
                  <a:schemeClr val="tx1"/>
                </a:solidFill>
                <a:effectLst/>
                <a:latin typeface="Segoe UI" pitchFamily="34" charset="0"/>
                <a:ea typeface="Segoe UI" pitchFamily="34" charset="0"/>
                <a:cs typeface="Segoe UI" pitchFamily="34" charset="0"/>
              </a:rPr>
              <a:t>GetChanges</a:t>
            </a:r>
            <a:r>
              <a:rPr lang="en-US" sz="1050" b="0" i="0" kern="1200" dirty="0">
                <a:solidFill>
                  <a:schemeClr val="tx1"/>
                </a:solidFill>
                <a:effectLst/>
                <a:latin typeface="Segoe UI" pitchFamily="34" charset="0"/>
                <a:ea typeface="Segoe UI" pitchFamily="34" charset="0"/>
                <a:cs typeface="Segoe UI" pitchFamily="34" charset="0"/>
              </a:rPr>
              <a:t>() API to determine what changed.</a:t>
            </a:r>
          </a:p>
          <a:p>
            <a:pPr marL="228600" indent="-228600">
              <a:buFont typeface="+mj-lt"/>
              <a:buAutoNum type="arabicPeriod"/>
            </a:pPr>
            <a:r>
              <a:rPr lang="en-US" sz="1050" b="0" i="0" kern="1200" dirty="0">
                <a:solidFill>
                  <a:schemeClr val="tx1"/>
                </a:solidFill>
                <a:effectLst/>
                <a:latin typeface="Segoe UI" pitchFamily="34" charset="0"/>
                <a:ea typeface="Segoe UI" pitchFamily="34" charset="0"/>
                <a:cs typeface="Segoe UI" pitchFamily="34" charset="0"/>
              </a:rPr>
              <a:t>The returned changes are processed and now your application performs what it needs to do based on the changes.</a:t>
            </a:r>
          </a:p>
          <a:p>
            <a:pPr marL="228600" indent="-228600">
              <a:buFont typeface="+mj-lt"/>
              <a:buAutoNum type="arabicPeriod"/>
            </a:pPr>
            <a:r>
              <a:rPr lang="en-US" sz="1050" b="0" i="0" kern="1200" dirty="0">
                <a:solidFill>
                  <a:schemeClr val="tx1"/>
                </a:solidFill>
                <a:effectLst/>
                <a:latin typeface="Segoe UI" pitchFamily="34" charset="0"/>
                <a:ea typeface="Segoe UI" pitchFamily="34" charset="0"/>
                <a:cs typeface="Segoe UI" pitchFamily="34" charset="0"/>
              </a:rPr>
              <a:t>Finally, the application persists the last retrieved </a:t>
            </a:r>
            <a:r>
              <a:rPr lang="en-US" sz="1050" b="0" i="0" kern="1200" dirty="0" err="1">
                <a:solidFill>
                  <a:schemeClr val="tx1"/>
                </a:solidFill>
                <a:effectLst/>
                <a:latin typeface="Segoe UI" pitchFamily="34" charset="0"/>
                <a:ea typeface="Segoe UI" pitchFamily="34" charset="0"/>
                <a:cs typeface="Segoe UI" pitchFamily="34" charset="0"/>
              </a:rPr>
              <a:t>changeToken</a:t>
            </a:r>
            <a:r>
              <a:rPr lang="en-US" sz="1050" b="0" i="0" kern="1200" dirty="0">
                <a:solidFill>
                  <a:schemeClr val="tx1"/>
                </a:solidFill>
                <a:effectLst/>
                <a:latin typeface="Segoe UI" pitchFamily="34" charset="0"/>
                <a:ea typeface="Segoe UI" pitchFamily="34" charset="0"/>
                <a:cs typeface="Segoe UI" pitchFamily="34" charset="0"/>
              </a:rPr>
              <a:t> so that next time it does not receive changes that were already processed.</a:t>
            </a:r>
          </a:p>
          <a:p>
            <a:pPr marL="0" indent="0">
              <a:buFont typeface="+mj-lt"/>
              <a:buNone/>
            </a:pPr>
            <a:endParaRPr lang="en-US" sz="1050" b="0" i="0" kern="1200" dirty="0">
              <a:solidFill>
                <a:schemeClr val="tx1"/>
              </a:solidFill>
              <a:effectLst/>
              <a:latin typeface="Segoe UI" pitchFamily="34" charset="0"/>
              <a:ea typeface="Segoe UI" pitchFamily="34" charset="0"/>
              <a:cs typeface="Segoe UI" pitchFamily="34" charset="0"/>
            </a:endParaRPr>
          </a:p>
          <a:p>
            <a:pPr marL="0" indent="0">
              <a:buFont typeface="+mj-lt"/>
              <a:buNone/>
            </a:pPr>
            <a:r>
              <a:rPr lang="en-US" sz="1050" b="0" i="0" kern="1200">
                <a:solidFill>
                  <a:schemeClr val="tx1"/>
                </a:solidFill>
                <a:effectLst/>
                <a:latin typeface="Segoe UI" pitchFamily="34" charset="0"/>
                <a:ea typeface="Segoe UI" pitchFamily="34" charset="0"/>
                <a:cs typeface="Segoe UI" pitchFamily="34" charset="0"/>
              </a:rPr>
              <a:t>More information: https://docs.microsoft.com/en-us/sharepoint/dev/apis/webhooks/webhooks-reference-implementation</a:t>
            </a:r>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10</a:t>
            </a:fld>
            <a:endParaRPr lang="en-US"/>
          </a:p>
        </p:txBody>
      </p:sp>
    </p:spTree>
    <p:extLst>
      <p:ext uri="{BB962C8B-B14F-4D97-AF65-F5344CB8AC3E}">
        <p14:creationId xmlns:p14="http://schemas.microsoft.com/office/powerpoint/2010/main" val="33671363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This slide shows how you can work with subscriptions of </a:t>
            </a:r>
            <a:r>
              <a:rPr lang="en-US" dirty="0" err="1">
                <a:latin typeface="Segoe UI" panose="020B0502040204020203" pitchFamily="34" charset="0"/>
                <a:cs typeface="Segoe UI" panose="020B0502040204020203" pitchFamily="34" charset="0"/>
              </a:rPr>
              <a:t>webhooks</a:t>
            </a:r>
            <a:r>
              <a:rPr lang="en-US" dirty="0">
                <a:latin typeface="Segoe UI" panose="020B0502040204020203" pitchFamily="34" charset="0"/>
                <a:cs typeface="Segoe UI" panose="020B0502040204020203" pitchFamily="34" charset="0"/>
              </a:rPr>
              <a:t>. You can call these SharePoint REST endpoints to perform the desired operation.</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M</a:t>
            </a:r>
            <a:r>
              <a:rPr lang="nl-NL" dirty="0">
                <a:latin typeface="Segoe UI" panose="020B0502040204020203" pitchFamily="34" charset="0"/>
                <a:cs typeface="Segoe UI" panose="020B0502040204020203" pitchFamily="34" charset="0"/>
              </a:rPr>
              <a:t>ore information:</a:t>
            </a:r>
          </a:p>
          <a:p>
            <a:r>
              <a:rPr lang="nl-NL" dirty="0">
                <a:latin typeface="Segoe UI" panose="020B0502040204020203" pitchFamily="34" charset="0"/>
                <a:cs typeface="Segoe UI" panose="020B0502040204020203" pitchFamily="34" charset="0"/>
              </a:rPr>
              <a:t>https://docs.microsoft.com/en-us/sharepoint/dev/apis/webhooks/lists/overview-sharepoint-list-webhooks</a:t>
            </a:r>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11</a:t>
            </a:fld>
            <a:endParaRPr lang="en-US"/>
          </a:p>
        </p:txBody>
      </p:sp>
    </p:spTree>
    <p:extLst>
      <p:ext uri="{BB962C8B-B14F-4D97-AF65-F5344CB8AC3E}">
        <p14:creationId xmlns:p14="http://schemas.microsoft.com/office/powerpoint/2010/main" val="29910618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Resource - The resource endpoint URL you are creating the subscription for. For example a SharePoint List API URL.</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Server notification URL - Your service endpoint URL. SharePoint will send an HTTP POST to this endpoint when events occur in the specified resource.</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Expiration date - The expiration date for your subscription. The expiration date should not be more than 6 months. By default, subscriptions are set to expire 6 months from when they are created.</a:t>
            </a:r>
          </a:p>
          <a:p>
            <a:endParaRPr lang="en-US" dirty="0">
              <a:latin typeface="Segoe UI" panose="020B0502040204020203" pitchFamily="34" charset="0"/>
              <a:cs typeface="Segoe UI" panose="020B0502040204020203"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050" b="0" i="0" kern="1200" dirty="0">
                <a:solidFill>
                  <a:schemeClr val="tx1"/>
                </a:solidFill>
                <a:effectLst/>
                <a:latin typeface="Segoe" pitchFamily="34" charset="0"/>
                <a:ea typeface="+mn-ea"/>
                <a:cs typeface="+mn-cs"/>
              </a:rPr>
              <a:t>Client State – An optional opaque string passed back to the client on all notifications. You can use this for validating notifications, tagging different subscriptions, or other reasons.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After requesting the subscription, SharePoint will send a HTTP Post message to the Notification URL you provided to test if the service is available. In the </a:t>
            </a:r>
            <a:r>
              <a:rPr lang="en-US" dirty="0" err="1">
                <a:latin typeface="Segoe UI" panose="020B0502040204020203" pitchFamily="34" charset="0"/>
                <a:cs typeface="Segoe UI" panose="020B0502040204020203" pitchFamily="34" charset="0"/>
              </a:rPr>
              <a:t>querystring</a:t>
            </a:r>
            <a:r>
              <a:rPr lang="en-US" dirty="0">
                <a:latin typeface="Segoe UI" panose="020B0502040204020203" pitchFamily="34" charset="0"/>
                <a:cs typeface="Segoe UI" panose="020B0502040204020203" pitchFamily="34" charset="0"/>
              </a:rPr>
              <a:t> it will provide a parameter called </a:t>
            </a:r>
            <a:r>
              <a:rPr lang="en-US" dirty="0" err="1">
                <a:latin typeface="Segoe UI" panose="020B0502040204020203" pitchFamily="34" charset="0"/>
                <a:cs typeface="Segoe UI" panose="020B0502040204020203" pitchFamily="34" charset="0"/>
              </a:rPr>
              <a:t>validationToken</a:t>
            </a:r>
            <a:r>
              <a:rPr lang="en-US" dirty="0">
                <a:latin typeface="Segoe UI" panose="020B0502040204020203" pitchFamily="34" charset="0"/>
                <a:cs typeface="Segoe UI" panose="020B0502040204020203" pitchFamily="34" charset="0"/>
              </a:rPr>
              <a:t>. Provide that exact value in a HTTP 200 OK response its body in order for the </a:t>
            </a:r>
            <a:r>
              <a:rPr lang="en-US" dirty="0" err="1">
                <a:latin typeface="Segoe UI" panose="020B0502040204020203" pitchFamily="34" charset="0"/>
                <a:cs typeface="Segoe UI" panose="020B0502040204020203" pitchFamily="34" charset="0"/>
              </a:rPr>
              <a:t>webhook</a:t>
            </a:r>
            <a:r>
              <a:rPr lang="en-US" dirty="0">
                <a:latin typeface="Segoe UI" panose="020B0502040204020203" pitchFamily="34" charset="0"/>
                <a:cs typeface="Segoe UI" panose="020B0502040204020203" pitchFamily="34" charset="0"/>
              </a:rPr>
              <a:t> registration to be completed.</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More information:</a:t>
            </a:r>
          </a:p>
          <a:p>
            <a:r>
              <a:rPr lang="en-US" dirty="0">
                <a:latin typeface="Segoe UI" panose="020B0502040204020203" pitchFamily="34" charset="0"/>
                <a:cs typeface="Segoe UI" panose="020B0502040204020203" pitchFamily="34" charset="0"/>
              </a:rPr>
              <a:t>https://docs.microsoft.com/en-us/sharepoint/dev/apis/webhooks/overview-sharepoint-webhooks#creating-webhooks</a:t>
            </a:r>
          </a:p>
        </p:txBody>
      </p:sp>
      <p:sp>
        <p:nvSpPr>
          <p:cNvPr id="4" name="Slide Number Placeholder 3"/>
          <p:cNvSpPr>
            <a:spLocks noGrp="1"/>
          </p:cNvSpPr>
          <p:nvPr>
            <p:ph type="sldNum" sz="quarter" idx="10"/>
          </p:nvPr>
        </p:nvSpPr>
        <p:spPr/>
        <p:txBody>
          <a:bodyPr/>
          <a:lstStyle/>
          <a:p>
            <a:fld id="{675416BA-65F7-274A-AD61-D0FA78F3AA6E}" type="slidenum">
              <a:rPr lang="en-US" smtClean="0"/>
              <a:pPr/>
              <a:t>12</a:t>
            </a:fld>
            <a:endParaRPr lang="en-US"/>
          </a:p>
        </p:txBody>
      </p:sp>
      <p:sp>
        <p:nvSpPr>
          <p:cNvPr id="7" name="Footer Placeholder 6"/>
          <p:cNvSpPr>
            <a:spLocks noGrp="1"/>
          </p:cNvSpPr>
          <p:nvPr>
            <p:ph type="ftr" sz="quarter" idx="11"/>
          </p:nvPr>
        </p:nvSpPr>
        <p:spPr/>
        <p:txBody>
          <a:bodyPr/>
          <a:lstStyle/>
          <a:p>
            <a:r>
              <a:rPr lang="en-US"/>
              <a:t>© 2012 Microsoft Corporation                                     Microsoft Confidential </a:t>
            </a:r>
          </a:p>
        </p:txBody>
      </p:sp>
      <p:sp>
        <p:nvSpPr>
          <p:cNvPr id="5" name="Rectangle 4"/>
          <p:cNvSpPr/>
          <p:nvPr/>
        </p:nvSpPr>
        <p:spPr>
          <a:xfrm>
            <a:off x="644525" y="4835525"/>
            <a:ext cx="5080000" cy="1403350"/>
          </a:xfrm>
          <a:prstGeom prst="rect">
            <a:avLst/>
          </a:prstGeom>
          <a:gradFill flip="none" rotWithShape="1">
            <a:gsLst>
              <a:gs pos="0">
                <a:srgbClr val="D9D9D9"/>
              </a:gs>
              <a:gs pos="100000">
                <a:schemeClr val="accent1">
                  <a:tint val="50000"/>
                  <a:shade val="100000"/>
                  <a:satMod val="350000"/>
                </a:schemeClr>
              </a:gs>
            </a:gsLst>
            <a:lin ang="16200000" scaled="0"/>
            <a:tileRect/>
          </a:gradFill>
          <a:ln w="9525" cap="flat" cmpd="sng" algn="ctr">
            <a:noFill/>
            <a:prstDash val="solid"/>
          </a:ln>
          <a:effectLst>
            <a:outerShdw blurRad="40000" dist="23000" dir="5400000" rotWithShape="0">
              <a:srgbClr val="000000">
                <a:alpha val="35000"/>
              </a:srgbClr>
            </a:outerShdw>
          </a:effectLst>
          <a:extLst>
            <a:ext uri="{91240B29-F687-4F45-9708-019B960494DF}">
              <a14:hiddenLine xmlns:a14="http://schemas.microsoft.com/office/drawing/2010/main" w="9525" cap="flat" cmpd="sng" algn="ctr">
                <a:solidFill>
                  <a:schemeClr val="accent1">
                    <a:shade val="95000"/>
                    <a:satMod val="105000"/>
                  </a:schemeClr>
                </a:solidFill>
                <a:prstDash val="solid"/>
              </a14:hiddenLine>
            </a:ext>
          </a:extLst>
        </p:spPr>
        <p:style>
          <a:lnRef idx="1">
            <a:schemeClr val="accent1"/>
          </a:lnRef>
          <a:fillRef idx="3">
            <a:schemeClr val="accent1"/>
          </a:fillRef>
          <a:effectRef idx="2">
            <a:schemeClr val="accent1"/>
          </a:effectRef>
          <a:fontRef idx="minor">
            <a:schemeClr val="lt1"/>
          </a:fontRef>
        </p:style>
        <p:txBody>
          <a:bodyPr rtlCol="0" anchor="ctr"/>
          <a:lstStyle/>
          <a:p>
            <a:r>
              <a:rPr lang="en-US" sz="800"/>
              <a:t> </a:t>
            </a:r>
            <a:r>
              <a:rPr lang="en-US" sz="800">
                <a:solidFill>
                  <a:schemeClr val="tx1"/>
                </a:solidFill>
              </a:rPr>
              <a:t>[ServiceContract(Namespace = "http://schemas.microsoft.com/</a:t>
            </a:r>
            <a:r>
              <a:rPr lang="en-US" sz="800" err="1">
                <a:solidFill>
                  <a:schemeClr val="tx1"/>
                </a:solidFill>
              </a:rPr>
              <a:t>sharepoint</a:t>
            </a:r>
            <a:r>
              <a:rPr lang="en-US" sz="800">
                <a:solidFill>
                  <a:schemeClr val="tx1"/>
                </a:solidFill>
              </a:rPr>
              <a:t>/</a:t>
            </a:r>
            <a:r>
              <a:rPr lang="en-US" sz="800" err="1">
                <a:solidFill>
                  <a:schemeClr val="tx1"/>
                </a:solidFill>
              </a:rPr>
              <a:t>remoteApp</a:t>
            </a:r>
            <a:r>
              <a:rPr lang="en-US" sz="800">
                <a:solidFill>
                  <a:schemeClr val="tx1"/>
                </a:solidFill>
              </a:rPr>
              <a:t>/")]</a:t>
            </a:r>
          </a:p>
          <a:p>
            <a:r>
              <a:rPr lang="en-US" sz="800">
                <a:solidFill>
                  <a:schemeClr val="tx1"/>
                </a:solidFill>
              </a:rPr>
              <a:t>    public interface IRemoteEventService</a:t>
            </a:r>
          </a:p>
          <a:p>
            <a:r>
              <a:rPr lang="en-US" sz="800">
                <a:solidFill>
                  <a:schemeClr val="tx1"/>
                </a:solidFill>
              </a:rPr>
              <a:t>    {</a:t>
            </a:r>
          </a:p>
          <a:p>
            <a:r>
              <a:rPr lang="en-US" sz="800">
                <a:solidFill>
                  <a:schemeClr val="tx1"/>
                </a:solidFill>
              </a:rPr>
              <a:t>        [OperationContract]</a:t>
            </a:r>
          </a:p>
          <a:p>
            <a:r>
              <a:rPr lang="en-US" sz="800">
                <a:solidFill>
                  <a:schemeClr val="tx1"/>
                </a:solidFill>
              </a:rPr>
              <a:t>        SPRemoteEventResult ProcessEvent(SPRemoteEventProperties properties);</a:t>
            </a:r>
          </a:p>
          <a:p>
            <a:r>
              <a:rPr lang="en-US" sz="800">
                <a:solidFill>
                  <a:schemeClr val="tx1"/>
                </a:solidFill>
              </a:rPr>
              <a:t>        [OperationContract(IsOneWay = true)]</a:t>
            </a:r>
          </a:p>
          <a:p>
            <a:r>
              <a:rPr lang="en-US" sz="800">
                <a:solidFill>
                  <a:schemeClr val="tx1"/>
                </a:solidFill>
              </a:rPr>
              <a:t>        void ProcessOneWayEvent(SPRemoteEventProperties properties);</a:t>
            </a:r>
          </a:p>
          <a:p>
            <a:r>
              <a:rPr lang="en-US" sz="800">
                <a:solidFill>
                  <a:schemeClr val="tx1"/>
                </a:solidFill>
              </a:rPr>
              <a:t>    }</a:t>
            </a:r>
            <a:endParaRPr lang="en-US" sz="800">
              <a:solidFill>
                <a:schemeClr val="tx1"/>
              </a:solidFill>
              <a:latin typeface="Lucida Sans Typewriter" panose="020B0509030504030204" pitchFamily="49" charset="0"/>
            </a:endParaRPr>
          </a:p>
        </p:txBody>
      </p:sp>
    </p:spTree>
    <p:extLst>
      <p:ext uri="{BB962C8B-B14F-4D97-AF65-F5344CB8AC3E}">
        <p14:creationId xmlns:p14="http://schemas.microsoft.com/office/powerpoint/2010/main" val="13097334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Webhook registrations expire after 6 months of having registered them. You cannot change this. You can however register them again to have another 6 months from that date. The recommended approach is to write a piece of code that runs regularly to update your webhook registrations to keep them alive. An alternative option would be to incorporate in the service which is receiving the notifications from the webhook to register the webhook again. Possible risk with the latter would be that if no notifications are received within 6 months, the registration will expire and will get removed.</a:t>
            </a:r>
          </a:p>
        </p:txBody>
      </p:sp>
      <p:sp>
        <p:nvSpPr>
          <p:cNvPr id="4" name="Slide Number Placeholder 3"/>
          <p:cNvSpPr>
            <a:spLocks noGrp="1"/>
          </p:cNvSpPr>
          <p:nvPr>
            <p:ph type="sldNum" sz="quarter" idx="10"/>
          </p:nvPr>
        </p:nvSpPr>
        <p:spPr/>
        <p:txBody>
          <a:bodyPr/>
          <a:lstStyle/>
          <a:p>
            <a:fld id="{675416BA-65F7-274A-AD61-D0FA78F3AA6E}" type="slidenum">
              <a:rPr lang="en-US" smtClean="0"/>
              <a:pPr/>
              <a:t>13</a:t>
            </a:fld>
            <a:endParaRPr lang="en-US"/>
          </a:p>
        </p:txBody>
      </p:sp>
      <p:sp>
        <p:nvSpPr>
          <p:cNvPr id="7" name="Footer Placeholder 6"/>
          <p:cNvSpPr>
            <a:spLocks noGrp="1"/>
          </p:cNvSpPr>
          <p:nvPr>
            <p:ph type="ftr" sz="quarter" idx="11"/>
          </p:nvPr>
        </p:nvSpPr>
        <p:spPr/>
        <p:txBody>
          <a:bodyPr/>
          <a:lstStyle/>
          <a:p>
            <a:r>
              <a:rPr lang="en-US"/>
              <a:t>© 2012 Microsoft Corporation                                     Microsoft Confidential </a:t>
            </a:r>
          </a:p>
        </p:txBody>
      </p:sp>
      <p:sp>
        <p:nvSpPr>
          <p:cNvPr id="5" name="Rectangle 4"/>
          <p:cNvSpPr/>
          <p:nvPr/>
        </p:nvSpPr>
        <p:spPr>
          <a:xfrm>
            <a:off x="644525" y="4835525"/>
            <a:ext cx="5080000" cy="1403350"/>
          </a:xfrm>
          <a:prstGeom prst="rect">
            <a:avLst/>
          </a:prstGeom>
          <a:gradFill flip="none" rotWithShape="1">
            <a:gsLst>
              <a:gs pos="0">
                <a:srgbClr val="D9D9D9"/>
              </a:gs>
              <a:gs pos="100000">
                <a:schemeClr val="accent1">
                  <a:tint val="50000"/>
                  <a:shade val="100000"/>
                  <a:satMod val="350000"/>
                </a:schemeClr>
              </a:gs>
            </a:gsLst>
            <a:lin ang="16200000" scaled="0"/>
            <a:tileRect/>
          </a:gradFill>
          <a:ln w="9525" cap="flat" cmpd="sng" algn="ctr">
            <a:noFill/>
            <a:prstDash val="solid"/>
          </a:ln>
          <a:effectLst>
            <a:outerShdw blurRad="40000" dist="23000" dir="5400000" rotWithShape="0">
              <a:srgbClr val="000000">
                <a:alpha val="35000"/>
              </a:srgbClr>
            </a:outerShdw>
          </a:effectLst>
          <a:extLst>
            <a:ext uri="{91240B29-F687-4F45-9708-019B960494DF}">
              <a14:hiddenLine xmlns:a14="http://schemas.microsoft.com/office/drawing/2010/main" w="9525" cap="flat" cmpd="sng" algn="ctr">
                <a:solidFill>
                  <a:schemeClr val="accent1">
                    <a:shade val="95000"/>
                    <a:satMod val="105000"/>
                  </a:schemeClr>
                </a:solidFill>
                <a:prstDash val="solid"/>
              </a14:hiddenLine>
            </a:ext>
          </a:extLst>
        </p:spPr>
        <p:style>
          <a:lnRef idx="1">
            <a:schemeClr val="accent1"/>
          </a:lnRef>
          <a:fillRef idx="3">
            <a:schemeClr val="accent1"/>
          </a:fillRef>
          <a:effectRef idx="2">
            <a:schemeClr val="accent1"/>
          </a:effectRef>
          <a:fontRef idx="minor">
            <a:schemeClr val="lt1"/>
          </a:fontRef>
        </p:style>
        <p:txBody>
          <a:bodyPr rtlCol="0" anchor="ctr"/>
          <a:lstStyle/>
          <a:p>
            <a:r>
              <a:rPr lang="en-US" sz="800"/>
              <a:t> </a:t>
            </a:r>
            <a:r>
              <a:rPr lang="en-US" sz="800">
                <a:solidFill>
                  <a:schemeClr val="tx1"/>
                </a:solidFill>
              </a:rPr>
              <a:t>[ServiceContract(Namespace = "http://schemas.microsoft.com/</a:t>
            </a:r>
            <a:r>
              <a:rPr lang="en-US" sz="800" err="1">
                <a:solidFill>
                  <a:schemeClr val="tx1"/>
                </a:solidFill>
              </a:rPr>
              <a:t>sharepoint</a:t>
            </a:r>
            <a:r>
              <a:rPr lang="en-US" sz="800">
                <a:solidFill>
                  <a:schemeClr val="tx1"/>
                </a:solidFill>
              </a:rPr>
              <a:t>/</a:t>
            </a:r>
            <a:r>
              <a:rPr lang="en-US" sz="800" err="1">
                <a:solidFill>
                  <a:schemeClr val="tx1"/>
                </a:solidFill>
              </a:rPr>
              <a:t>remoteApp</a:t>
            </a:r>
            <a:r>
              <a:rPr lang="en-US" sz="800">
                <a:solidFill>
                  <a:schemeClr val="tx1"/>
                </a:solidFill>
              </a:rPr>
              <a:t>/")]</a:t>
            </a:r>
          </a:p>
          <a:p>
            <a:r>
              <a:rPr lang="en-US" sz="800">
                <a:solidFill>
                  <a:schemeClr val="tx1"/>
                </a:solidFill>
              </a:rPr>
              <a:t>    public interface IRemoteEventService</a:t>
            </a:r>
          </a:p>
          <a:p>
            <a:r>
              <a:rPr lang="en-US" sz="800">
                <a:solidFill>
                  <a:schemeClr val="tx1"/>
                </a:solidFill>
              </a:rPr>
              <a:t>    {</a:t>
            </a:r>
          </a:p>
          <a:p>
            <a:r>
              <a:rPr lang="en-US" sz="800">
                <a:solidFill>
                  <a:schemeClr val="tx1"/>
                </a:solidFill>
              </a:rPr>
              <a:t>        [OperationContract]</a:t>
            </a:r>
          </a:p>
          <a:p>
            <a:r>
              <a:rPr lang="en-US" sz="800">
                <a:solidFill>
                  <a:schemeClr val="tx1"/>
                </a:solidFill>
              </a:rPr>
              <a:t>        SPRemoteEventResult ProcessEvent(SPRemoteEventProperties properties);</a:t>
            </a:r>
          </a:p>
          <a:p>
            <a:r>
              <a:rPr lang="en-US" sz="800">
                <a:solidFill>
                  <a:schemeClr val="tx1"/>
                </a:solidFill>
              </a:rPr>
              <a:t>        [OperationContract(IsOneWay = true)]</a:t>
            </a:r>
          </a:p>
          <a:p>
            <a:r>
              <a:rPr lang="en-US" sz="800">
                <a:solidFill>
                  <a:schemeClr val="tx1"/>
                </a:solidFill>
              </a:rPr>
              <a:t>        void ProcessOneWayEvent(SPRemoteEventProperties properties);</a:t>
            </a:r>
          </a:p>
          <a:p>
            <a:r>
              <a:rPr lang="en-US" sz="800">
                <a:solidFill>
                  <a:schemeClr val="tx1"/>
                </a:solidFill>
              </a:rPr>
              <a:t>    }</a:t>
            </a:r>
            <a:endParaRPr lang="en-US" sz="800">
              <a:solidFill>
                <a:schemeClr val="tx1"/>
              </a:solidFill>
              <a:latin typeface="Lucida Sans Typewriter" panose="020B0509030504030204" pitchFamily="49" charset="0"/>
            </a:endParaRPr>
          </a:p>
        </p:txBody>
      </p:sp>
    </p:spTree>
    <p:extLst>
      <p:ext uri="{BB962C8B-B14F-4D97-AF65-F5344CB8AC3E}">
        <p14:creationId xmlns:p14="http://schemas.microsoft.com/office/powerpoint/2010/main" val="175797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This shows a sample notification which can be received by your service after subscribing to a </a:t>
            </a:r>
            <a:r>
              <a:rPr lang="en-US" dirty="0" err="1">
                <a:latin typeface="Segoe UI" panose="020B0502040204020203" pitchFamily="34" charset="0"/>
                <a:cs typeface="Segoe UI" panose="020B0502040204020203" pitchFamily="34" charset="0"/>
              </a:rPr>
              <a:t>webhook</a:t>
            </a:r>
            <a:r>
              <a:rPr lang="en-US" dirty="0">
                <a:latin typeface="Segoe UI" panose="020B0502040204020203" pitchFamily="34" charset="0"/>
                <a:cs typeface="Segoe UI" panose="020B0502040204020203" pitchFamily="34" charset="0"/>
              </a:rPr>
              <a:t> in SharePoint. Notice that SharePoint may decide to batch multiple notifications in one, causing an array to be sent over. The boxes on this slide explain the purpose of each item in the JSON message.</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More information:</a:t>
            </a:r>
          </a:p>
          <a:p>
            <a:r>
              <a:rPr lang="en-US" dirty="0">
                <a:latin typeface="Segoe UI" panose="020B0502040204020203" pitchFamily="34" charset="0"/>
                <a:cs typeface="Segoe UI" panose="020B0502040204020203" pitchFamily="34" charset="0"/>
              </a:rPr>
              <a:t>https://docs.microsoft.com/en-us/sharepoint/dev/apis/webhooks/overview-sharepoint-webhooks#receiving-notifications</a:t>
            </a:r>
          </a:p>
        </p:txBody>
      </p:sp>
      <p:sp>
        <p:nvSpPr>
          <p:cNvPr id="4" name="Slide Number Placeholder 3"/>
          <p:cNvSpPr>
            <a:spLocks noGrp="1"/>
          </p:cNvSpPr>
          <p:nvPr>
            <p:ph type="sldNum" sz="quarter" idx="10"/>
          </p:nvPr>
        </p:nvSpPr>
        <p:spPr/>
        <p:txBody>
          <a:bodyPr/>
          <a:lstStyle/>
          <a:p>
            <a:fld id="{675416BA-65F7-274A-AD61-D0FA78F3AA6E}" type="slidenum">
              <a:rPr lang="en-US" smtClean="0"/>
              <a:pPr/>
              <a:t>14</a:t>
            </a:fld>
            <a:endParaRPr lang="en-US"/>
          </a:p>
        </p:txBody>
      </p:sp>
      <p:sp>
        <p:nvSpPr>
          <p:cNvPr id="7" name="Footer Placeholder 6"/>
          <p:cNvSpPr>
            <a:spLocks noGrp="1"/>
          </p:cNvSpPr>
          <p:nvPr>
            <p:ph type="ftr" sz="quarter" idx="11"/>
          </p:nvPr>
        </p:nvSpPr>
        <p:spPr/>
        <p:txBody>
          <a:bodyPr/>
          <a:lstStyle/>
          <a:p>
            <a:r>
              <a:rPr lang="en-US"/>
              <a:t>© 2012 Microsoft Corporation                                     Microsoft Confidential </a:t>
            </a:r>
          </a:p>
        </p:txBody>
      </p:sp>
      <p:sp>
        <p:nvSpPr>
          <p:cNvPr id="5" name="Rectangle 4"/>
          <p:cNvSpPr/>
          <p:nvPr/>
        </p:nvSpPr>
        <p:spPr>
          <a:xfrm>
            <a:off x="644525" y="4835525"/>
            <a:ext cx="5080000" cy="1403350"/>
          </a:xfrm>
          <a:prstGeom prst="rect">
            <a:avLst/>
          </a:prstGeom>
          <a:gradFill flip="none" rotWithShape="1">
            <a:gsLst>
              <a:gs pos="0">
                <a:srgbClr val="D9D9D9"/>
              </a:gs>
              <a:gs pos="100000">
                <a:schemeClr val="accent1">
                  <a:tint val="50000"/>
                  <a:shade val="100000"/>
                  <a:satMod val="350000"/>
                </a:schemeClr>
              </a:gs>
            </a:gsLst>
            <a:lin ang="16200000" scaled="0"/>
            <a:tileRect/>
          </a:gradFill>
          <a:ln w="9525" cap="flat" cmpd="sng" algn="ctr">
            <a:noFill/>
            <a:prstDash val="solid"/>
          </a:ln>
          <a:effectLst>
            <a:outerShdw blurRad="40000" dist="23000" dir="5400000" rotWithShape="0">
              <a:srgbClr val="000000">
                <a:alpha val="35000"/>
              </a:srgbClr>
            </a:outerShdw>
          </a:effectLst>
          <a:extLst>
            <a:ext uri="{91240B29-F687-4F45-9708-019B960494DF}">
              <a14:hiddenLine xmlns:a14="http://schemas.microsoft.com/office/drawing/2010/main" w="9525" cap="flat" cmpd="sng" algn="ctr">
                <a:solidFill>
                  <a:schemeClr val="accent1">
                    <a:shade val="95000"/>
                    <a:satMod val="105000"/>
                  </a:schemeClr>
                </a:solidFill>
                <a:prstDash val="solid"/>
              </a14:hiddenLine>
            </a:ext>
          </a:extLst>
        </p:spPr>
        <p:style>
          <a:lnRef idx="1">
            <a:schemeClr val="accent1"/>
          </a:lnRef>
          <a:fillRef idx="3">
            <a:schemeClr val="accent1"/>
          </a:fillRef>
          <a:effectRef idx="2">
            <a:schemeClr val="accent1"/>
          </a:effectRef>
          <a:fontRef idx="minor">
            <a:schemeClr val="lt1"/>
          </a:fontRef>
        </p:style>
        <p:txBody>
          <a:bodyPr rtlCol="0" anchor="ctr"/>
          <a:lstStyle/>
          <a:p>
            <a:r>
              <a:rPr lang="en-US" sz="800"/>
              <a:t> </a:t>
            </a:r>
            <a:r>
              <a:rPr lang="en-US" sz="800">
                <a:solidFill>
                  <a:schemeClr val="tx1"/>
                </a:solidFill>
              </a:rPr>
              <a:t>[ServiceContract(Namespace = "http://schemas.microsoft.com/</a:t>
            </a:r>
            <a:r>
              <a:rPr lang="en-US" sz="800" err="1">
                <a:solidFill>
                  <a:schemeClr val="tx1"/>
                </a:solidFill>
              </a:rPr>
              <a:t>sharepoint</a:t>
            </a:r>
            <a:r>
              <a:rPr lang="en-US" sz="800">
                <a:solidFill>
                  <a:schemeClr val="tx1"/>
                </a:solidFill>
              </a:rPr>
              <a:t>/</a:t>
            </a:r>
            <a:r>
              <a:rPr lang="en-US" sz="800" err="1">
                <a:solidFill>
                  <a:schemeClr val="tx1"/>
                </a:solidFill>
              </a:rPr>
              <a:t>remoteApp</a:t>
            </a:r>
            <a:r>
              <a:rPr lang="en-US" sz="800">
                <a:solidFill>
                  <a:schemeClr val="tx1"/>
                </a:solidFill>
              </a:rPr>
              <a:t>/")]</a:t>
            </a:r>
          </a:p>
          <a:p>
            <a:r>
              <a:rPr lang="en-US" sz="800">
                <a:solidFill>
                  <a:schemeClr val="tx1"/>
                </a:solidFill>
              </a:rPr>
              <a:t>    public interface IRemoteEventService</a:t>
            </a:r>
          </a:p>
          <a:p>
            <a:r>
              <a:rPr lang="en-US" sz="800">
                <a:solidFill>
                  <a:schemeClr val="tx1"/>
                </a:solidFill>
              </a:rPr>
              <a:t>    {</a:t>
            </a:r>
          </a:p>
          <a:p>
            <a:r>
              <a:rPr lang="en-US" sz="800">
                <a:solidFill>
                  <a:schemeClr val="tx1"/>
                </a:solidFill>
              </a:rPr>
              <a:t>        [OperationContract]</a:t>
            </a:r>
          </a:p>
          <a:p>
            <a:r>
              <a:rPr lang="en-US" sz="800">
                <a:solidFill>
                  <a:schemeClr val="tx1"/>
                </a:solidFill>
              </a:rPr>
              <a:t>        SPRemoteEventResult ProcessEvent(SPRemoteEventProperties properties);</a:t>
            </a:r>
          </a:p>
          <a:p>
            <a:r>
              <a:rPr lang="en-US" sz="800">
                <a:solidFill>
                  <a:schemeClr val="tx1"/>
                </a:solidFill>
              </a:rPr>
              <a:t>        [OperationContract(IsOneWay = true)]</a:t>
            </a:r>
          </a:p>
          <a:p>
            <a:r>
              <a:rPr lang="en-US" sz="800">
                <a:solidFill>
                  <a:schemeClr val="tx1"/>
                </a:solidFill>
              </a:rPr>
              <a:t>        void ProcessOneWayEvent(SPRemoteEventProperties properties);</a:t>
            </a:r>
          </a:p>
          <a:p>
            <a:r>
              <a:rPr lang="en-US" sz="800">
                <a:solidFill>
                  <a:schemeClr val="tx1"/>
                </a:solidFill>
              </a:rPr>
              <a:t>    }</a:t>
            </a:r>
            <a:endParaRPr lang="en-US" sz="800">
              <a:solidFill>
                <a:schemeClr val="tx1"/>
              </a:solidFill>
              <a:latin typeface="Lucida Sans Typewriter" panose="020B0509030504030204" pitchFamily="49" charset="0"/>
            </a:endParaRPr>
          </a:p>
        </p:txBody>
      </p:sp>
    </p:spTree>
    <p:extLst>
      <p:ext uri="{BB962C8B-B14F-4D97-AF65-F5344CB8AC3E}">
        <p14:creationId xmlns:p14="http://schemas.microsoft.com/office/powerpoint/2010/main" val="19292940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b="1" dirty="0">
                <a:highlight>
                  <a:srgbClr val="FFFF00"/>
                </a:highlight>
                <a:latin typeface="Segoe UI" panose="020B0502040204020203" pitchFamily="34" charset="0"/>
                <a:cs typeface="Segoe UI" panose="020B0502040204020203" pitchFamily="34" charset="0"/>
              </a:rPr>
              <a:t>TODO: INCLUDE CSOM CODE SAMPLE</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As you may have noticed from the previous slide, the event notification does not contain any information about what triggered the event or what changed. You need to explicitly call the </a:t>
            </a:r>
            <a:r>
              <a:rPr lang="en-US" dirty="0" err="1">
                <a:latin typeface="Segoe UI" panose="020B0502040204020203" pitchFamily="34" charset="0"/>
                <a:cs typeface="Segoe UI" panose="020B0502040204020203" pitchFamily="34" charset="0"/>
              </a:rPr>
              <a:t>GetChanges</a:t>
            </a:r>
            <a:r>
              <a:rPr lang="en-US" dirty="0">
                <a:latin typeface="Segoe UI" panose="020B0502040204020203" pitchFamily="34" charset="0"/>
                <a:cs typeface="Segoe UI" panose="020B0502040204020203" pitchFamily="34" charset="0"/>
              </a:rPr>
              <a:t> API in SharePoint to find out what changed.</a:t>
            </a:r>
          </a:p>
          <a:p>
            <a:endParaRPr lang="en-US" dirty="0">
              <a:latin typeface="Segoe UI" panose="020B0502040204020203" pitchFamily="34" charset="0"/>
              <a:cs typeface="Segoe UI" panose="020B0502040204020203" pitchFamily="34" charset="0"/>
            </a:endParaRPr>
          </a:p>
          <a:p>
            <a:r>
              <a:rPr lang="en-US" dirty="0" err="1">
                <a:latin typeface="Segoe UI" panose="020B0502040204020203" pitchFamily="34" charset="0"/>
                <a:cs typeface="Segoe UI" panose="020B0502040204020203" pitchFamily="34" charset="0"/>
              </a:rPr>
              <a:t>ChangeQuery</a:t>
            </a:r>
            <a:r>
              <a:rPr lang="en-US" dirty="0">
                <a:latin typeface="Segoe UI" panose="020B0502040204020203" pitchFamily="34" charset="0"/>
                <a:cs typeface="Segoe UI" panose="020B0502040204020203" pitchFamily="34" charset="0"/>
              </a:rPr>
              <a:t> documentation:</a:t>
            </a:r>
          </a:p>
          <a:p>
            <a:r>
              <a:rPr lang="en-US" dirty="0">
                <a:latin typeface="Segoe UI" panose="020B0502040204020203" pitchFamily="34" charset="0"/>
                <a:cs typeface="Segoe UI" panose="020B0502040204020203" pitchFamily="34" charset="0"/>
              </a:rPr>
              <a:t>https://msdn.microsoft.com/en-us/library/office/dn600183.aspx?f=255&amp;MSPPError=-2147217396#bk_ChangeQuery</a:t>
            </a:r>
          </a:p>
          <a:p>
            <a:endParaRPr lang="en-US" dirty="0">
              <a:latin typeface="Segoe UI" panose="020B0502040204020203" pitchFamily="34" charset="0"/>
              <a:cs typeface="Segoe UI" panose="020B0502040204020203" pitchFamily="34" charset="0"/>
            </a:endParaRPr>
          </a:p>
          <a:p>
            <a:r>
              <a:rPr lang="en-US" dirty="0" err="1">
                <a:latin typeface="Segoe UI" panose="020B0502040204020203" pitchFamily="34" charset="0"/>
                <a:cs typeface="Segoe UI" panose="020B0502040204020203" pitchFamily="34" charset="0"/>
              </a:rPr>
              <a:t>GetChanges</a:t>
            </a:r>
            <a:r>
              <a:rPr lang="en-US" dirty="0">
                <a:latin typeface="Segoe UI" panose="020B0502040204020203" pitchFamily="34" charset="0"/>
                <a:cs typeface="Segoe UI" panose="020B0502040204020203" pitchFamily="34" charset="0"/>
              </a:rPr>
              <a:t> API documentation:</a:t>
            </a:r>
          </a:p>
          <a:p>
            <a:r>
              <a:rPr lang="en-US" dirty="0">
                <a:latin typeface="Segoe UI" panose="020B0502040204020203" pitchFamily="34" charset="0"/>
                <a:cs typeface="Segoe UI" panose="020B0502040204020203" pitchFamily="34" charset="0"/>
              </a:rPr>
              <a:t>https://msdn.microsoft.com/EN-US/library/office/dn531433.aspx?f=255&amp;MSPPError=-2147217396#bk_ListGetChanges</a:t>
            </a:r>
          </a:p>
        </p:txBody>
      </p:sp>
      <p:sp>
        <p:nvSpPr>
          <p:cNvPr id="4" name="Slide Number Placeholder 3"/>
          <p:cNvSpPr>
            <a:spLocks noGrp="1"/>
          </p:cNvSpPr>
          <p:nvPr>
            <p:ph type="sldNum" sz="quarter" idx="10"/>
          </p:nvPr>
        </p:nvSpPr>
        <p:spPr/>
        <p:txBody>
          <a:bodyPr/>
          <a:lstStyle/>
          <a:p>
            <a:fld id="{675416BA-65F7-274A-AD61-D0FA78F3AA6E}" type="slidenum">
              <a:rPr lang="en-US" smtClean="0"/>
              <a:pPr/>
              <a:t>15</a:t>
            </a:fld>
            <a:endParaRPr lang="en-US"/>
          </a:p>
        </p:txBody>
      </p:sp>
      <p:sp>
        <p:nvSpPr>
          <p:cNvPr id="7" name="Footer Placeholder 6"/>
          <p:cNvSpPr>
            <a:spLocks noGrp="1"/>
          </p:cNvSpPr>
          <p:nvPr>
            <p:ph type="ftr" sz="quarter" idx="11"/>
          </p:nvPr>
        </p:nvSpPr>
        <p:spPr/>
        <p:txBody>
          <a:bodyPr/>
          <a:lstStyle/>
          <a:p>
            <a:r>
              <a:rPr lang="en-US"/>
              <a:t>© 2012 Microsoft Corporation                                     Microsoft Confidential </a:t>
            </a:r>
          </a:p>
        </p:txBody>
      </p:sp>
      <p:sp>
        <p:nvSpPr>
          <p:cNvPr id="5" name="Rectangle 4"/>
          <p:cNvSpPr/>
          <p:nvPr/>
        </p:nvSpPr>
        <p:spPr>
          <a:xfrm>
            <a:off x="644525" y="4835525"/>
            <a:ext cx="5080000" cy="1403350"/>
          </a:xfrm>
          <a:prstGeom prst="rect">
            <a:avLst/>
          </a:prstGeom>
          <a:gradFill flip="none" rotWithShape="1">
            <a:gsLst>
              <a:gs pos="0">
                <a:srgbClr val="D9D9D9"/>
              </a:gs>
              <a:gs pos="100000">
                <a:schemeClr val="accent1">
                  <a:tint val="50000"/>
                  <a:shade val="100000"/>
                  <a:satMod val="350000"/>
                </a:schemeClr>
              </a:gs>
            </a:gsLst>
            <a:lin ang="16200000" scaled="0"/>
            <a:tileRect/>
          </a:gradFill>
          <a:ln w="9525" cap="flat" cmpd="sng" algn="ctr">
            <a:noFill/>
            <a:prstDash val="solid"/>
          </a:ln>
          <a:effectLst>
            <a:outerShdw blurRad="40000" dist="23000" dir="5400000" rotWithShape="0">
              <a:srgbClr val="000000">
                <a:alpha val="35000"/>
              </a:srgbClr>
            </a:outerShdw>
          </a:effectLst>
          <a:extLst>
            <a:ext uri="{91240B29-F687-4F45-9708-019B960494DF}">
              <a14:hiddenLine xmlns:a14="http://schemas.microsoft.com/office/drawing/2010/main" w="9525" cap="flat" cmpd="sng" algn="ctr">
                <a:solidFill>
                  <a:schemeClr val="accent1">
                    <a:shade val="95000"/>
                    <a:satMod val="105000"/>
                  </a:schemeClr>
                </a:solidFill>
                <a:prstDash val="solid"/>
              </a14:hiddenLine>
            </a:ext>
          </a:extLst>
        </p:spPr>
        <p:style>
          <a:lnRef idx="1">
            <a:schemeClr val="accent1"/>
          </a:lnRef>
          <a:fillRef idx="3">
            <a:schemeClr val="accent1"/>
          </a:fillRef>
          <a:effectRef idx="2">
            <a:schemeClr val="accent1"/>
          </a:effectRef>
          <a:fontRef idx="minor">
            <a:schemeClr val="lt1"/>
          </a:fontRef>
        </p:style>
        <p:txBody>
          <a:bodyPr rtlCol="0" anchor="ctr"/>
          <a:lstStyle/>
          <a:p>
            <a:r>
              <a:rPr lang="en-US" sz="800"/>
              <a:t> </a:t>
            </a:r>
            <a:r>
              <a:rPr lang="en-US" sz="800">
                <a:solidFill>
                  <a:schemeClr val="tx1"/>
                </a:solidFill>
              </a:rPr>
              <a:t>[ServiceContract(Namespace = "http://schemas.microsoft.com/</a:t>
            </a:r>
            <a:r>
              <a:rPr lang="en-US" sz="800" err="1">
                <a:solidFill>
                  <a:schemeClr val="tx1"/>
                </a:solidFill>
              </a:rPr>
              <a:t>sharepoint</a:t>
            </a:r>
            <a:r>
              <a:rPr lang="en-US" sz="800">
                <a:solidFill>
                  <a:schemeClr val="tx1"/>
                </a:solidFill>
              </a:rPr>
              <a:t>/</a:t>
            </a:r>
            <a:r>
              <a:rPr lang="en-US" sz="800" err="1">
                <a:solidFill>
                  <a:schemeClr val="tx1"/>
                </a:solidFill>
              </a:rPr>
              <a:t>remoteApp</a:t>
            </a:r>
            <a:r>
              <a:rPr lang="en-US" sz="800">
                <a:solidFill>
                  <a:schemeClr val="tx1"/>
                </a:solidFill>
              </a:rPr>
              <a:t>/")]</a:t>
            </a:r>
          </a:p>
          <a:p>
            <a:r>
              <a:rPr lang="en-US" sz="800">
                <a:solidFill>
                  <a:schemeClr val="tx1"/>
                </a:solidFill>
              </a:rPr>
              <a:t>    public interface IRemoteEventService</a:t>
            </a:r>
          </a:p>
          <a:p>
            <a:r>
              <a:rPr lang="en-US" sz="800">
                <a:solidFill>
                  <a:schemeClr val="tx1"/>
                </a:solidFill>
              </a:rPr>
              <a:t>    {</a:t>
            </a:r>
          </a:p>
          <a:p>
            <a:r>
              <a:rPr lang="en-US" sz="800">
                <a:solidFill>
                  <a:schemeClr val="tx1"/>
                </a:solidFill>
              </a:rPr>
              <a:t>        [OperationContract]</a:t>
            </a:r>
          </a:p>
          <a:p>
            <a:r>
              <a:rPr lang="en-US" sz="800">
                <a:solidFill>
                  <a:schemeClr val="tx1"/>
                </a:solidFill>
              </a:rPr>
              <a:t>        SPRemoteEventResult ProcessEvent(SPRemoteEventProperties properties);</a:t>
            </a:r>
          </a:p>
          <a:p>
            <a:r>
              <a:rPr lang="en-US" sz="800">
                <a:solidFill>
                  <a:schemeClr val="tx1"/>
                </a:solidFill>
              </a:rPr>
              <a:t>        [OperationContract(IsOneWay = true)]</a:t>
            </a:r>
          </a:p>
          <a:p>
            <a:r>
              <a:rPr lang="en-US" sz="800">
                <a:solidFill>
                  <a:schemeClr val="tx1"/>
                </a:solidFill>
              </a:rPr>
              <a:t>        void ProcessOneWayEvent(SPRemoteEventProperties properties);</a:t>
            </a:r>
          </a:p>
          <a:p>
            <a:r>
              <a:rPr lang="en-US" sz="800">
                <a:solidFill>
                  <a:schemeClr val="tx1"/>
                </a:solidFill>
              </a:rPr>
              <a:t>    }</a:t>
            </a:r>
            <a:endParaRPr lang="en-US" sz="800">
              <a:solidFill>
                <a:schemeClr val="tx1"/>
              </a:solidFill>
              <a:latin typeface="Lucida Sans Typewriter" panose="020B0509030504030204" pitchFamily="49" charset="0"/>
            </a:endParaRPr>
          </a:p>
        </p:txBody>
      </p:sp>
    </p:spTree>
    <p:extLst>
      <p:ext uri="{BB962C8B-B14F-4D97-AF65-F5344CB8AC3E}">
        <p14:creationId xmlns:p14="http://schemas.microsoft.com/office/powerpoint/2010/main" val="12152099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In the scenario where SharePoint is unable to reach your </a:t>
            </a:r>
            <a:r>
              <a:rPr lang="en-US" dirty="0" err="1">
                <a:latin typeface="Segoe UI" panose="020B0502040204020203" pitchFamily="34" charset="0"/>
                <a:cs typeface="Segoe UI" panose="020B0502040204020203" pitchFamily="34" charset="0"/>
              </a:rPr>
              <a:t>WebAPI</a:t>
            </a:r>
            <a:r>
              <a:rPr lang="en-US" dirty="0">
                <a:latin typeface="Segoe UI" panose="020B0502040204020203" pitchFamily="34" charset="0"/>
                <a:cs typeface="Segoe UI" panose="020B0502040204020203" pitchFamily="34" charset="0"/>
              </a:rPr>
              <a:t> service registered through a </a:t>
            </a:r>
            <a:r>
              <a:rPr lang="en-US" dirty="0" err="1">
                <a:latin typeface="Segoe UI" panose="020B0502040204020203" pitchFamily="34" charset="0"/>
                <a:cs typeface="Segoe UI" panose="020B0502040204020203" pitchFamily="34" charset="0"/>
              </a:rPr>
              <a:t>webhook</a:t>
            </a:r>
            <a:r>
              <a:rPr lang="en-US" dirty="0">
                <a:latin typeface="Segoe UI" panose="020B0502040204020203" pitchFamily="34" charset="0"/>
                <a:cs typeface="Segoe UI" panose="020B0502040204020203" pitchFamily="34" charset="0"/>
              </a:rPr>
              <a:t>, SharePoint will retry calling the service 5 times with 5 minute intervals max. After this, the subscription will be removed automatically by SharePoint.</a:t>
            </a:r>
          </a:p>
        </p:txBody>
      </p:sp>
      <p:sp>
        <p:nvSpPr>
          <p:cNvPr id="4" name="Slide Number Placeholder 3"/>
          <p:cNvSpPr>
            <a:spLocks noGrp="1"/>
          </p:cNvSpPr>
          <p:nvPr>
            <p:ph type="sldNum" sz="quarter" idx="10"/>
          </p:nvPr>
        </p:nvSpPr>
        <p:spPr/>
        <p:txBody>
          <a:bodyPr/>
          <a:lstStyle/>
          <a:p>
            <a:fld id="{675416BA-65F7-274A-AD61-D0FA78F3AA6E}" type="slidenum">
              <a:rPr lang="en-US" smtClean="0"/>
              <a:pPr/>
              <a:t>16</a:t>
            </a:fld>
            <a:endParaRPr lang="en-US"/>
          </a:p>
        </p:txBody>
      </p:sp>
      <p:sp>
        <p:nvSpPr>
          <p:cNvPr id="7" name="Footer Placeholder 6"/>
          <p:cNvSpPr>
            <a:spLocks noGrp="1"/>
          </p:cNvSpPr>
          <p:nvPr>
            <p:ph type="ftr" sz="quarter" idx="11"/>
          </p:nvPr>
        </p:nvSpPr>
        <p:spPr/>
        <p:txBody>
          <a:bodyPr/>
          <a:lstStyle/>
          <a:p>
            <a:r>
              <a:rPr lang="en-US"/>
              <a:t>© 2012 Microsoft Corporation                                     Microsoft Confidential </a:t>
            </a:r>
          </a:p>
        </p:txBody>
      </p:sp>
      <p:sp>
        <p:nvSpPr>
          <p:cNvPr id="5" name="Rectangle 4"/>
          <p:cNvSpPr/>
          <p:nvPr/>
        </p:nvSpPr>
        <p:spPr>
          <a:xfrm>
            <a:off x="644525" y="4835525"/>
            <a:ext cx="5080000" cy="1403350"/>
          </a:xfrm>
          <a:prstGeom prst="rect">
            <a:avLst/>
          </a:prstGeom>
          <a:gradFill flip="none" rotWithShape="1">
            <a:gsLst>
              <a:gs pos="0">
                <a:srgbClr val="D9D9D9"/>
              </a:gs>
              <a:gs pos="100000">
                <a:schemeClr val="accent1">
                  <a:tint val="50000"/>
                  <a:shade val="100000"/>
                  <a:satMod val="350000"/>
                </a:schemeClr>
              </a:gs>
            </a:gsLst>
            <a:lin ang="16200000" scaled="0"/>
            <a:tileRect/>
          </a:gradFill>
          <a:ln w="9525" cap="flat" cmpd="sng" algn="ctr">
            <a:noFill/>
            <a:prstDash val="solid"/>
          </a:ln>
          <a:effectLst>
            <a:outerShdw blurRad="40000" dist="23000" dir="5400000" rotWithShape="0">
              <a:srgbClr val="000000">
                <a:alpha val="35000"/>
              </a:srgbClr>
            </a:outerShdw>
          </a:effectLst>
          <a:extLst>
            <a:ext uri="{91240B29-F687-4F45-9708-019B960494DF}">
              <a14:hiddenLine xmlns:a14="http://schemas.microsoft.com/office/drawing/2010/main" w="9525" cap="flat" cmpd="sng" algn="ctr">
                <a:solidFill>
                  <a:schemeClr val="accent1">
                    <a:shade val="95000"/>
                    <a:satMod val="105000"/>
                  </a:schemeClr>
                </a:solidFill>
                <a:prstDash val="solid"/>
              </a14:hiddenLine>
            </a:ext>
          </a:extLst>
        </p:spPr>
        <p:style>
          <a:lnRef idx="1">
            <a:schemeClr val="accent1"/>
          </a:lnRef>
          <a:fillRef idx="3">
            <a:schemeClr val="accent1"/>
          </a:fillRef>
          <a:effectRef idx="2">
            <a:schemeClr val="accent1"/>
          </a:effectRef>
          <a:fontRef idx="minor">
            <a:schemeClr val="lt1"/>
          </a:fontRef>
        </p:style>
        <p:txBody>
          <a:bodyPr rtlCol="0" anchor="ctr"/>
          <a:lstStyle/>
          <a:p>
            <a:r>
              <a:rPr lang="en-US" sz="800"/>
              <a:t> </a:t>
            </a:r>
            <a:r>
              <a:rPr lang="en-US" sz="800">
                <a:solidFill>
                  <a:schemeClr val="tx1"/>
                </a:solidFill>
              </a:rPr>
              <a:t>[ServiceContract(Namespace = "http://schemas.microsoft.com/</a:t>
            </a:r>
            <a:r>
              <a:rPr lang="en-US" sz="800" err="1">
                <a:solidFill>
                  <a:schemeClr val="tx1"/>
                </a:solidFill>
              </a:rPr>
              <a:t>sharepoint</a:t>
            </a:r>
            <a:r>
              <a:rPr lang="en-US" sz="800">
                <a:solidFill>
                  <a:schemeClr val="tx1"/>
                </a:solidFill>
              </a:rPr>
              <a:t>/</a:t>
            </a:r>
            <a:r>
              <a:rPr lang="en-US" sz="800" err="1">
                <a:solidFill>
                  <a:schemeClr val="tx1"/>
                </a:solidFill>
              </a:rPr>
              <a:t>remoteApp</a:t>
            </a:r>
            <a:r>
              <a:rPr lang="en-US" sz="800">
                <a:solidFill>
                  <a:schemeClr val="tx1"/>
                </a:solidFill>
              </a:rPr>
              <a:t>/")]</a:t>
            </a:r>
          </a:p>
          <a:p>
            <a:r>
              <a:rPr lang="en-US" sz="800">
                <a:solidFill>
                  <a:schemeClr val="tx1"/>
                </a:solidFill>
              </a:rPr>
              <a:t>    public interface IRemoteEventService</a:t>
            </a:r>
          </a:p>
          <a:p>
            <a:r>
              <a:rPr lang="en-US" sz="800">
                <a:solidFill>
                  <a:schemeClr val="tx1"/>
                </a:solidFill>
              </a:rPr>
              <a:t>    {</a:t>
            </a:r>
          </a:p>
          <a:p>
            <a:r>
              <a:rPr lang="en-US" sz="800">
                <a:solidFill>
                  <a:schemeClr val="tx1"/>
                </a:solidFill>
              </a:rPr>
              <a:t>        [OperationContract]</a:t>
            </a:r>
          </a:p>
          <a:p>
            <a:r>
              <a:rPr lang="en-US" sz="800">
                <a:solidFill>
                  <a:schemeClr val="tx1"/>
                </a:solidFill>
              </a:rPr>
              <a:t>        SPRemoteEventResult ProcessEvent(SPRemoteEventProperties properties);</a:t>
            </a:r>
          </a:p>
          <a:p>
            <a:r>
              <a:rPr lang="en-US" sz="800">
                <a:solidFill>
                  <a:schemeClr val="tx1"/>
                </a:solidFill>
              </a:rPr>
              <a:t>        [OperationContract(IsOneWay = true)]</a:t>
            </a:r>
          </a:p>
          <a:p>
            <a:r>
              <a:rPr lang="en-US" sz="800">
                <a:solidFill>
                  <a:schemeClr val="tx1"/>
                </a:solidFill>
              </a:rPr>
              <a:t>        void ProcessOneWayEvent(SPRemoteEventProperties properties);</a:t>
            </a:r>
          </a:p>
          <a:p>
            <a:r>
              <a:rPr lang="en-US" sz="800">
                <a:solidFill>
                  <a:schemeClr val="tx1"/>
                </a:solidFill>
              </a:rPr>
              <a:t>    }</a:t>
            </a:r>
            <a:endParaRPr lang="en-US" sz="800">
              <a:solidFill>
                <a:schemeClr val="tx1"/>
              </a:solidFill>
              <a:latin typeface="Lucida Sans Typewriter" panose="020B0509030504030204" pitchFamily="49" charset="0"/>
            </a:endParaRPr>
          </a:p>
        </p:txBody>
      </p:sp>
    </p:spTree>
    <p:extLst>
      <p:ext uri="{BB962C8B-B14F-4D97-AF65-F5344CB8AC3E}">
        <p14:creationId xmlns:p14="http://schemas.microsoft.com/office/powerpoint/2010/main" val="31529644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If you </a:t>
            </a:r>
            <a:r>
              <a:rPr lang="en-US" dirty="0" err="1">
                <a:latin typeface="Segoe UI" panose="020B0502040204020203" pitchFamily="34" charset="0"/>
                <a:cs typeface="Segoe UI" panose="020B0502040204020203" pitchFamily="34" charset="0"/>
              </a:rPr>
              <a:t>subscripe</a:t>
            </a:r>
            <a:r>
              <a:rPr lang="en-US" dirty="0">
                <a:latin typeface="Segoe UI" panose="020B0502040204020203" pitchFamily="34" charset="0"/>
                <a:cs typeface="Segoe UI" panose="020B0502040204020203" pitchFamily="34" charset="0"/>
              </a:rPr>
              <a:t> to a webhook on a list, it will create 12 asynchronous event receivers on that list for each subscription to capture all the supported events for a webhook on that list. Notice that the Data property contains the specific information such as the webhook identifier and the client state you may have provided during the registration.</a:t>
            </a:r>
          </a:p>
        </p:txBody>
      </p:sp>
      <p:sp>
        <p:nvSpPr>
          <p:cNvPr id="4" name="Slide Number Placeholder 3"/>
          <p:cNvSpPr>
            <a:spLocks noGrp="1"/>
          </p:cNvSpPr>
          <p:nvPr>
            <p:ph type="sldNum" sz="quarter" idx="10"/>
          </p:nvPr>
        </p:nvSpPr>
        <p:spPr/>
        <p:txBody>
          <a:bodyPr/>
          <a:lstStyle/>
          <a:p>
            <a:fld id="{675416BA-65F7-274A-AD61-D0FA78F3AA6E}" type="slidenum">
              <a:rPr lang="en-US" smtClean="0"/>
              <a:pPr/>
              <a:t>17</a:t>
            </a:fld>
            <a:endParaRPr lang="en-US"/>
          </a:p>
        </p:txBody>
      </p:sp>
      <p:sp>
        <p:nvSpPr>
          <p:cNvPr id="7" name="Footer Placeholder 6"/>
          <p:cNvSpPr>
            <a:spLocks noGrp="1"/>
          </p:cNvSpPr>
          <p:nvPr>
            <p:ph type="ftr" sz="quarter" idx="11"/>
          </p:nvPr>
        </p:nvSpPr>
        <p:spPr/>
        <p:txBody>
          <a:bodyPr/>
          <a:lstStyle/>
          <a:p>
            <a:r>
              <a:rPr lang="en-US"/>
              <a:t>© 2012 Microsoft Corporation                                     Microsoft Confidential </a:t>
            </a:r>
          </a:p>
        </p:txBody>
      </p:sp>
      <p:sp>
        <p:nvSpPr>
          <p:cNvPr id="5" name="Rectangle 4"/>
          <p:cNvSpPr/>
          <p:nvPr/>
        </p:nvSpPr>
        <p:spPr>
          <a:xfrm>
            <a:off x="644525" y="4835525"/>
            <a:ext cx="5080000" cy="1403350"/>
          </a:xfrm>
          <a:prstGeom prst="rect">
            <a:avLst/>
          </a:prstGeom>
          <a:gradFill flip="none" rotWithShape="1">
            <a:gsLst>
              <a:gs pos="0">
                <a:srgbClr val="D9D9D9"/>
              </a:gs>
              <a:gs pos="100000">
                <a:schemeClr val="accent1">
                  <a:tint val="50000"/>
                  <a:shade val="100000"/>
                  <a:satMod val="350000"/>
                </a:schemeClr>
              </a:gs>
            </a:gsLst>
            <a:lin ang="16200000" scaled="0"/>
            <a:tileRect/>
          </a:gradFill>
          <a:ln w="9525" cap="flat" cmpd="sng" algn="ctr">
            <a:noFill/>
            <a:prstDash val="solid"/>
          </a:ln>
          <a:effectLst>
            <a:outerShdw blurRad="40000" dist="23000" dir="5400000" rotWithShape="0">
              <a:srgbClr val="000000">
                <a:alpha val="35000"/>
              </a:srgbClr>
            </a:outerShdw>
          </a:effectLst>
          <a:extLst>
            <a:ext uri="{91240B29-F687-4F45-9708-019B960494DF}">
              <a14:hiddenLine xmlns:a14="http://schemas.microsoft.com/office/drawing/2010/main" w="9525" cap="flat" cmpd="sng" algn="ctr">
                <a:solidFill>
                  <a:schemeClr val="accent1">
                    <a:shade val="95000"/>
                    <a:satMod val="105000"/>
                  </a:schemeClr>
                </a:solidFill>
                <a:prstDash val="solid"/>
              </a14:hiddenLine>
            </a:ext>
          </a:extLst>
        </p:spPr>
        <p:style>
          <a:lnRef idx="1">
            <a:schemeClr val="accent1"/>
          </a:lnRef>
          <a:fillRef idx="3">
            <a:schemeClr val="accent1"/>
          </a:fillRef>
          <a:effectRef idx="2">
            <a:schemeClr val="accent1"/>
          </a:effectRef>
          <a:fontRef idx="minor">
            <a:schemeClr val="lt1"/>
          </a:fontRef>
        </p:style>
        <p:txBody>
          <a:bodyPr rtlCol="0" anchor="ctr"/>
          <a:lstStyle/>
          <a:p>
            <a:r>
              <a:rPr lang="en-US" sz="800"/>
              <a:t> </a:t>
            </a:r>
            <a:r>
              <a:rPr lang="en-US" sz="800">
                <a:solidFill>
                  <a:schemeClr val="tx1"/>
                </a:solidFill>
              </a:rPr>
              <a:t>[ServiceContract(Namespace = "http://schemas.microsoft.com/</a:t>
            </a:r>
            <a:r>
              <a:rPr lang="en-US" sz="800" err="1">
                <a:solidFill>
                  <a:schemeClr val="tx1"/>
                </a:solidFill>
              </a:rPr>
              <a:t>sharepoint</a:t>
            </a:r>
            <a:r>
              <a:rPr lang="en-US" sz="800">
                <a:solidFill>
                  <a:schemeClr val="tx1"/>
                </a:solidFill>
              </a:rPr>
              <a:t>/</a:t>
            </a:r>
            <a:r>
              <a:rPr lang="en-US" sz="800" err="1">
                <a:solidFill>
                  <a:schemeClr val="tx1"/>
                </a:solidFill>
              </a:rPr>
              <a:t>remoteApp</a:t>
            </a:r>
            <a:r>
              <a:rPr lang="en-US" sz="800">
                <a:solidFill>
                  <a:schemeClr val="tx1"/>
                </a:solidFill>
              </a:rPr>
              <a:t>/")]</a:t>
            </a:r>
          </a:p>
          <a:p>
            <a:r>
              <a:rPr lang="en-US" sz="800">
                <a:solidFill>
                  <a:schemeClr val="tx1"/>
                </a:solidFill>
              </a:rPr>
              <a:t>    public interface IRemoteEventService</a:t>
            </a:r>
          </a:p>
          <a:p>
            <a:r>
              <a:rPr lang="en-US" sz="800">
                <a:solidFill>
                  <a:schemeClr val="tx1"/>
                </a:solidFill>
              </a:rPr>
              <a:t>    {</a:t>
            </a:r>
          </a:p>
          <a:p>
            <a:r>
              <a:rPr lang="en-US" sz="800">
                <a:solidFill>
                  <a:schemeClr val="tx1"/>
                </a:solidFill>
              </a:rPr>
              <a:t>        [OperationContract]</a:t>
            </a:r>
          </a:p>
          <a:p>
            <a:r>
              <a:rPr lang="en-US" sz="800">
                <a:solidFill>
                  <a:schemeClr val="tx1"/>
                </a:solidFill>
              </a:rPr>
              <a:t>        SPRemoteEventResult ProcessEvent(SPRemoteEventProperties properties);</a:t>
            </a:r>
          </a:p>
          <a:p>
            <a:r>
              <a:rPr lang="en-US" sz="800">
                <a:solidFill>
                  <a:schemeClr val="tx1"/>
                </a:solidFill>
              </a:rPr>
              <a:t>        [OperationContract(IsOneWay = true)]</a:t>
            </a:r>
          </a:p>
          <a:p>
            <a:r>
              <a:rPr lang="en-US" sz="800">
                <a:solidFill>
                  <a:schemeClr val="tx1"/>
                </a:solidFill>
              </a:rPr>
              <a:t>        void ProcessOneWayEvent(SPRemoteEventProperties properties);</a:t>
            </a:r>
          </a:p>
          <a:p>
            <a:r>
              <a:rPr lang="en-US" sz="800">
                <a:solidFill>
                  <a:schemeClr val="tx1"/>
                </a:solidFill>
              </a:rPr>
              <a:t>    }</a:t>
            </a:r>
            <a:endParaRPr lang="en-US" sz="800">
              <a:solidFill>
                <a:schemeClr val="tx1"/>
              </a:solidFill>
              <a:latin typeface="Lucida Sans Typewriter" panose="020B0509030504030204" pitchFamily="49" charset="0"/>
            </a:endParaRPr>
          </a:p>
        </p:txBody>
      </p:sp>
    </p:spTree>
    <p:extLst>
      <p:ext uri="{BB962C8B-B14F-4D97-AF65-F5344CB8AC3E}">
        <p14:creationId xmlns:p14="http://schemas.microsoft.com/office/powerpoint/2010/main" val="25125189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The </a:t>
            </a:r>
            <a:r>
              <a:rPr lang="en-US" dirty="0" err="1">
                <a:latin typeface="Segoe UI" panose="020B0502040204020203" pitchFamily="34" charset="0"/>
                <a:cs typeface="Segoe UI" panose="020B0502040204020203" pitchFamily="34" charset="0"/>
              </a:rPr>
              <a:t>timerjob</a:t>
            </a:r>
            <a:r>
              <a:rPr lang="en-US" dirty="0">
                <a:latin typeface="Segoe UI" panose="020B0502040204020203" pitchFamily="34" charset="0"/>
                <a:cs typeface="Segoe UI" panose="020B0502040204020203" pitchFamily="34" charset="0"/>
              </a:rPr>
              <a:t> “Migration Job” (internal name webhook-processing) takes care of fetching all the queued messages from list changes containing webhook subscriptions and contacting the registered webhook hosts to notify them of a change having occurred. This </a:t>
            </a:r>
            <a:r>
              <a:rPr lang="en-US" dirty="0" err="1">
                <a:latin typeface="Segoe UI" panose="020B0502040204020203" pitchFamily="34" charset="0"/>
                <a:cs typeface="Segoe UI" panose="020B0502040204020203" pitchFamily="34" charset="0"/>
              </a:rPr>
              <a:t>Timerjob</a:t>
            </a:r>
            <a:r>
              <a:rPr lang="en-US" dirty="0">
                <a:latin typeface="Segoe UI" panose="020B0502040204020203" pitchFamily="34" charset="0"/>
                <a:cs typeface="Segoe UI" panose="020B0502040204020203" pitchFamily="34" charset="0"/>
              </a:rPr>
              <a:t> runs once every minute, so there will always be a delay between performing n action on a list and receiving a notification through the webhook subscription.</a:t>
            </a:r>
          </a:p>
        </p:txBody>
      </p:sp>
      <p:sp>
        <p:nvSpPr>
          <p:cNvPr id="4" name="Slide Number Placeholder 3"/>
          <p:cNvSpPr>
            <a:spLocks noGrp="1"/>
          </p:cNvSpPr>
          <p:nvPr>
            <p:ph type="sldNum" sz="quarter" idx="10"/>
          </p:nvPr>
        </p:nvSpPr>
        <p:spPr/>
        <p:txBody>
          <a:bodyPr/>
          <a:lstStyle/>
          <a:p>
            <a:fld id="{675416BA-65F7-274A-AD61-D0FA78F3AA6E}" type="slidenum">
              <a:rPr lang="en-US" smtClean="0"/>
              <a:pPr/>
              <a:t>18</a:t>
            </a:fld>
            <a:endParaRPr lang="en-US"/>
          </a:p>
        </p:txBody>
      </p:sp>
      <p:sp>
        <p:nvSpPr>
          <p:cNvPr id="7" name="Footer Placeholder 6"/>
          <p:cNvSpPr>
            <a:spLocks noGrp="1"/>
          </p:cNvSpPr>
          <p:nvPr>
            <p:ph type="ftr" sz="quarter" idx="11"/>
          </p:nvPr>
        </p:nvSpPr>
        <p:spPr/>
        <p:txBody>
          <a:bodyPr/>
          <a:lstStyle/>
          <a:p>
            <a:r>
              <a:rPr lang="en-US"/>
              <a:t>© 2012 Microsoft Corporation                                     Microsoft Confidential </a:t>
            </a:r>
          </a:p>
        </p:txBody>
      </p:sp>
      <p:sp>
        <p:nvSpPr>
          <p:cNvPr id="5" name="Rectangle 4"/>
          <p:cNvSpPr/>
          <p:nvPr/>
        </p:nvSpPr>
        <p:spPr>
          <a:xfrm>
            <a:off x="644525" y="4835525"/>
            <a:ext cx="5080000" cy="1403350"/>
          </a:xfrm>
          <a:prstGeom prst="rect">
            <a:avLst/>
          </a:prstGeom>
          <a:gradFill flip="none" rotWithShape="1">
            <a:gsLst>
              <a:gs pos="0">
                <a:srgbClr val="D9D9D9"/>
              </a:gs>
              <a:gs pos="100000">
                <a:schemeClr val="accent1">
                  <a:tint val="50000"/>
                  <a:shade val="100000"/>
                  <a:satMod val="350000"/>
                </a:schemeClr>
              </a:gs>
            </a:gsLst>
            <a:lin ang="16200000" scaled="0"/>
            <a:tileRect/>
          </a:gradFill>
          <a:ln w="9525" cap="flat" cmpd="sng" algn="ctr">
            <a:noFill/>
            <a:prstDash val="solid"/>
          </a:ln>
          <a:effectLst>
            <a:outerShdw blurRad="40000" dist="23000" dir="5400000" rotWithShape="0">
              <a:srgbClr val="000000">
                <a:alpha val="35000"/>
              </a:srgbClr>
            </a:outerShdw>
          </a:effectLst>
          <a:extLst>
            <a:ext uri="{91240B29-F687-4F45-9708-019B960494DF}">
              <a14:hiddenLine xmlns:a14="http://schemas.microsoft.com/office/drawing/2010/main" w="9525" cap="flat" cmpd="sng" algn="ctr">
                <a:solidFill>
                  <a:schemeClr val="accent1">
                    <a:shade val="95000"/>
                    <a:satMod val="105000"/>
                  </a:schemeClr>
                </a:solidFill>
                <a:prstDash val="solid"/>
              </a14:hiddenLine>
            </a:ext>
          </a:extLst>
        </p:spPr>
        <p:style>
          <a:lnRef idx="1">
            <a:schemeClr val="accent1"/>
          </a:lnRef>
          <a:fillRef idx="3">
            <a:schemeClr val="accent1"/>
          </a:fillRef>
          <a:effectRef idx="2">
            <a:schemeClr val="accent1"/>
          </a:effectRef>
          <a:fontRef idx="minor">
            <a:schemeClr val="lt1"/>
          </a:fontRef>
        </p:style>
        <p:txBody>
          <a:bodyPr rtlCol="0" anchor="ctr"/>
          <a:lstStyle/>
          <a:p>
            <a:r>
              <a:rPr lang="en-US" sz="800"/>
              <a:t> </a:t>
            </a:r>
            <a:r>
              <a:rPr lang="en-US" sz="800">
                <a:solidFill>
                  <a:schemeClr val="tx1"/>
                </a:solidFill>
              </a:rPr>
              <a:t>[ServiceContract(Namespace = "http://schemas.microsoft.com/</a:t>
            </a:r>
            <a:r>
              <a:rPr lang="en-US" sz="800" err="1">
                <a:solidFill>
                  <a:schemeClr val="tx1"/>
                </a:solidFill>
              </a:rPr>
              <a:t>sharepoint</a:t>
            </a:r>
            <a:r>
              <a:rPr lang="en-US" sz="800">
                <a:solidFill>
                  <a:schemeClr val="tx1"/>
                </a:solidFill>
              </a:rPr>
              <a:t>/</a:t>
            </a:r>
            <a:r>
              <a:rPr lang="en-US" sz="800" err="1">
                <a:solidFill>
                  <a:schemeClr val="tx1"/>
                </a:solidFill>
              </a:rPr>
              <a:t>remoteApp</a:t>
            </a:r>
            <a:r>
              <a:rPr lang="en-US" sz="800">
                <a:solidFill>
                  <a:schemeClr val="tx1"/>
                </a:solidFill>
              </a:rPr>
              <a:t>/")]</a:t>
            </a:r>
          </a:p>
          <a:p>
            <a:r>
              <a:rPr lang="en-US" sz="800">
                <a:solidFill>
                  <a:schemeClr val="tx1"/>
                </a:solidFill>
              </a:rPr>
              <a:t>    public interface IRemoteEventService</a:t>
            </a:r>
          </a:p>
          <a:p>
            <a:r>
              <a:rPr lang="en-US" sz="800">
                <a:solidFill>
                  <a:schemeClr val="tx1"/>
                </a:solidFill>
              </a:rPr>
              <a:t>    {</a:t>
            </a:r>
          </a:p>
          <a:p>
            <a:r>
              <a:rPr lang="en-US" sz="800">
                <a:solidFill>
                  <a:schemeClr val="tx1"/>
                </a:solidFill>
              </a:rPr>
              <a:t>        [OperationContract]</a:t>
            </a:r>
          </a:p>
          <a:p>
            <a:r>
              <a:rPr lang="en-US" sz="800">
                <a:solidFill>
                  <a:schemeClr val="tx1"/>
                </a:solidFill>
              </a:rPr>
              <a:t>        SPRemoteEventResult ProcessEvent(SPRemoteEventProperties properties);</a:t>
            </a:r>
          </a:p>
          <a:p>
            <a:r>
              <a:rPr lang="en-US" sz="800">
                <a:solidFill>
                  <a:schemeClr val="tx1"/>
                </a:solidFill>
              </a:rPr>
              <a:t>        [OperationContract(IsOneWay = true)]</a:t>
            </a:r>
          </a:p>
          <a:p>
            <a:r>
              <a:rPr lang="en-US" sz="800">
                <a:solidFill>
                  <a:schemeClr val="tx1"/>
                </a:solidFill>
              </a:rPr>
              <a:t>        void ProcessOneWayEvent(SPRemoteEventProperties properties);</a:t>
            </a:r>
          </a:p>
          <a:p>
            <a:r>
              <a:rPr lang="en-US" sz="800">
                <a:solidFill>
                  <a:schemeClr val="tx1"/>
                </a:solidFill>
              </a:rPr>
              <a:t>    }</a:t>
            </a:r>
            <a:endParaRPr lang="en-US" sz="800">
              <a:solidFill>
                <a:schemeClr val="tx1"/>
              </a:solidFill>
              <a:latin typeface="Lucida Sans Typewriter" panose="020B0509030504030204" pitchFamily="49" charset="0"/>
            </a:endParaRPr>
          </a:p>
        </p:txBody>
      </p:sp>
    </p:spTree>
    <p:extLst>
      <p:ext uri="{BB962C8B-B14F-4D97-AF65-F5344CB8AC3E}">
        <p14:creationId xmlns:p14="http://schemas.microsoft.com/office/powerpoint/2010/main" val="12349421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19</a:t>
            </a:fld>
            <a:endParaRPr lang="en-US"/>
          </a:p>
        </p:txBody>
      </p:sp>
    </p:spTree>
    <p:extLst>
      <p:ext uri="{BB962C8B-B14F-4D97-AF65-F5344CB8AC3E}">
        <p14:creationId xmlns:p14="http://schemas.microsoft.com/office/powerpoint/2010/main" val="2318435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2</a:t>
            </a:fld>
            <a:endParaRPr lang="en-US"/>
          </a:p>
        </p:txBody>
      </p:sp>
    </p:spTree>
    <p:extLst>
      <p:ext uri="{BB962C8B-B14F-4D97-AF65-F5344CB8AC3E}">
        <p14:creationId xmlns:p14="http://schemas.microsoft.com/office/powerpoint/2010/main" val="42161502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20</a:t>
            </a:fld>
            <a:endParaRPr lang="en-US"/>
          </a:p>
        </p:txBody>
      </p:sp>
    </p:spTree>
    <p:extLst>
      <p:ext uri="{BB962C8B-B14F-4D97-AF65-F5344CB8AC3E}">
        <p14:creationId xmlns:p14="http://schemas.microsoft.com/office/powerpoint/2010/main" val="20303496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21</a:t>
            </a:fld>
            <a:endParaRPr lang="en-US"/>
          </a:p>
        </p:txBody>
      </p:sp>
    </p:spTree>
    <p:extLst>
      <p:ext uri="{BB962C8B-B14F-4D97-AF65-F5344CB8AC3E}">
        <p14:creationId xmlns:p14="http://schemas.microsoft.com/office/powerpoint/2010/main" val="1399414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This lab is still being created and is therefore not </a:t>
            </a:r>
            <a:r>
              <a:rPr lang="en-US"/>
              <a:t>yet available</a:t>
            </a:r>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22</a:t>
            </a:fld>
            <a:endParaRPr lang="en-US"/>
          </a:p>
        </p:txBody>
      </p:sp>
    </p:spTree>
    <p:extLst>
      <p:ext uri="{BB962C8B-B14F-4D97-AF65-F5344CB8AC3E}">
        <p14:creationId xmlns:p14="http://schemas.microsoft.com/office/powerpoint/2010/main" val="4627250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23</a:t>
            </a:fld>
            <a:endParaRPr lang="en-US"/>
          </a:p>
        </p:txBody>
      </p:sp>
    </p:spTree>
    <p:extLst>
      <p:ext uri="{BB962C8B-B14F-4D97-AF65-F5344CB8AC3E}">
        <p14:creationId xmlns:p14="http://schemas.microsoft.com/office/powerpoint/2010/main" val="9992634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3</a:t>
            </a:fld>
            <a:endParaRPr lang="en-US"/>
          </a:p>
        </p:txBody>
      </p:sp>
    </p:spTree>
    <p:extLst>
      <p:ext uri="{BB962C8B-B14F-4D97-AF65-F5344CB8AC3E}">
        <p14:creationId xmlns:p14="http://schemas.microsoft.com/office/powerpoint/2010/main" val="1867518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4</a:t>
            </a:fld>
            <a:endParaRPr lang="en-US"/>
          </a:p>
        </p:txBody>
      </p:sp>
    </p:spTree>
    <p:extLst>
      <p:ext uri="{BB962C8B-B14F-4D97-AF65-F5344CB8AC3E}">
        <p14:creationId xmlns:p14="http://schemas.microsoft.com/office/powerpoint/2010/main" val="3879033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5</a:t>
            </a:fld>
            <a:endParaRPr lang="en-US"/>
          </a:p>
        </p:txBody>
      </p:sp>
    </p:spTree>
    <p:extLst>
      <p:ext uri="{BB962C8B-B14F-4D97-AF65-F5344CB8AC3E}">
        <p14:creationId xmlns:p14="http://schemas.microsoft.com/office/powerpoint/2010/main" val="12520863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sz="1050" b="0" i="0" kern="1200" dirty="0" err="1">
                <a:solidFill>
                  <a:schemeClr val="tx1"/>
                </a:solidFill>
                <a:effectLst/>
                <a:latin typeface="Segoe UI" pitchFamily="34" charset="0"/>
                <a:ea typeface="Segoe UI" pitchFamily="34" charset="0"/>
                <a:cs typeface="Segoe UI" pitchFamily="34" charset="0"/>
              </a:rPr>
              <a:t>Webhooks</a:t>
            </a:r>
            <a:r>
              <a:rPr lang="en-US" sz="1050" b="0" i="0" kern="1200" dirty="0">
                <a:solidFill>
                  <a:schemeClr val="tx1"/>
                </a:solidFill>
                <a:effectLst/>
                <a:latin typeface="Segoe UI" pitchFamily="34" charset="0"/>
                <a:ea typeface="Segoe UI" pitchFamily="34" charset="0"/>
                <a:cs typeface="Segoe UI" pitchFamily="34" charset="0"/>
              </a:rPr>
              <a:t> is a web standard for getting notified about events occurring on a system (https://en.wikipedia.org/wiki/Webhook).</a:t>
            </a:r>
          </a:p>
          <a:p>
            <a:endParaRPr lang="en-US" sz="1050" b="0" i="0" kern="1200" dirty="0">
              <a:solidFill>
                <a:schemeClr val="tx1"/>
              </a:solidFill>
              <a:effectLst/>
              <a:latin typeface="Segoe UI" pitchFamily="34" charset="0"/>
              <a:ea typeface="Segoe UI" pitchFamily="34" charset="0"/>
              <a:cs typeface="Segoe UI" pitchFamily="34" charset="0"/>
            </a:endParaRPr>
          </a:p>
          <a:p>
            <a:r>
              <a:rPr lang="en-US" sz="1050" b="0" i="0" kern="1200" dirty="0">
                <a:solidFill>
                  <a:schemeClr val="tx1"/>
                </a:solidFill>
                <a:effectLst/>
                <a:latin typeface="Segoe UI" pitchFamily="34" charset="0"/>
                <a:ea typeface="Segoe UI" pitchFamily="34" charset="0"/>
                <a:cs typeface="Segoe UI" pitchFamily="34" charset="0"/>
              </a:rPr>
              <a:t>This technology is easier to develop and consume than WCF services used in RERs as there’s no need to implement a specific interface class or obey to the WCF rules for communication.</a:t>
            </a:r>
          </a:p>
          <a:p>
            <a:endParaRPr lang="en-US" sz="1050" b="0" i="0" kern="1200" dirty="0">
              <a:solidFill>
                <a:schemeClr val="tx1"/>
              </a:solidFill>
              <a:effectLst/>
              <a:latin typeface="Segoe UI" pitchFamily="34" charset="0"/>
              <a:ea typeface="Segoe UI" pitchFamily="34" charset="0"/>
              <a:cs typeface="Segoe UI" pitchFamily="34" charset="0"/>
            </a:endParaRPr>
          </a:p>
          <a:p>
            <a:r>
              <a:rPr lang="en-US" sz="1050" b="0" i="0" kern="1200" dirty="0">
                <a:solidFill>
                  <a:schemeClr val="tx1"/>
                </a:solidFill>
                <a:effectLst/>
                <a:latin typeface="Segoe UI" pitchFamily="34" charset="0"/>
                <a:ea typeface="Segoe UI" pitchFamily="34" charset="0"/>
                <a:cs typeface="Segoe UI" pitchFamily="34" charset="0"/>
              </a:rPr>
              <a:t>You subscribe to a specific event you want to be notified about when it occurs within SharePoint.</a:t>
            </a:r>
          </a:p>
          <a:p>
            <a:endParaRPr lang="en-US" sz="1050" b="0" i="0" kern="1200" dirty="0">
              <a:solidFill>
                <a:schemeClr val="tx1"/>
              </a:solidFill>
              <a:effectLst/>
              <a:latin typeface="Segoe UI" pitchFamily="34" charset="0"/>
              <a:ea typeface="Segoe UI" pitchFamily="34" charset="0"/>
              <a:cs typeface="Segoe UI" pitchFamily="34" charset="0"/>
            </a:endParaRPr>
          </a:p>
          <a:p>
            <a:r>
              <a:rPr lang="en-US" sz="1050" b="0" i="0" kern="1200" dirty="0">
                <a:solidFill>
                  <a:schemeClr val="tx1"/>
                </a:solidFill>
                <a:effectLst/>
                <a:latin typeface="Segoe UI" pitchFamily="34" charset="0"/>
                <a:ea typeface="Segoe UI" pitchFamily="34" charset="0"/>
                <a:cs typeface="Segoe UI" pitchFamily="34" charset="0"/>
              </a:rPr>
              <a:t>In the event of something happening in SharePoint which triggers a </a:t>
            </a:r>
            <a:r>
              <a:rPr lang="en-US" sz="1050" b="0" i="0" kern="1200" dirty="0" err="1">
                <a:solidFill>
                  <a:schemeClr val="tx1"/>
                </a:solidFill>
                <a:effectLst/>
                <a:latin typeface="Segoe UI" pitchFamily="34" charset="0"/>
                <a:ea typeface="Segoe UI" pitchFamily="34" charset="0"/>
                <a:cs typeface="Segoe UI" pitchFamily="34" charset="0"/>
              </a:rPr>
              <a:t>webhook</a:t>
            </a:r>
            <a:r>
              <a:rPr lang="en-US" sz="1050" b="0" i="0" kern="1200" dirty="0">
                <a:solidFill>
                  <a:schemeClr val="tx1"/>
                </a:solidFill>
                <a:effectLst/>
                <a:latin typeface="Segoe UI" pitchFamily="34" charset="0"/>
                <a:ea typeface="Segoe UI" pitchFamily="34" charset="0"/>
                <a:cs typeface="Segoe UI" pitchFamily="34" charset="0"/>
              </a:rPr>
              <a:t> subscription, SharePoint will make a call to the webservice you provided during subscription phase to notify it of the event. There’s no need to constantly poll SharePoint for changes from your custom code.</a:t>
            </a:r>
          </a:p>
          <a:p>
            <a:endParaRPr lang="en-US" sz="1050" b="0" i="0" kern="1200" dirty="0">
              <a:solidFill>
                <a:schemeClr val="tx1"/>
              </a:solidFill>
              <a:effectLst/>
              <a:latin typeface="Segoe UI" pitchFamily="34" charset="0"/>
              <a:ea typeface="Segoe UI" pitchFamily="34" charset="0"/>
              <a:cs typeface="Segoe UI" pitchFamily="34" charset="0"/>
            </a:endParaRPr>
          </a:p>
          <a:p>
            <a:r>
              <a:rPr lang="en-US" sz="1050" b="0" i="0" kern="1200" dirty="0">
                <a:solidFill>
                  <a:schemeClr val="tx1"/>
                </a:solidFill>
                <a:effectLst/>
                <a:latin typeface="Segoe UI" pitchFamily="34" charset="0"/>
                <a:ea typeface="Segoe UI" pitchFamily="34" charset="0"/>
                <a:cs typeface="Segoe UI" pitchFamily="34" charset="0"/>
              </a:rPr>
              <a:t>More information:</a:t>
            </a:r>
          </a:p>
          <a:p>
            <a:r>
              <a:rPr lang="en-US" sz="1050" b="0" i="0" kern="1200" dirty="0">
                <a:solidFill>
                  <a:schemeClr val="tx1"/>
                </a:solidFill>
                <a:effectLst/>
                <a:latin typeface="Segoe UI" pitchFamily="34" charset="0"/>
                <a:ea typeface="Segoe UI" pitchFamily="34" charset="0"/>
                <a:cs typeface="Segoe UI" pitchFamily="34" charset="0"/>
              </a:rPr>
              <a:t>https://docs.microsoft.com/en-us/sharepoint/dev/apis/webhooks/overview-sharepoint-webhooks</a:t>
            </a:r>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6</a:t>
            </a:fld>
            <a:endParaRPr lang="en-US"/>
          </a:p>
        </p:txBody>
      </p:sp>
    </p:spTree>
    <p:extLst>
      <p:ext uri="{BB962C8B-B14F-4D97-AF65-F5344CB8AC3E}">
        <p14:creationId xmlns:p14="http://schemas.microsoft.com/office/powerpoint/2010/main" val="585189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noProof="0" dirty="0"/>
              <a:t>Webhooks in SharePoint is currently only possible when using SharePoint Online or SharePoint 2019 and specifically when targeting SharePoint List Items. Other SharePoint on-premises versions and other components in SharePoint Online are not yet activated for use with webhooks.</a:t>
            </a:r>
          </a:p>
          <a:p>
            <a:endParaRPr lang="en-US" noProof="0" dirty="0"/>
          </a:p>
          <a:p>
            <a:r>
              <a:rPr lang="en-US" noProof="0" dirty="0"/>
              <a:t>If you need to trigger a non .NET service, </a:t>
            </a:r>
            <a:r>
              <a:rPr lang="en-US" noProof="0" dirty="0" err="1"/>
              <a:t>webhooks</a:t>
            </a:r>
            <a:r>
              <a:rPr lang="en-US" noProof="0" dirty="0"/>
              <a:t> would be a better option as you don’t need to try to have your non .NET webservice implement the required interface that Remote Event Receivers require.</a:t>
            </a:r>
          </a:p>
          <a:p>
            <a:endParaRPr lang="en-US" noProof="0" dirty="0"/>
          </a:p>
          <a:p>
            <a:r>
              <a:rPr lang="en-US" noProof="0" dirty="0"/>
              <a:t>Another reason could be you wish to stick with the current standard for webservices: </a:t>
            </a:r>
            <a:r>
              <a:rPr lang="en-US" noProof="0" dirty="0" err="1"/>
              <a:t>WebAPI</a:t>
            </a:r>
            <a:r>
              <a:rPr lang="en-US" noProof="0" dirty="0"/>
              <a:t>. This works cross platform, so no need to build separate services just to handle SharePoint events.</a:t>
            </a:r>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7</a:t>
            </a:fld>
            <a:endParaRPr lang="en-US"/>
          </a:p>
        </p:txBody>
      </p:sp>
    </p:spTree>
    <p:extLst>
      <p:ext uri="{BB962C8B-B14F-4D97-AF65-F5344CB8AC3E}">
        <p14:creationId xmlns:p14="http://schemas.microsoft.com/office/powerpoint/2010/main" val="33731609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This slide lists the currently available SharePoint List Item events to which you can subscribe.</a:t>
            </a:r>
          </a:p>
          <a:p>
            <a:endParaRPr lang="en-US" dirty="0">
              <a:latin typeface="Segoe UI" panose="020B0502040204020203" pitchFamily="34" charset="0"/>
              <a:cs typeface="Segoe UI" panose="020B0502040204020203" pitchFamily="34" charset="0"/>
            </a:endParaRPr>
          </a:p>
          <a:p>
            <a:r>
              <a:rPr lang="en-US" sz="1050" b="0" i="0" kern="1200" dirty="0">
                <a:solidFill>
                  <a:schemeClr val="tx1"/>
                </a:solidFill>
                <a:effectLst/>
                <a:latin typeface="Segoe" pitchFamily="34" charset="0"/>
                <a:ea typeface="+mn-ea"/>
                <a:cs typeface="+mn-cs"/>
              </a:rPr>
              <a:t>SharePoint </a:t>
            </a:r>
            <a:r>
              <a:rPr lang="en-US" sz="1050" b="0" i="0" kern="1200" dirty="0" err="1">
                <a:solidFill>
                  <a:schemeClr val="tx1"/>
                </a:solidFill>
                <a:effectLst/>
                <a:latin typeface="Segoe" pitchFamily="34" charset="0"/>
                <a:ea typeface="+mn-ea"/>
                <a:cs typeface="+mn-cs"/>
              </a:rPr>
              <a:t>webhooks</a:t>
            </a:r>
            <a:r>
              <a:rPr lang="en-US" sz="1050" b="0" i="0" kern="1200" dirty="0">
                <a:solidFill>
                  <a:schemeClr val="tx1"/>
                </a:solidFill>
                <a:effectLst/>
                <a:latin typeface="Segoe" pitchFamily="34" charset="0"/>
                <a:ea typeface="+mn-ea"/>
                <a:cs typeface="+mn-cs"/>
              </a:rPr>
              <a:t> only support asynchronous events. This means that </a:t>
            </a:r>
            <a:r>
              <a:rPr lang="en-US" sz="1050" b="0" i="0" kern="1200" dirty="0" err="1">
                <a:solidFill>
                  <a:schemeClr val="tx1"/>
                </a:solidFill>
                <a:effectLst/>
                <a:latin typeface="Segoe" pitchFamily="34" charset="0"/>
                <a:ea typeface="+mn-ea"/>
                <a:cs typeface="+mn-cs"/>
              </a:rPr>
              <a:t>webhooks</a:t>
            </a:r>
            <a:r>
              <a:rPr lang="en-US" sz="1050" b="0" i="0" kern="1200" dirty="0">
                <a:solidFill>
                  <a:schemeClr val="tx1"/>
                </a:solidFill>
                <a:effectLst/>
                <a:latin typeface="Segoe" pitchFamily="34" charset="0"/>
                <a:ea typeface="+mn-ea"/>
                <a:cs typeface="+mn-cs"/>
              </a:rPr>
              <a:t> are only fired after a change happened (similar to -</a:t>
            </a:r>
            <a:r>
              <a:rPr lang="en-US" sz="1050" b="0" i="0" kern="1200" dirty="0" err="1">
                <a:solidFill>
                  <a:schemeClr val="tx1"/>
                </a:solidFill>
                <a:effectLst/>
                <a:latin typeface="Segoe" pitchFamily="34" charset="0"/>
                <a:ea typeface="+mn-ea"/>
                <a:cs typeface="+mn-cs"/>
              </a:rPr>
              <a:t>ed</a:t>
            </a:r>
            <a:r>
              <a:rPr lang="en-US" sz="1050" b="0" i="0" kern="1200" dirty="0">
                <a:solidFill>
                  <a:schemeClr val="tx1"/>
                </a:solidFill>
                <a:effectLst/>
                <a:latin typeface="Segoe" pitchFamily="34" charset="0"/>
                <a:ea typeface="+mn-ea"/>
                <a:cs typeface="+mn-cs"/>
              </a:rPr>
              <a:t> events), and thus synchronous (-</a:t>
            </a:r>
            <a:r>
              <a:rPr lang="en-US" sz="1050" b="0" i="0" kern="1200" dirty="0" err="1">
                <a:solidFill>
                  <a:schemeClr val="tx1"/>
                </a:solidFill>
                <a:effectLst/>
                <a:latin typeface="Segoe" pitchFamily="34" charset="0"/>
                <a:ea typeface="+mn-ea"/>
                <a:cs typeface="+mn-cs"/>
              </a:rPr>
              <a:t>ing</a:t>
            </a:r>
            <a:r>
              <a:rPr lang="en-US" sz="1050" b="0" i="0" kern="1200" dirty="0">
                <a:solidFill>
                  <a:schemeClr val="tx1"/>
                </a:solidFill>
                <a:effectLst/>
                <a:latin typeface="Segoe" pitchFamily="34" charset="0"/>
                <a:ea typeface="+mn-ea"/>
                <a:cs typeface="+mn-cs"/>
              </a:rPr>
              <a:t> events) are not possible.</a:t>
            </a:r>
            <a:endParaRPr lang="en-US"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More information:</a:t>
            </a:r>
          </a:p>
          <a:p>
            <a:r>
              <a:rPr lang="en-US" dirty="0">
                <a:latin typeface="Segoe UI" panose="020B0502040204020203" pitchFamily="34" charset="0"/>
                <a:cs typeface="Segoe UI" panose="020B0502040204020203" pitchFamily="34" charset="0"/>
              </a:rPr>
              <a:t>https://docs.microsoft.com/en-us/sharepoint/dev/apis/webhooks/lists/overview-sharepoint-list-webhooks</a:t>
            </a:r>
          </a:p>
        </p:txBody>
      </p:sp>
      <p:sp>
        <p:nvSpPr>
          <p:cNvPr id="4" name="Slide Number Placeholder 3"/>
          <p:cNvSpPr>
            <a:spLocks noGrp="1"/>
          </p:cNvSpPr>
          <p:nvPr>
            <p:ph type="sldNum" sz="quarter" idx="10"/>
          </p:nvPr>
        </p:nvSpPr>
        <p:spPr/>
        <p:txBody>
          <a:bodyPr/>
          <a:lstStyle/>
          <a:p>
            <a:fld id="{675416BA-65F7-274A-AD61-D0FA78F3AA6E}" type="slidenum">
              <a:rPr lang="en-US" smtClean="0"/>
              <a:pPr/>
              <a:t>8</a:t>
            </a:fld>
            <a:endParaRPr lang="en-US"/>
          </a:p>
        </p:txBody>
      </p:sp>
      <p:sp>
        <p:nvSpPr>
          <p:cNvPr id="7" name="Footer Placeholder 6"/>
          <p:cNvSpPr>
            <a:spLocks noGrp="1"/>
          </p:cNvSpPr>
          <p:nvPr>
            <p:ph type="ftr" sz="quarter" idx="11"/>
          </p:nvPr>
        </p:nvSpPr>
        <p:spPr/>
        <p:txBody>
          <a:bodyPr/>
          <a:lstStyle/>
          <a:p>
            <a:r>
              <a:rPr lang="en-US"/>
              <a:t>© 2012 Microsoft Corporation                                     Microsoft Confidential </a:t>
            </a:r>
          </a:p>
        </p:txBody>
      </p:sp>
    </p:spTree>
    <p:extLst>
      <p:ext uri="{BB962C8B-B14F-4D97-AF65-F5344CB8AC3E}">
        <p14:creationId xmlns:p14="http://schemas.microsoft.com/office/powerpoint/2010/main" val="27948775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noProof="0" dirty="0"/>
              <a:t>If you want to start using </a:t>
            </a:r>
            <a:r>
              <a:rPr lang="en-US" noProof="0" dirty="0" err="1"/>
              <a:t>Webhooks</a:t>
            </a:r>
            <a:r>
              <a:rPr lang="en-US" noProof="0" dirty="0"/>
              <a:t>, you need to:</a:t>
            </a:r>
          </a:p>
          <a:p>
            <a:pPr marL="228600" indent="-228600">
              <a:buFont typeface="+mj-lt"/>
              <a:buAutoNum type="arabicPeriod"/>
            </a:pPr>
            <a:r>
              <a:rPr lang="en-US" noProof="0" dirty="0"/>
              <a:t>Build a </a:t>
            </a:r>
            <a:r>
              <a:rPr lang="en-US" noProof="0" dirty="0" err="1"/>
              <a:t>WebAPI</a:t>
            </a:r>
            <a:r>
              <a:rPr lang="en-US" noProof="0" dirty="0"/>
              <a:t> service that will receive and process the events</a:t>
            </a:r>
          </a:p>
          <a:p>
            <a:pPr marL="228600" indent="-228600">
              <a:buFont typeface="+mj-lt"/>
              <a:buAutoNum type="arabicPeriod"/>
            </a:pPr>
            <a:r>
              <a:rPr lang="en-US" noProof="0" dirty="0"/>
              <a:t>Subscribe to a </a:t>
            </a:r>
            <a:r>
              <a:rPr lang="en-US" noProof="0" dirty="0" err="1"/>
              <a:t>webhook</a:t>
            </a:r>
            <a:r>
              <a:rPr lang="en-US" noProof="0" dirty="0"/>
              <a:t> so your service will start receiving events</a:t>
            </a:r>
          </a:p>
          <a:p>
            <a:pPr marL="228600" indent="-228600">
              <a:buFont typeface="+mj-lt"/>
              <a:buAutoNum type="arabicPeriod"/>
            </a:pPr>
            <a:r>
              <a:rPr lang="en-US" noProof="0" dirty="0"/>
              <a:t>When subscribing, SharePoint will issue a HTTP Post to the service URL you register to validate that the service works. You need to respond to it in a timely manner or the subscription will not be created.</a:t>
            </a:r>
          </a:p>
          <a:p>
            <a:pPr marL="228600" indent="-228600">
              <a:buFont typeface="+mj-lt"/>
              <a:buAutoNum type="arabicPeriod"/>
            </a:pPr>
            <a:r>
              <a:rPr lang="en-US" noProof="0" dirty="0"/>
              <a:t>Start receiving the events on your service</a:t>
            </a:r>
          </a:p>
          <a:p>
            <a:pPr marL="228600" indent="-228600">
              <a:buFont typeface="+mj-lt"/>
              <a:buAutoNum type="arabicPeriod"/>
            </a:pPr>
            <a:r>
              <a:rPr lang="en-US" noProof="0" dirty="0"/>
              <a:t>Every event sent to your webservice MUST respond within 5 seconds or it will be considered failed by SharePoint and retried for 4 additional times with 5 minute intervals</a:t>
            </a:r>
          </a:p>
          <a:p>
            <a:pPr marL="228600" indent="-228600">
              <a:buFont typeface="+mj-lt"/>
              <a:buAutoNum type="arabicPeriod"/>
            </a:pPr>
            <a:r>
              <a:rPr lang="en-US" noProof="0" dirty="0"/>
              <a:t>Make sure you re-register the webhook within 6 months or otherwise the registration will expire automatically</a:t>
            </a:r>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9</a:t>
            </a:fld>
            <a:endParaRPr lang="en-US"/>
          </a:p>
        </p:txBody>
      </p:sp>
    </p:spTree>
    <p:extLst>
      <p:ext uri="{BB962C8B-B14F-4D97-AF65-F5344CB8AC3E}">
        <p14:creationId xmlns:p14="http://schemas.microsoft.com/office/powerpoint/2010/main" val="36354667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4" y="0"/>
            <a:ext cx="9143136" cy="5143744"/>
          </a:xfrm>
          <a:prstGeom prst="rect">
            <a:avLst/>
          </a:prstGeom>
        </p:spPr>
      </p:pic>
      <p:sp>
        <p:nvSpPr>
          <p:cNvPr id="2" name="Rectangle 1"/>
          <p:cNvSpPr/>
          <p:nvPr/>
        </p:nvSpPr>
        <p:spPr bwMode="auto">
          <a:xfrm>
            <a:off x="201930" y="1558350"/>
            <a:ext cx="4979670" cy="2694435"/>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err="1">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sz="quarter" idx="14" hasCustomPrompt="1"/>
          </p:nvPr>
        </p:nvSpPr>
        <p:spPr bwMode="auto">
          <a:xfrm>
            <a:off x="200762" y="2758068"/>
            <a:ext cx="4973404" cy="1494717"/>
          </a:xfrm>
        </p:spPr>
        <p:txBody>
          <a:bodyPr lIns="182880" tIns="109728" rIns="182880" bIns="109728" anchor="b">
            <a:noAutofit/>
          </a:bodyPr>
          <a:lstStyle>
            <a:lvl1pPr marL="0" indent="0">
              <a:spcBef>
                <a:spcPts val="0"/>
              </a:spcBef>
              <a:buNone/>
              <a:defRPr sz="1800">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336439" y="352550"/>
            <a:ext cx="1344637" cy="288081"/>
          </a:xfrm>
          <a:prstGeom prst="rect">
            <a:avLst/>
          </a:prstGeom>
        </p:spPr>
      </p:pic>
      <p:sp>
        <p:nvSpPr>
          <p:cNvPr id="10" name="Text Placeholder 2"/>
          <p:cNvSpPr txBox="1">
            <a:spLocks/>
          </p:cNvSpPr>
          <p:nvPr/>
        </p:nvSpPr>
        <p:spPr bwMode="auto">
          <a:xfrm>
            <a:off x="204976" y="4588970"/>
            <a:ext cx="2218627" cy="403444"/>
          </a:xfrm>
          <a:prstGeom prst="rect">
            <a:avLst/>
          </a:prstGeom>
        </p:spPr>
        <p:txBody>
          <a:bodyPr vert="horz" wrap="square" lIns="107571" tIns="80678" rIns="107571" bIns="8067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765" b="1" dirty="0">
                <a:solidFill>
                  <a:schemeClr val="bg1"/>
                </a:solidFill>
              </a:rPr>
              <a:t>Microsoft Services</a:t>
            </a:r>
            <a:endParaRPr lang="en-US" sz="1765" dirty="0">
              <a:solidFill>
                <a:schemeClr val="bg1"/>
              </a:solidFill>
              <a:latin typeface="Segoe UI"/>
            </a:endParaRPr>
          </a:p>
        </p:txBody>
      </p:sp>
      <p:sp>
        <p:nvSpPr>
          <p:cNvPr id="4" name="TextBox 3">
            <a:extLst>
              <a:ext uri="{FF2B5EF4-FFF2-40B4-BE49-F238E27FC236}">
                <a16:creationId xmlns:a16="http://schemas.microsoft.com/office/drawing/2014/main" id="{ADD40EEE-53E4-4EC6-AAE5-62E1E159C6E4}"/>
              </a:ext>
            </a:extLst>
          </p:cNvPr>
          <p:cNvSpPr txBox="1"/>
          <p:nvPr userDrawn="1"/>
        </p:nvSpPr>
        <p:spPr>
          <a:xfrm>
            <a:off x="200235" y="1568497"/>
            <a:ext cx="4981365" cy="423853"/>
          </a:xfrm>
          <a:prstGeom prst="rect">
            <a:avLst/>
          </a:prstGeom>
          <a:noFill/>
        </p:spPr>
        <p:txBody>
          <a:bodyPr wrap="square" lIns="182880" tIns="91440" rIns="182880" bIns="91440" rtlCol="0">
            <a:noAutofit/>
          </a:bodyPr>
          <a:lstStyle/>
          <a:p>
            <a:pPr>
              <a:lnSpc>
                <a:spcPct val="90000"/>
              </a:lnSpc>
              <a:spcAft>
                <a:spcPts val="600"/>
              </a:spcAft>
            </a:pPr>
            <a:r>
              <a:rPr kumimoji="0" lang="en-GB" sz="2400" b="0" i="0" u="none" strike="noStrike" kern="1200" cap="none" spc="-74" normalizeH="0" baseline="0" noProof="0" dirty="0">
                <a:ln w="3175">
                  <a:noFill/>
                </a:ln>
                <a:gradFill>
                  <a:gsLst>
                    <a:gs pos="57576">
                      <a:srgbClr val="FFFFFF"/>
                    </a:gs>
                    <a:gs pos="35000">
                      <a:srgbClr val="FFFFFF"/>
                    </a:gs>
                  </a:gsLst>
                  <a:lin ang="5400000" scaled="0"/>
                </a:gradFill>
                <a:effectLst/>
                <a:uLnTx/>
                <a:uFillTx/>
                <a:latin typeface="+mj-lt"/>
                <a:ea typeface="+mn-ea"/>
                <a:cs typeface="Segoe UI" pitchFamily="34" charset="0"/>
              </a:rPr>
              <a:t>WorkshopPLUS: SharePoint Developer</a:t>
            </a:r>
            <a:endParaRPr kumimoji="0" lang="en-US" sz="2400" b="0" i="0" u="none" strike="noStrike" kern="1200" cap="none" spc="-74" normalizeH="0" baseline="0" dirty="0">
              <a:ln w="3175">
                <a:noFill/>
              </a:ln>
              <a:gradFill>
                <a:gsLst>
                  <a:gs pos="57576">
                    <a:srgbClr val="FFFFFF"/>
                  </a:gs>
                  <a:gs pos="35000">
                    <a:srgbClr val="FFFFFF"/>
                  </a:gs>
                </a:gsLst>
                <a:lin ang="5400000" scaled="0"/>
              </a:gradFill>
              <a:effectLst/>
              <a:uLnTx/>
              <a:uFillTx/>
              <a:latin typeface="+mj-lt"/>
              <a:ea typeface="+mn-ea"/>
              <a:cs typeface="Segoe UI" pitchFamily="34" charset="0"/>
            </a:endParaRPr>
          </a:p>
        </p:txBody>
      </p:sp>
      <p:sp>
        <p:nvSpPr>
          <p:cNvPr id="14" name="Text Placeholder 2">
            <a:extLst>
              <a:ext uri="{FF2B5EF4-FFF2-40B4-BE49-F238E27FC236}">
                <a16:creationId xmlns:a16="http://schemas.microsoft.com/office/drawing/2014/main" id="{0ADE105B-2BA7-4359-9E7D-78B3767C8B0A}"/>
              </a:ext>
            </a:extLst>
          </p:cNvPr>
          <p:cNvSpPr>
            <a:spLocks noGrp="1"/>
          </p:cNvSpPr>
          <p:nvPr>
            <p:ph type="body" sz="quarter" idx="15" hasCustomPrompt="1"/>
          </p:nvPr>
        </p:nvSpPr>
        <p:spPr bwMode="auto">
          <a:xfrm>
            <a:off x="211913" y="2349192"/>
            <a:ext cx="4973404" cy="386575"/>
          </a:xfrm>
        </p:spPr>
        <p:txBody>
          <a:bodyPr lIns="182880" tIns="91440" rIns="182880" bIns="91440">
            <a:noAutofit/>
          </a:bodyPr>
          <a:lstStyle>
            <a:lvl1pPr marL="0" indent="0">
              <a:spcBef>
                <a:spcPts val="0"/>
              </a:spcBef>
              <a:buNone/>
              <a:defRPr sz="2000">
                <a:gradFill>
                  <a:gsLst>
                    <a:gs pos="57576">
                      <a:srgbClr val="FFFFFF"/>
                    </a:gs>
                    <a:gs pos="35000">
                      <a:srgbClr val="FFFFFF"/>
                    </a:gs>
                  </a:gsLst>
                  <a:lin ang="5400000" scaled="0"/>
                </a:gradFill>
              </a:defRPr>
            </a:lvl1pPr>
          </a:lstStyle>
          <a:p>
            <a:pPr lvl="0"/>
            <a:r>
              <a:rPr lang="en-US" dirty="0"/>
              <a:t>Lesson Name</a:t>
            </a:r>
          </a:p>
        </p:txBody>
      </p:sp>
      <p:sp>
        <p:nvSpPr>
          <p:cNvPr id="15" name="Text Placeholder 2">
            <a:extLst>
              <a:ext uri="{FF2B5EF4-FFF2-40B4-BE49-F238E27FC236}">
                <a16:creationId xmlns:a16="http://schemas.microsoft.com/office/drawing/2014/main" id="{08FFE87E-6A5C-441B-8E27-79BDE65AA7AE}"/>
              </a:ext>
            </a:extLst>
          </p:cNvPr>
          <p:cNvSpPr>
            <a:spLocks noGrp="1"/>
          </p:cNvSpPr>
          <p:nvPr>
            <p:ph type="body" sz="quarter" idx="16" hasCustomPrompt="1"/>
          </p:nvPr>
        </p:nvSpPr>
        <p:spPr bwMode="auto">
          <a:xfrm>
            <a:off x="215630" y="1966330"/>
            <a:ext cx="4973404" cy="367991"/>
          </a:xfrm>
        </p:spPr>
        <p:txBody>
          <a:bodyPr lIns="182880" tIns="91440" rIns="182880" bIns="91440">
            <a:noAutofit/>
          </a:bodyPr>
          <a:lstStyle>
            <a:lvl1pPr marL="0" indent="0">
              <a:spcBef>
                <a:spcPts val="0"/>
              </a:spcBef>
              <a:buNone/>
              <a:defRPr sz="2400">
                <a:gradFill>
                  <a:gsLst>
                    <a:gs pos="57576">
                      <a:srgbClr val="FFFFFF"/>
                    </a:gs>
                    <a:gs pos="35000">
                      <a:srgbClr val="FFFFFF"/>
                    </a:gs>
                  </a:gsLst>
                  <a:lin ang="5400000" scaled="0"/>
                </a:gradFill>
              </a:defRPr>
            </a:lvl1pPr>
          </a:lstStyle>
          <a:p>
            <a:pPr lvl="0"/>
            <a:r>
              <a:rPr lang="en-US" dirty="0"/>
              <a:t>Module Name</a:t>
            </a:r>
          </a:p>
        </p:txBody>
      </p:sp>
    </p:spTree>
    <p:extLst>
      <p:ext uri="{BB962C8B-B14F-4D97-AF65-F5344CB8AC3E}">
        <p14:creationId xmlns:p14="http://schemas.microsoft.com/office/powerpoint/2010/main" val="1736086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42185300"/>
      </p:ext>
    </p:extLst>
  </p:cSld>
  <p:clrMapOvr>
    <a:masterClrMapping/>
  </p:clrMapOvr>
  <p:transition>
    <p:fade/>
  </p:transition>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889767"/>
            <a:ext cx="7394337" cy="2023491"/>
          </a:xfrm>
          <a:noFill/>
        </p:spPr>
        <p:txBody>
          <a:bodyPr tIns="91440" bIns="91440" anchor="t" anchorCtr="0"/>
          <a:lstStyle>
            <a:lvl1pPr>
              <a:defRPr sz="5294" spc="-74"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01930" y="2907958"/>
            <a:ext cx="7395505" cy="1345411"/>
          </a:xfrm>
          <a:noFill/>
        </p:spPr>
        <p:txBody>
          <a:bodyPr lIns="182880" tIns="146304" rIns="182880" bIns="146304">
            <a:noAutofit/>
          </a:bodyPr>
          <a:lstStyle>
            <a:lvl1pPr marL="0" indent="0">
              <a:spcBef>
                <a:spcPts val="0"/>
              </a:spcBef>
              <a:buNone/>
              <a:defRPr sz="2647"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40709724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29"/>
            <a:ext cx="8740142" cy="917880"/>
          </a:xfrm>
          <a:noFill/>
        </p:spPr>
        <p:txBody>
          <a:bodyPr tIns="91440" bIns="91440" anchor="t" anchorCtr="0">
            <a:spAutoFit/>
          </a:bodyPr>
          <a:lstStyle>
            <a:lvl1pPr>
              <a:defRPr sz="5294" spc="-74"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826824333"/>
      </p:ext>
    </p:extLst>
  </p:cSld>
  <p:clrMapOvr>
    <a:overrideClrMapping bg1="dk1" tx1="lt1" bg2="dk2" tx2="lt2" accent1="accent1" accent2="accent2" accent3="accent3" accent4="accent4" accent5="accent5" accent6="accent6" hlink="hlink" folHlink="folHlink"/>
  </p:clrMapOvr>
  <p:transition>
    <p:fade/>
  </p:transition>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de Samp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p:nvSpPr>
        <p:spPr bwMode="hidden">
          <a:xfrm>
            <a:off x="1" y="891882"/>
            <a:ext cx="9144000" cy="425161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2" tIns="34292" rIns="34292" bIns="34292" numCol="1" spcCol="0" rtlCol="0" fromWordArt="0" anchor="ctr" anchorCtr="0" forceAA="0" compatLnSpc="1">
            <a:prstTxWarp prst="textNoShape">
              <a:avLst/>
            </a:prstTxWarp>
            <a:noAutofit/>
          </a:bodyPr>
          <a:lstStyle/>
          <a:p>
            <a:pPr algn="ctr" defTabSz="685647" fontAlgn="base">
              <a:spcBef>
                <a:spcPct val="0"/>
              </a:spcBef>
              <a:spcAft>
                <a:spcPct val="0"/>
              </a:spcAft>
            </a:pPr>
            <a:endParaRPr lang="en-US" sz="1324">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01930" y="897991"/>
            <a:ext cx="8740141" cy="1516697"/>
          </a:xfrm>
        </p:spPr>
        <p:txBody>
          <a:bodyPr/>
          <a:lstStyle>
            <a:lvl1pPr marL="0" indent="0">
              <a:buNone/>
              <a:defRPr sz="2426">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5482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2986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59894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7727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97532060"/>
      </p:ext>
    </p:extLst>
  </p:cSld>
  <p:clrMapOvr>
    <a:masterClrMapping/>
  </p:clrMapOvr>
  <p:transition>
    <p:fade/>
  </p:transition>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01930" y="4627544"/>
            <a:ext cx="8717498" cy="296495"/>
          </a:xfrm>
          <a:prstGeom prst="rect">
            <a:avLst/>
          </a:prstGeom>
          <a:noFill/>
          <a:ln w="12700">
            <a:noFill/>
            <a:miter lim="800000"/>
            <a:headEnd type="none" w="sm" len="sm"/>
            <a:tailEnd type="none" w="sm" len="sm"/>
          </a:ln>
          <a:effectLst/>
        </p:spPr>
        <p:txBody>
          <a:bodyPr vert="horz" wrap="square" lIns="134464" tIns="107571" rIns="134464" bIns="107571" numCol="1" anchor="t" anchorCtr="0" compatLnSpc="1">
            <a:prstTxWarp prst="textNoShape">
              <a:avLst/>
            </a:prstTxWarp>
            <a:spAutoFit/>
          </a:bodyPr>
          <a:lstStyle/>
          <a:p>
            <a:pPr defTabSz="685513" eaLnBrk="0" hangingPunct="0"/>
            <a:r>
              <a:rPr lang="en-US" sz="515" dirty="0">
                <a:gradFill>
                  <a:gsLst>
                    <a:gs pos="0">
                      <a:schemeClr val="tx1"/>
                    </a:gs>
                    <a:gs pos="100000">
                      <a:schemeClr val="tx1"/>
                    </a:gs>
                  </a:gsLst>
                  <a:lin ang="5400000" scaled="0"/>
                </a:gradFill>
                <a:cs typeface="Segoe UI" pitchFamily="34" charset="0"/>
              </a:rPr>
              <a:t>© 2020 Microsoft Corporation. All rights reserved.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337652" y="2312739"/>
            <a:ext cx="2417896" cy="518021"/>
          </a:xfrm>
          <a:prstGeom prst="rect">
            <a:avLst/>
          </a:prstGeom>
        </p:spPr>
      </p:pic>
    </p:spTree>
    <p:extLst>
      <p:ext uri="{BB962C8B-B14F-4D97-AF65-F5344CB8AC3E}">
        <p14:creationId xmlns:p14="http://schemas.microsoft.com/office/powerpoint/2010/main" val="718179879"/>
      </p:ext>
    </p:extLst>
  </p:cSld>
  <p:clrMapOvr>
    <a:masterClrMapping/>
  </p:clrMapOvr>
  <p:transition>
    <p:fade/>
  </p:transition>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erms of use">
    <p:bg>
      <p:bgPr>
        <a:solidFill>
          <a:schemeClr val="bg1"/>
        </a:solidFill>
        <a:effectLst/>
      </p:bgPr>
    </p:bg>
    <p:spTree>
      <p:nvGrpSpPr>
        <p:cNvPr id="1" name=""/>
        <p:cNvGrpSpPr/>
        <p:nvPr/>
      </p:nvGrpSpPr>
      <p:grpSpPr>
        <a:xfrm>
          <a:off x="0" y="0"/>
          <a:ext cx="0" cy="0"/>
          <a:chOff x="0" y="0"/>
          <a:chExt cx="0" cy="0"/>
        </a:xfrm>
      </p:grpSpPr>
      <p:sp>
        <p:nvSpPr>
          <p:cNvPr id="2" name="Content Placeholder 2"/>
          <p:cNvSpPr txBox="1">
            <a:spLocks/>
          </p:cNvSpPr>
          <p:nvPr/>
        </p:nvSpPr>
        <p:spPr>
          <a:xfrm>
            <a:off x="171450" y="271462"/>
            <a:ext cx="8858250" cy="4471988"/>
          </a:xfrm>
          <a:prstGeom prst="rect">
            <a:avLst/>
          </a:prstGeom>
        </p:spPr>
        <p:txBody>
          <a:bodyPr vert="horz" lIns="68570" tIns="34285" rIns="68570" bIns="34285"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725" b="1" dirty="0">
                <a:solidFill>
                  <a:srgbClr val="000000"/>
                </a:solidFill>
              </a:rPr>
              <a:t>Conditions and Terms of Use</a:t>
            </a:r>
          </a:p>
          <a:p>
            <a:r>
              <a:rPr lang="en-US" sz="1125" dirty="0">
                <a:solidFill>
                  <a:srgbClr val="0A5BBA"/>
                </a:solidFill>
              </a:rPr>
              <a:t>Microsoft Confidential</a:t>
            </a:r>
          </a:p>
          <a:p>
            <a:r>
              <a:rPr lang="en-US" sz="135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35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35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350" dirty="0">
              <a:solidFill>
                <a:srgbClr val="000000"/>
              </a:solidFill>
            </a:endParaRPr>
          </a:p>
          <a:p>
            <a:r>
              <a:rPr lang="en-US" sz="1725" b="1" dirty="0">
                <a:solidFill>
                  <a:srgbClr val="000000"/>
                </a:solidFill>
              </a:rPr>
              <a:t>Copyright and Trademarks </a:t>
            </a:r>
          </a:p>
          <a:p>
            <a:r>
              <a:rPr lang="en-US" sz="1125" dirty="0">
                <a:solidFill>
                  <a:srgbClr val="0A5BBA"/>
                </a:solidFill>
              </a:rPr>
              <a:t>© 2020 Microsoft Corporation. All rights reserved.</a:t>
            </a:r>
          </a:p>
          <a:p>
            <a:r>
              <a:rPr lang="en-US" sz="135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35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350" dirty="0">
                <a:solidFill>
                  <a:srgbClr val="000000"/>
                </a:solidFill>
              </a:rPr>
              <a:t>For more information, see </a:t>
            </a:r>
            <a:r>
              <a:rPr lang="en-US" sz="1350" b="1" dirty="0">
                <a:solidFill>
                  <a:srgbClr val="000000"/>
                </a:solidFill>
              </a:rPr>
              <a:t>Use of Microsoft Copyrighted Content </a:t>
            </a:r>
            <a:r>
              <a:rPr lang="en-US" sz="1350" dirty="0">
                <a:solidFill>
                  <a:srgbClr val="000000"/>
                </a:solidFill>
              </a:rPr>
              <a:t>at</a:t>
            </a:r>
            <a:br>
              <a:rPr lang="en-US" sz="1350" dirty="0">
                <a:solidFill>
                  <a:srgbClr val="000000"/>
                </a:solidFill>
              </a:rPr>
            </a:br>
            <a:r>
              <a:rPr lang="en-US" sz="1350" dirty="0">
                <a:solidFill>
                  <a:srgbClr val="FF0000"/>
                </a:solidFill>
                <a:hlinkClick r:id="rId2"/>
              </a:rPr>
              <a:t>https://www.microsoft.com/en-us/legal/intellectualproperty/permissions/default.aspx</a:t>
            </a:r>
            <a:r>
              <a:rPr lang="en-US" sz="1350" dirty="0">
                <a:solidFill>
                  <a:srgbClr val="FF0000"/>
                </a:solidFill>
              </a:rPr>
              <a:t> </a:t>
            </a:r>
          </a:p>
          <a:p>
            <a:r>
              <a:rPr lang="en-US" sz="1350"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1017182394"/>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01929" y="891882"/>
            <a:ext cx="8740142" cy="1538242"/>
          </a:xfrm>
        </p:spPr>
        <p:txBody>
          <a:bodyPr/>
          <a:lstStyle>
            <a:lvl1pPr marL="0" indent="0">
              <a:buNone/>
              <a:defRPr>
                <a:gradFill>
                  <a:gsLst>
                    <a:gs pos="1250">
                      <a:schemeClr val="tx2"/>
                    </a:gs>
                    <a:gs pos="99000">
                      <a:schemeClr val="tx2"/>
                    </a:gs>
                  </a:gsLst>
                  <a:lin ang="5400000" scaled="0"/>
                </a:gradFill>
              </a:defRPr>
            </a:lvl1pPr>
            <a:lvl2pPr marL="0" indent="0">
              <a:buFontTx/>
              <a:buNone/>
              <a:defRPr sz="1471"/>
            </a:lvl2pPr>
            <a:lvl3pPr marL="168090" indent="0">
              <a:buNone/>
              <a:defRPr/>
            </a:lvl3pPr>
            <a:lvl4pPr marL="336179" indent="0">
              <a:buNone/>
              <a:defRPr/>
            </a:lvl4pPr>
            <a:lvl5pPr marL="504269"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6309591"/>
      </p:ext>
    </p:extLst>
  </p:cSld>
  <p:clrMapOvr>
    <a:masterClrMapping/>
  </p:clrMapOvr>
  <p:transition>
    <p:fade/>
  </p:transition>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01929" y="891882"/>
            <a:ext cx="8740142" cy="1538242"/>
          </a:xfrm>
        </p:spPr>
        <p:txBody>
          <a:bodyPr/>
          <a:lstStyle>
            <a:lvl1pPr marL="0" indent="0">
              <a:buNone/>
              <a:defRPr>
                <a:gradFill>
                  <a:gsLst>
                    <a:gs pos="1250">
                      <a:schemeClr val="tx1"/>
                    </a:gs>
                    <a:gs pos="99000">
                      <a:schemeClr val="tx1"/>
                    </a:gs>
                  </a:gsLst>
                  <a:lin ang="5400000" scaled="0"/>
                </a:gradFill>
              </a:defRPr>
            </a:lvl1pPr>
            <a:lvl2pPr marL="0" indent="0">
              <a:buFontTx/>
              <a:buNone/>
              <a:defRPr sz="1471"/>
            </a:lvl2pPr>
            <a:lvl3pPr marL="168090" indent="0">
              <a:buNone/>
              <a:defRPr/>
            </a:lvl3pPr>
            <a:lvl4pPr marL="336179" indent="0">
              <a:buNone/>
              <a:defRPr/>
            </a:lvl4pPr>
            <a:lvl5pPr marL="504269"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7456141"/>
      </p:ext>
    </p:extLst>
  </p:cSld>
  <p:clrMapOvr>
    <a:masterClrMapping/>
  </p:clrMapOvr>
  <p:transition>
    <p:fade/>
  </p:transition>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891882"/>
            <a:ext cx="8740142" cy="1547347"/>
          </a:xfrm>
        </p:spPr>
        <p:txBody>
          <a:bodyPr>
            <a:spAutoFit/>
          </a:bodyPr>
          <a:lstStyle>
            <a:lvl1pPr>
              <a:defRPr sz="2647">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63995265"/>
      </p:ext>
    </p:extLst>
  </p:cSld>
  <p:clrMapOvr>
    <a:masterClrMapping/>
  </p:clrMapOvr>
  <p:transition>
    <p:fade/>
  </p:transition>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891882"/>
            <a:ext cx="8740142" cy="1547347"/>
          </a:xfrm>
        </p:spPr>
        <p:txBody>
          <a:bodyPr>
            <a:spAutoFit/>
          </a:bodyPr>
          <a:lstStyle>
            <a:lvl1pPr>
              <a:defRPr sz="2647"/>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2345399"/>
      </p:ext>
    </p:extLst>
  </p:cSld>
  <p:clrMapOvr>
    <a:masterClrMapping/>
  </p:clrMapOvr>
  <p:transition>
    <p:fade/>
  </p:transition>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891882"/>
            <a:ext cx="4033911" cy="1497589"/>
          </a:xfrm>
        </p:spPr>
        <p:txBody>
          <a:bodyPr wrap="square">
            <a:spAutoFit/>
          </a:bodyPr>
          <a:lstStyle>
            <a:lvl1pPr marL="0" indent="0">
              <a:spcBef>
                <a:spcPts val="900"/>
              </a:spcBef>
              <a:buClr>
                <a:schemeClr val="tx1"/>
              </a:buClr>
              <a:buFont typeface="Wingdings" pitchFamily="2" charset="2"/>
              <a:buNone/>
              <a:defRPr sz="2647"/>
            </a:lvl1pPr>
            <a:lvl2pPr marL="0" indent="0">
              <a:buNone/>
              <a:defRPr sz="1471"/>
            </a:lvl2pPr>
            <a:lvl3pPr marL="170424" indent="0">
              <a:buNone/>
              <a:tabLst/>
              <a:defRPr sz="1471"/>
            </a:lvl3pPr>
            <a:lvl4pPr marL="338514" indent="0">
              <a:buNone/>
              <a:defRPr/>
            </a:lvl4pPr>
            <a:lvl5pPr marL="5042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4908161" y="891882"/>
            <a:ext cx="4033911" cy="1497589"/>
          </a:xfrm>
        </p:spPr>
        <p:txBody>
          <a:bodyPr wrap="square">
            <a:spAutoFit/>
          </a:bodyPr>
          <a:lstStyle>
            <a:lvl1pPr marL="0" indent="0">
              <a:spcBef>
                <a:spcPts val="900"/>
              </a:spcBef>
              <a:buClr>
                <a:schemeClr val="tx1"/>
              </a:buClr>
              <a:buFont typeface="Wingdings" pitchFamily="2" charset="2"/>
              <a:buNone/>
              <a:defRPr sz="2647"/>
            </a:lvl1pPr>
            <a:lvl2pPr marL="0" indent="0">
              <a:buNone/>
              <a:defRPr sz="1471"/>
            </a:lvl2pPr>
            <a:lvl3pPr marL="170424" indent="0">
              <a:buNone/>
              <a:tabLst/>
              <a:defRPr sz="1471"/>
            </a:lvl3pPr>
            <a:lvl4pPr marL="338514" indent="0">
              <a:buNone/>
              <a:defRPr/>
            </a:lvl4pPr>
            <a:lvl5pPr marL="5042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66001790"/>
      </p:ext>
    </p:extLst>
  </p:cSld>
  <p:clrMapOvr>
    <a:masterClrMapping/>
  </p:clrMapOvr>
  <p:transition>
    <p:fade/>
  </p:transition>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891882"/>
            <a:ext cx="4033911" cy="1506566"/>
          </a:xfrm>
        </p:spPr>
        <p:txBody>
          <a:bodyPr wrap="square">
            <a:spAutoFit/>
          </a:bodyPr>
          <a:lstStyle>
            <a:lvl1pPr marL="211280" indent="-211280">
              <a:spcBef>
                <a:spcPts val="900"/>
              </a:spcBef>
              <a:buClr>
                <a:schemeClr val="tx2"/>
              </a:buClr>
              <a:buFont typeface="Arial" pitchFamily="34" charset="0"/>
              <a:buChar char="•"/>
              <a:defRPr sz="2353">
                <a:gradFill>
                  <a:gsLst>
                    <a:gs pos="1250">
                      <a:schemeClr val="tx2"/>
                    </a:gs>
                    <a:gs pos="99000">
                      <a:schemeClr val="tx2"/>
                    </a:gs>
                  </a:gsLst>
                  <a:lin ang="5400000" scaled="0"/>
                </a:gradFill>
              </a:defRPr>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4908161" y="891882"/>
            <a:ext cx="4033911" cy="1506566"/>
          </a:xfrm>
        </p:spPr>
        <p:txBody>
          <a:bodyPr wrap="square">
            <a:spAutoFit/>
          </a:bodyPr>
          <a:lstStyle>
            <a:lvl1pPr marL="211280" indent="-211280">
              <a:spcBef>
                <a:spcPts val="900"/>
              </a:spcBef>
              <a:buClr>
                <a:schemeClr val="tx2"/>
              </a:buClr>
              <a:buFont typeface="Arial" pitchFamily="34" charset="0"/>
              <a:buChar char="•"/>
              <a:defRPr sz="2353">
                <a:gradFill>
                  <a:gsLst>
                    <a:gs pos="1250">
                      <a:schemeClr val="tx2"/>
                    </a:gs>
                    <a:gs pos="99000">
                      <a:schemeClr val="tx2"/>
                    </a:gs>
                  </a:gsLst>
                  <a:lin ang="5400000" scaled="0"/>
                </a:gradFill>
              </a:defRPr>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14552820"/>
      </p:ext>
    </p:extLst>
  </p:cSld>
  <p:clrMapOvr>
    <a:masterClrMapping/>
  </p:clrMapOvr>
  <p:transition>
    <p:fade/>
  </p:transition>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891882"/>
            <a:ext cx="4033911" cy="1506566"/>
          </a:xfrm>
        </p:spPr>
        <p:txBody>
          <a:bodyPr wrap="square">
            <a:spAutoFit/>
          </a:bodyPr>
          <a:lstStyle>
            <a:lvl1pPr marL="211280" indent="-211280">
              <a:spcBef>
                <a:spcPts val="900"/>
              </a:spcBef>
              <a:buClr>
                <a:schemeClr val="tx1"/>
              </a:buClr>
              <a:buFont typeface="Arial" pitchFamily="34" charset="0"/>
              <a:buChar char="•"/>
              <a:defRPr sz="2353"/>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4908161" y="891882"/>
            <a:ext cx="4033911" cy="1506566"/>
          </a:xfrm>
        </p:spPr>
        <p:txBody>
          <a:bodyPr wrap="square">
            <a:spAutoFit/>
          </a:bodyPr>
          <a:lstStyle>
            <a:lvl1pPr marL="211280" indent="-211280">
              <a:spcBef>
                <a:spcPts val="900"/>
              </a:spcBef>
              <a:buClr>
                <a:schemeClr val="tx1"/>
              </a:buClr>
              <a:buFont typeface="Arial" pitchFamily="34" charset="0"/>
              <a:buChar char="•"/>
              <a:defRPr sz="2353"/>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80624222"/>
      </p:ext>
    </p:extLst>
  </p:cSld>
  <p:clrMapOvr>
    <a:masterClrMapping/>
  </p:clrMapOvr>
  <p:transition>
    <p:fade/>
  </p:transition>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930" y="217133"/>
            <a:ext cx="8741880" cy="674749"/>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01931" y="891883"/>
            <a:ext cx="8740140" cy="158799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p:nvPicPr>
        <p:blipFill>
          <a:blip r:embed="rId16"/>
          <a:stretch>
            <a:fillRect/>
          </a:stretch>
        </p:blipFill>
        <p:spPr>
          <a:xfrm rot="5400000">
            <a:off x="6906561" y="2243274"/>
            <a:ext cx="5143967" cy="657418"/>
          </a:xfrm>
          <a:prstGeom prst="rect">
            <a:avLst/>
          </a:prstGeom>
        </p:spPr>
      </p:pic>
    </p:spTree>
    <p:extLst>
      <p:ext uri="{BB962C8B-B14F-4D97-AF65-F5344CB8AC3E}">
        <p14:creationId xmlns:p14="http://schemas.microsoft.com/office/powerpoint/2010/main" val="1553510021"/>
      </p:ext>
    </p:extLst>
  </p:cSld>
  <p:clrMap bg1="lt1" tx1="dk1" bg2="lt2" tx2="dk2" accent1="accent1" accent2="accent2" accent3="accent3" accent4="accent4" accent5="accent5" accent6="accent6" hlink="hlink" folHlink="folHlink"/>
  <p:sldLayoutIdLst>
    <p:sldLayoutId id="2147483922" r:id="rId1"/>
    <p:sldLayoutId id="2147483923" r:id="rId2"/>
    <p:sldLayoutId id="2147483924" r:id="rId3"/>
    <p:sldLayoutId id="2147483925" r:id="rId4"/>
    <p:sldLayoutId id="2147483926" r:id="rId5"/>
    <p:sldLayoutId id="2147483927" r:id="rId6"/>
    <p:sldLayoutId id="2147483928" r:id="rId7"/>
    <p:sldLayoutId id="2147483929" r:id="rId8"/>
    <p:sldLayoutId id="2147483930" r:id="rId9"/>
    <p:sldLayoutId id="2147483931" r:id="rId10"/>
    <p:sldLayoutId id="2147483932" r:id="rId11"/>
    <p:sldLayoutId id="2147483933" r:id="rId12"/>
    <p:sldLayoutId id="2147483934" r:id="rId13"/>
    <p:sldLayoutId id="2147483935" r:id="rId14"/>
  </p:sldLayoutIdLst>
  <p:transition>
    <p:fade/>
  </p:transition>
  <p:hf hdr="0" dt="0"/>
  <p:txStyles>
    <p:titleStyle>
      <a:lvl1pPr algn="l" defTabSz="685845" rtl="0" eaLnBrk="1" latinLnBrk="0" hangingPunct="1">
        <a:lnSpc>
          <a:spcPct val="90000"/>
        </a:lnSpc>
        <a:spcBef>
          <a:spcPct val="0"/>
        </a:spcBef>
        <a:buNone/>
        <a:defRPr lang="en-US" sz="3529"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134" marR="0" indent="-252134" algn="l" defTabSz="685845" rtl="0" eaLnBrk="1" fontAlgn="auto" latinLnBrk="0" hangingPunct="1">
        <a:lnSpc>
          <a:spcPct val="90000"/>
        </a:lnSpc>
        <a:spcBef>
          <a:spcPct val="20000"/>
        </a:spcBef>
        <a:spcAft>
          <a:spcPts val="0"/>
        </a:spcAft>
        <a:buClrTx/>
        <a:buSzPct val="90000"/>
        <a:buFont typeface="Arial" pitchFamily="34" charset="0"/>
        <a:buChar char="•"/>
        <a:tabLst/>
        <a:defRPr sz="2941" kern="1200" spc="0" baseline="0">
          <a:gradFill>
            <a:gsLst>
              <a:gs pos="1250">
                <a:schemeClr val="tx1"/>
              </a:gs>
              <a:gs pos="100000">
                <a:schemeClr val="tx1"/>
              </a:gs>
            </a:gsLst>
            <a:lin ang="5400000" scaled="0"/>
          </a:gradFill>
          <a:latin typeface="+mj-lt"/>
          <a:ea typeface="+mn-ea"/>
          <a:cs typeface="+mn-cs"/>
        </a:defRPr>
      </a:lvl1pPr>
      <a:lvl2pPr marL="429562" marR="0" indent="-177428" algn="l" defTabSz="685845"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314"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3pPr>
      <a:lvl4pPr marL="756403"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324" kern="1200" spc="0" baseline="0">
          <a:gradFill>
            <a:gsLst>
              <a:gs pos="1250">
                <a:schemeClr val="tx1"/>
              </a:gs>
              <a:gs pos="100000">
                <a:schemeClr val="tx1"/>
              </a:gs>
            </a:gsLst>
            <a:lin ang="5400000" scaled="0"/>
          </a:gradFill>
          <a:latin typeface="+mn-lt"/>
          <a:ea typeface="+mn-ea"/>
          <a:cs typeface="+mn-cs"/>
        </a:defRPr>
      </a:lvl4pPr>
      <a:lvl5pPr marL="924493"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324" kern="1200" spc="0" baseline="0">
          <a:gradFill>
            <a:gsLst>
              <a:gs pos="1250">
                <a:schemeClr val="tx1"/>
              </a:gs>
              <a:gs pos="100000">
                <a:schemeClr val="tx1"/>
              </a:gs>
            </a:gsLst>
            <a:lin ang="5400000" scaled="0"/>
          </a:gradFill>
          <a:latin typeface="+mn-lt"/>
          <a:ea typeface="+mn-ea"/>
          <a:cs typeface="+mn-cs"/>
        </a:defRPr>
      </a:lvl5pPr>
      <a:lvl6pPr marL="1886074"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997"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920"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843"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845" rtl="0" eaLnBrk="1" latinLnBrk="0" hangingPunct="1">
        <a:defRPr sz="1324" kern="1200">
          <a:solidFill>
            <a:schemeClr val="tx1"/>
          </a:solidFill>
          <a:latin typeface="+mn-lt"/>
          <a:ea typeface="+mn-ea"/>
          <a:cs typeface="+mn-cs"/>
        </a:defRPr>
      </a:lvl1pPr>
      <a:lvl2pPr marL="342923" algn="l" defTabSz="685845" rtl="0" eaLnBrk="1" latinLnBrk="0" hangingPunct="1">
        <a:defRPr sz="1324" kern="1200">
          <a:solidFill>
            <a:schemeClr val="tx1"/>
          </a:solidFill>
          <a:latin typeface="+mn-lt"/>
          <a:ea typeface="+mn-ea"/>
          <a:cs typeface="+mn-cs"/>
        </a:defRPr>
      </a:lvl2pPr>
      <a:lvl3pPr marL="685845" algn="l" defTabSz="685845" rtl="0" eaLnBrk="1" latinLnBrk="0" hangingPunct="1">
        <a:defRPr sz="1324" kern="1200">
          <a:solidFill>
            <a:schemeClr val="tx1"/>
          </a:solidFill>
          <a:latin typeface="+mn-lt"/>
          <a:ea typeface="+mn-ea"/>
          <a:cs typeface="+mn-cs"/>
        </a:defRPr>
      </a:lvl3pPr>
      <a:lvl4pPr marL="1028768" algn="l" defTabSz="685845" rtl="0" eaLnBrk="1" latinLnBrk="0" hangingPunct="1">
        <a:defRPr sz="1324" kern="1200">
          <a:solidFill>
            <a:schemeClr val="tx1"/>
          </a:solidFill>
          <a:latin typeface="+mn-lt"/>
          <a:ea typeface="+mn-ea"/>
          <a:cs typeface="+mn-cs"/>
        </a:defRPr>
      </a:lvl4pPr>
      <a:lvl5pPr marL="1371690" algn="l" defTabSz="685845" rtl="0" eaLnBrk="1" latinLnBrk="0" hangingPunct="1">
        <a:defRPr sz="1324" kern="1200">
          <a:solidFill>
            <a:schemeClr val="tx1"/>
          </a:solidFill>
          <a:latin typeface="+mn-lt"/>
          <a:ea typeface="+mn-ea"/>
          <a:cs typeface="+mn-cs"/>
        </a:defRPr>
      </a:lvl5pPr>
      <a:lvl6pPr marL="1714614" algn="l" defTabSz="685845" rtl="0" eaLnBrk="1" latinLnBrk="0" hangingPunct="1">
        <a:defRPr sz="1324" kern="1200">
          <a:solidFill>
            <a:schemeClr val="tx1"/>
          </a:solidFill>
          <a:latin typeface="+mn-lt"/>
          <a:ea typeface="+mn-ea"/>
          <a:cs typeface="+mn-cs"/>
        </a:defRPr>
      </a:lvl6pPr>
      <a:lvl7pPr marL="2057536" algn="l" defTabSz="685845" rtl="0" eaLnBrk="1" latinLnBrk="0" hangingPunct="1">
        <a:defRPr sz="1324" kern="1200">
          <a:solidFill>
            <a:schemeClr val="tx1"/>
          </a:solidFill>
          <a:latin typeface="+mn-lt"/>
          <a:ea typeface="+mn-ea"/>
          <a:cs typeface="+mn-cs"/>
        </a:defRPr>
      </a:lvl7pPr>
      <a:lvl8pPr marL="2400458" algn="l" defTabSz="685845" rtl="0" eaLnBrk="1" latinLnBrk="0" hangingPunct="1">
        <a:defRPr sz="1324" kern="1200">
          <a:solidFill>
            <a:schemeClr val="tx1"/>
          </a:solidFill>
          <a:latin typeface="+mn-lt"/>
          <a:ea typeface="+mn-ea"/>
          <a:cs typeface="+mn-cs"/>
        </a:defRPr>
      </a:lvl8pPr>
      <a:lvl9pPr marL="2743382" algn="l" defTabSz="685845"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10.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SharePoint/PnP-Sites-Core"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01FA3E0-D0E3-4189-A02E-5071EBD0A4EF}"/>
              </a:ext>
            </a:extLst>
          </p:cNvPr>
          <p:cNvSpPr>
            <a:spLocks noGrp="1"/>
          </p:cNvSpPr>
          <p:nvPr>
            <p:ph type="body" sz="quarter" idx="14"/>
          </p:nvPr>
        </p:nvSpPr>
        <p:spPr/>
        <p:txBody>
          <a:bodyPr/>
          <a:lstStyle/>
          <a:p>
            <a:endParaRPr lang="en-US"/>
          </a:p>
        </p:txBody>
      </p:sp>
      <p:sp>
        <p:nvSpPr>
          <p:cNvPr id="8" name="Text Placeholder 7">
            <a:extLst>
              <a:ext uri="{FF2B5EF4-FFF2-40B4-BE49-F238E27FC236}">
                <a16:creationId xmlns:a16="http://schemas.microsoft.com/office/drawing/2014/main" id="{049696AD-9149-44DF-AFF4-7957544474C8}"/>
              </a:ext>
            </a:extLst>
          </p:cNvPr>
          <p:cNvSpPr>
            <a:spLocks noGrp="1"/>
          </p:cNvSpPr>
          <p:nvPr>
            <p:ph type="body" sz="quarter" idx="15"/>
          </p:nvPr>
        </p:nvSpPr>
        <p:spPr/>
        <p:txBody>
          <a:bodyPr/>
          <a:lstStyle/>
          <a:p>
            <a:r>
              <a:rPr lang="en-US" dirty="0"/>
              <a:t>Webhooks</a:t>
            </a:r>
          </a:p>
        </p:txBody>
      </p:sp>
      <p:sp>
        <p:nvSpPr>
          <p:cNvPr id="9" name="Text Placeholder 8">
            <a:extLst>
              <a:ext uri="{FF2B5EF4-FFF2-40B4-BE49-F238E27FC236}">
                <a16:creationId xmlns:a16="http://schemas.microsoft.com/office/drawing/2014/main" id="{158F9DAB-A0B6-4D0A-8DC0-D49355B0D4DB}"/>
              </a:ext>
            </a:extLst>
          </p:cNvPr>
          <p:cNvSpPr>
            <a:spLocks noGrp="1"/>
          </p:cNvSpPr>
          <p:nvPr>
            <p:ph type="body" sz="quarter" idx="16"/>
          </p:nvPr>
        </p:nvSpPr>
        <p:spPr/>
        <p:txBody>
          <a:bodyPr/>
          <a:lstStyle/>
          <a:p>
            <a:r>
              <a:rPr lang="en-US" dirty="0"/>
              <a:t>Events</a:t>
            </a:r>
          </a:p>
        </p:txBody>
      </p:sp>
    </p:spTree>
    <p:extLst>
      <p:ext uri="{BB962C8B-B14F-4D97-AF65-F5344CB8AC3E}">
        <p14:creationId xmlns:p14="http://schemas.microsoft.com/office/powerpoint/2010/main" val="1946412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930" y="217133"/>
            <a:ext cx="8741880" cy="674749"/>
          </a:xfrm>
        </p:spPr>
        <p:txBody>
          <a:bodyPr/>
          <a:lstStyle/>
          <a:p>
            <a:r>
              <a:rPr lang="en-US" dirty="0"/>
              <a:t>Webhooks end to end flow</a:t>
            </a:r>
            <a:endParaRPr lang="nl-NL" dirty="0"/>
          </a:p>
        </p:txBody>
      </p:sp>
      <p:pic>
        <p:nvPicPr>
          <p:cNvPr id="8" name="Picture 7">
            <a:extLst>
              <a:ext uri="{FF2B5EF4-FFF2-40B4-BE49-F238E27FC236}">
                <a16:creationId xmlns:a16="http://schemas.microsoft.com/office/drawing/2014/main" id="{0430D58E-E8BD-4917-B26A-4D20ED248181}"/>
              </a:ext>
            </a:extLst>
          </p:cNvPr>
          <p:cNvPicPr>
            <a:picLocks noChangeAspect="1"/>
          </p:cNvPicPr>
          <p:nvPr/>
        </p:nvPicPr>
        <p:blipFill>
          <a:blip r:embed="rId3"/>
          <a:stretch>
            <a:fillRect/>
          </a:stretch>
        </p:blipFill>
        <p:spPr>
          <a:xfrm>
            <a:off x="563044" y="1053806"/>
            <a:ext cx="8380766" cy="3270543"/>
          </a:xfrm>
          <a:prstGeom prst="rect">
            <a:avLst/>
          </a:prstGeom>
        </p:spPr>
      </p:pic>
    </p:spTree>
    <p:extLst>
      <p:ext uri="{BB962C8B-B14F-4D97-AF65-F5344CB8AC3E}">
        <p14:creationId xmlns:p14="http://schemas.microsoft.com/office/powerpoint/2010/main" val="337602415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2130891700"/>
              </p:ext>
            </p:extLst>
          </p:nvPr>
        </p:nvGraphicFramePr>
        <p:xfrm>
          <a:off x="342369" y="1024084"/>
          <a:ext cx="8461001" cy="34046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201930" y="217133"/>
            <a:ext cx="8741880" cy="674749"/>
          </a:xfrm>
        </p:spPr>
        <p:txBody>
          <a:bodyPr/>
          <a:lstStyle/>
          <a:p>
            <a:r>
              <a:rPr lang="en-US" dirty="0" err="1"/>
              <a:t>Webhook</a:t>
            </a:r>
            <a:r>
              <a:rPr lang="en-US" dirty="0"/>
              <a:t> Tasks</a:t>
            </a:r>
          </a:p>
        </p:txBody>
      </p:sp>
    </p:spTree>
    <p:extLst>
      <p:ext uri="{BB962C8B-B14F-4D97-AF65-F5344CB8AC3E}">
        <p14:creationId xmlns:p14="http://schemas.microsoft.com/office/powerpoint/2010/main" val="247576910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201929" y="891882"/>
            <a:ext cx="8740142" cy="1547347"/>
          </a:xfrm>
        </p:spPr>
        <p:txBody>
          <a:bodyPr/>
          <a:lstStyle/>
          <a:p>
            <a:r>
              <a:rPr lang="en-US" dirty="0"/>
              <a:t>Needed for subscribing</a:t>
            </a:r>
          </a:p>
          <a:p>
            <a:pPr lvl="1"/>
            <a:r>
              <a:rPr lang="en-US" dirty="0"/>
              <a:t>Resource to subscribe to</a:t>
            </a:r>
          </a:p>
          <a:p>
            <a:pPr lvl="1"/>
            <a:r>
              <a:rPr lang="en-US" dirty="0"/>
              <a:t>Notification URL</a:t>
            </a:r>
          </a:p>
          <a:p>
            <a:pPr lvl="1"/>
            <a:r>
              <a:rPr lang="en-US" dirty="0"/>
              <a:t>Expiration date (&lt; 6 </a:t>
            </a:r>
            <a:r>
              <a:rPr lang="en-US" dirty="0" err="1"/>
              <a:t>mths</a:t>
            </a:r>
            <a:r>
              <a:rPr lang="en-US" dirty="0"/>
              <a:t>)</a:t>
            </a:r>
          </a:p>
          <a:p>
            <a:pPr lvl="1"/>
            <a:r>
              <a:rPr lang="en-US" dirty="0"/>
              <a:t>Client State (optional)</a:t>
            </a:r>
            <a:br>
              <a:rPr lang="en-US" dirty="0"/>
            </a:br>
            <a:endParaRPr lang="en-US" dirty="0"/>
          </a:p>
          <a:p>
            <a:r>
              <a:rPr lang="en-US" dirty="0"/>
              <a:t>Confirm registration</a:t>
            </a:r>
          </a:p>
          <a:p>
            <a:pPr lvl="1"/>
            <a:r>
              <a:rPr lang="en-US" dirty="0"/>
              <a:t>SharePoint will issue HTTP Post</a:t>
            </a:r>
          </a:p>
          <a:p>
            <a:pPr lvl="1"/>
            <a:r>
              <a:rPr lang="en-US" dirty="0"/>
              <a:t>Respond to post to confirm subscription with </a:t>
            </a:r>
            <a:r>
              <a:rPr lang="nl-NL" dirty="0" err="1"/>
              <a:t>validationToken</a:t>
            </a:r>
            <a:r>
              <a:rPr lang="nl-NL" dirty="0"/>
              <a:t>={string} querystring token as </a:t>
            </a:r>
            <a:r>
              <a:rPr lang="nl-NL" dirty="0" err="1"/>
              <a:t>the</a:t>
            </a:r>
            <a:r>
              <a:rPr lang="nl-NL" dirty="0"/>
              <a:t> HTTP return body</a:t>
            </a:r>
          </a:p>
        </p:txBody>
      </p:sp>
      <p:sp>
        <p:nvSpPr>
          <p:cNvPr id="2" name="Title 1"/>
          <p:cNvSpPr>
            <a:spLocks noGrp="1"/>
          </p:cNvSpPr>
          <p:nvPr>
            <p:ph type="title"/>
          </p:nvPr>
        </p:nvSpPr>
        <p:spPr>
          <a:xfrm>
            <a:off x="201930" y="217133"/>
            <a:ext cx="8741880" cy="674749"/>
          </a:xfrm>
        </p:spPr>
        <p:txBody>
          <a:bodyPr/>
          <a:lstStyle/>
          <a:p>
            <a:r>
              <a:rPr lang="en-US"/>
              <a:t>Creating a new Webhook subscription</a:t>
            </a:r>
            <a:endParaRPr lang="en-US" dirty="0"/>
          </a:p>
        </p:txBody>
      </p:sp>
      <p:sp>
        <p:nvSpPr>
          <p:cNvPr id="3" name="Rectangle 2">
            <a:extLst>
              <a:ext uri="{FF2B5EF4-FFF2-40B4-BE49-F238E27FC236}">
                <a16:creationId xmlns:a16="http://schemas.microsoft.com/office/drawing/2014/main" id="{98C9D622-8CE0-43C4-9A74-F14D57C7EF7F}"/>
              </a:ext>
            </a:extLst>
          </p:cNvPr>
          <p:cNvSpPr/>
          <p:nvPr/>
        </p:nvSpPr>
        <p:spPr>
          <a:xfrm>
            <a:off x="4124325" y="988189"/>
            <a:ext cx="4572000" cy="2031325"/>
          </a:xfrm>
          <a:prstGeom prst="rect">
            <a:avLst/>
          </a:prstGeom>
        </p:spPr>
        <p:txBody>
          <a:bodyPr>
            <a:spAutoFit/>
          </a:bodyPr>
          <a:lstStyle/>
          <a:p>
            <a:r>
              <a:rPr lang="en-US" sz="1400" dirty="0"/>
              <a:t>{</a:t>
            </a:r>
          </a:p>
          <a:p>
            <a:r>
              <a:rPr lang="en-US" sz="1400" dirty="0"/>
              <a:t>  "resource": 	"https://contoso/_api/web/lists/getbytitle(‘My List')",</a:t>
            </a:r>
          </a:p>
          <a:p>
            <a:r>
              <a:rPr lang="en-US" sz="1400" dirty="0"/>
              <a:t>  "</a:t>
            </a:r>
            <a:r>
              <a:rPr lang="en-US" sz="1400" dirty="0" err="1"/>
              <a:t>notificationUrl</a:t>
            </a:r>
            <a:r>
              <a:rPr lang="en-US" sz="1400" dirty="0"/>
              <a:t>": "https://localhost:44374/</a:t>
            </a:r>
            <a:r>
              <a:rPr lang="en-US" sz="1400" dirty="0" err="1"/>
              <a:t>api</a:t>
            </a:r>
            <a:r>
              <a:rPr lang="en-US" sz="1400" dirty="0"/>
              <a:t>/webhooks",</a:t>
            </a:r>
          </a:p>
          <a:p>
            <a:r>
              <a:rPr lang="en-US" sz="1400" dirty="0"/>
              <a:t>  "</a:t>
            </a:r>
            <a:r>
              <a:rPr lang="en-US" sz="1400" dirty="0" err="1"/>
              <a:t>expirationDateTime</a:t>
            </a:r>
            <a:r>
              <a:rPr lang="en-US" sz="1400" dirty="0"/>
              <a:t>": "2018-12-11T23:17:57+00:00",</a:t>
            </a:r>
          </a:p>
          <a:p>
            <a:r>
              <a:rPr lang="en-US" sz="1400" dirty="0"/>
              <a:t>  "</a:t>
            </a:r>
            <a:r>
              <a:rPr lang="en-US" sz="1400" dirty="0" err="1"/>
              <a:t>clientState</a:t>
            </a:r>
            <a:r>
              <a:rPr lang="en-US" sz="1400" dirty="0"/>
              <a:t>": ""</a:t>
            </a:r>
          </a:p>
          <a:p>
            <a:r>
              <a:rPr lang="en-US" sz="1400" dirty="0"/>
              <a:t>}</a:t>
            </a:r>
          </a:p>
        </p:txBody>
      </p:sp>
    </p:spTree>
    <p:extLst>
      <p:ext uri="{BB962C8B-B14F-4D97-AF65-F5344CB8AC3E}">
        <p14:creationId xmlns:p14="http://schemas.microsoft.com/office/powerpoint/2010/main" val="286203845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201929" y="891882"/>
            <a:ext cx="8740142" cy="1393202"/>
          </a:xfrm>
        </p:spPr>
        <p:txBody>
          <a:bodyPr/>
          <a:lstStyle/>
          <a:p>
            <a:r>
              <a:rPr lang="en-US" dirty="0"/>
              <a:t>Webhook subscriptions expire after 6 months</a:t>
            </a:r>
          </a:p>
          <a:p>
            <a:pPr lvl="1"/>
            <a:r>
              <a:rPr lang="en-US" dirty="0"/>
              <a:t>Build a custom service to run regularly to renew subscriptions</a:t>
            </a:r>
          </a:p>
          <a:p>
            <a:pPr lvl="1"/>
            <a:r>
              <a:rPr lang="en-US" dirty="0"/>
              <a:t>When receiving notifications, send a renew request to extend with another 6 months</a:t>
            </a:r>
            <a:endParaRPr lang="nl-NL" dirty="0"/>
          </a:p>
        </p:txBody>
      </p:sp>
      <p:sp>
        <p:nvSpPr>
          <p:cNvPr id="2" name="Title 1"/>
          <p:cNvSpPr>
            <a:spLocks noGrp="1"/>
          </p:cNvSpPr>
          <p:nvPr>
            <p:ph type="title"/>
          </p:nvPr>
        </p:nvSpPr>
        <p:spPr/>
        <p:txBody>
          <a:bodyPr/>
          <a:lstStyle/>
          <a:p>
            <a:r>
              <a:rPr lang="en-US" dirty="0"/>
              <a:t>Keeping Webhook subscription alive</a:t>
            </a:r>
          </a:p>
        </p:txBody>
      </p:sp>
    </p:spTree>
    <p:extLst>
      <p:ext uri="{BB962C8B-B14F-4D97-AF65-F5344CB8AC3E}">
        <p14:creationId xmlns:p14="http://schemas.microsoft.com/office/powerpoint/2010/main" val="190752202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201929" y="891882"/>
            <a:ext cx="8740142" cy="1547347"/>
          </a:xfrm>
        </p:spPr>
        <p:txBody>
          <a:bodyPr/>
          <a:lstStyle/>
          <a:p>
            <a:r>
              <a:rPr lang="en-US" dirty="0"/>
              <a:t>Notifications may be batched</a:t>
            </a:r>
          </a:p>
        </p:txBody>
      </p:sp>
      <p:sp>
        <p:nvSpPr>
          <p:cNvPr id="2" name="Title 1"/>
          <p:cNvSpPr>
            <a:spLocks noGrp="1"/>
          </p:cNvSpPr>
          <p:nvPr>
            <p:ph type="title"/>
          </p:nvPr>
        </p:nvSpPr>
        <p:spPr>
          <a:xfrm>
            <a:off x="201930" y="217133"/>
            <a:ext cx="8741880" cy="674749"/>
          </a:xfrm>
        </p:spPr>
        <p:txBody>
          <a:bodyPr/>
          <a:lstStyle/>
          <a:p>
            <a:r>
              <a:rPr lang="en-US" dirty="0"/>
              <a:t>Receiving notifications</a:t>
            </a:r>
          </a:p>
        </p:txBody>
      </p:sp>
      <p:sp>
        <p:nvSpPr>
          <p:cNvPr id="3" name="Rectangle 2">
            <a:extLst>
              <a:ext uri="{FF2B5EF4-FFF2-40B4-BE49-F238E27FC236}">
                <a16:creationId xmlns:a16="http://schemas.microsoft.com/office/drawing/2014/main" id="{FA6AFDE8-9A17-4F06-A2EC-8A34AECD4D61}"/>
              </a:ext>
            </a:extLst>
          </p:cNvPr>
          <p:cNvSpPr/>
          <p:nvPr/>
        </p:nvSpPr>
        <p:spPr>
          <a:xfrm>
            <a:off x="562709" y="1782058"/>
            <a:ext cx="6315389" cy="2893100"/>
          </a:xfrm>
          <a:prstGeom prst="rect">
            <a:avLst/>
          </a:prstGeom>
        </p:spPr>
        <p:txBody>
          <a:bodyPr wrap="square">
            <a:spAutoFit/>
          </a:bodyPr>
          <a:lstStyle/>
          <a:p>
            <a:r>
              <a:rPr lang="nl-NL" sz="1400" dirty="0"/>
              <a:t>{</a:t>
            </a:r>
          </a:p>
          <a:p>
            <a:r>
              <a:rPr lang="nl-NL" sz="1400" dirty="0"/>
              <a:t>   "</a:t>
            </a:r>
            <a:r>
              <a:rPr lang="nl-NL" sz="1400" dirty="0" err="1"/>
              <a:t>value</a:t>
            </a:r>
            <a:r>
              <a:rPr lang="nl-NL" sz="1400" dirty="0"/>
              <a:t>":[</a:t>
            </a:r>
          </a:p>
          <a:p>
            <a:r>
              <a:rPr lang="nl-NL" sz="1400" dirty="0"/>
              <a:t>      {</a:t>
            </a:r>
          </a:p>
          <a:p>
            <a:r>
              <a:rPr lang="nl-NL" sz="1400" dirty="0"/>
              <a:t>         "subscriptionId":"91779246-afe9-4525-b122-6c199ae89211",</a:t>
            </a:r>
          </a:p>
          <a:p>
            <a:r>
              <a:rPr lang="nl-NL" sz="1400" dirty="0"/>
              <a:t>         "clientState":"00000000-0000-0000-0000-000000000000",</a:t>
            </a:r>
          </a:p>
          <a:p>
            <a:r>
              <a:rPr lang="nl-NL" sz="1400" dirty="0"/>
              <a:t>         "expirationDateTime":"2018-12-10T17:27:00.0000000Z",</a:t>
            </a:r>
          </a:p>
          <a:p>
            <a:r>
              <a:rPr lang="nl-NL" sz="1400" dirty="0"/>
              <a:t>         "resource":"b9f6f714-9df8-470b-b22e-653855e1c181",</a:t>
            </a:r>
          </a:p>
          <a:p>
            <a:r>
              <a:rPr lang="nl-NL" sz="1400" dirty="0"/>
              <a:t>         "tenantId":"00000000-0000-0000-0000-000000000000",</a:t>
            </a:r>
          </a:p>
          <a:p>
            <a:r>
              <a:rPr lang="nl-NL" sz="1400" dirty="0"/>
              <a:t>         "</a:t>
            </a:r>
            <a:r>
              <a:rPr lang="nl-NL" sz="1400" dirty="0" err="1"/>
              <a:t>siteUrl</a:t>
            </a:r>
            <a:r>
              <a:rPr lang="nl-NL" sz="1400" dirty="0"/>
              <a:t>":"/",</a:t>
            </a:r>
          </a:p>
          <a:p>
            <a:r>
              <a:rPr lang="nl-NL" sz="1400" dirty="0"/>
              <a:t>         "webId":"dbc5a806-e4d4-46e5-951c-6344d70b62fa"</a:t>
            </a:r>
          </a:p>
          <a:p>
            <a:r>
              <a:rPr lang="nl-NL" sz="1400" dirty="0"/>
              <a:t>      }</a:t>
            </a:r>
          </a:p>
          <a:p>
            <a:r>
              <a:rPr lang="nl-NL" sz="1400" dirty="0"/>
              <a:t>   ]</a:t>
            </a:r>
          </a:p>
          <a:p>
            <a:r>
              <a:rPr lang="nl-NL" sz="1400" dirty="0"/>
              <a:t>}</a:t>
            </a:r>
          </a:p>
        </p:txBody>
      </p:sp>
      <p:sp>
        <p:nvSpPr>
          <p:cNvPr id="4" name="Callout: Line 3">
            <a:extLst>
              <a:ext uri="{FF2B5EF4-FFF2-40B4-BE49-F238E27FC236}">
                <a16:creationId xmlns:a16="http://schemas.microsoft.com/office/drawing/2014/main" id="{EE889ECB-E91F-4245-8CFF-F56B560AD303}"/>
              </a:ext>
            </a:extLst>
          </p:cNvPr>
          <p:cNvSpPr/>
          <p:nvPr/>
        </p:nvSpPr>
        <p:spPr bwMode="auto">
          <a:xfrm>
            <a:off x="6189781" y="177468"/>
            <a:ext cx="2843687" cy="674749"/>
          </a:xfrm>
          <a:prstGeom prst="borderCallout1">
            <a:avLst>
              <a:gd name="adj1" fmla="val 62500"/>
              <a:gd name="adj2" fmla="val 616"/>
              <a:gd name="adj3" fmla="val 344492"/>
              <a:gd name="adj4" fmla="val -140613"/>
            </a:avLst>
          </a:prstGeom>
          <a:solidFill>
            <a:schemeClr val="accent3"/>
          </a:solidFill>
          <a:ln>
            <a:solidFill>
              <a:schemeClr val="accent1"/>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The unique identifier for </a:t>
            </a:r>
            <a:r>
              <a:rPr lang="en-US" sz="1400">
                <a:gradFill>
                  <a:gsLst>
                    <a:gs pos="0">
                      <a:srgbClr val="FFFFFF"/>
                    </a:gs>
                    <a:gs pos="100000">
                      <a:srgbClr val="FFFFFF"/>
                    </a:gs>
                  </a:gsLst>
                  <a:lin ang="5400000" scaled="0"/>
                </a:gradFill>
                <a:ea typeface="Segoe UI" pitchFamily="34" charset="0"/>
                <a:cs typeface="Segoe UI" pitchFamily="34" charset="0"/>
              </a:rPr>
              <a:t>the subscription</a:t>
            </a:r>
            <a:endParaRPr lang="nl-NL" sz="1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Callout: Line 5">
            <a:extLst>
              <a:ext uri="{FF2B5EF4-FFF2-40B4-BE49-F238E27FC236}">
                <a16:creationId xmlns:a16="http://schemas.microsoft.com/office/drawing/2014/main" id="{762B384C-2A6F-438F-B4AF-C018DEE892C1}"/>
              </a:ext>
            </a:extLst>
          </p:cNvPr>
          <p:cNvSpPr/>
          <p:nvPr/>
        </p:nvSpPr>
        <p:spPr bwMode="auto">
          <a:xfrm>
            <a:off x="6189780" y="915059"/>
            <a:ext cx="2843688" cy="674749"/>
          </a:xfrm>
          <a:prstGeom prst="borderCallout1">
            <a:avLst>
              <a:gd name="adj1" fmla="val 62500"/>
              <a:gd name="adj2" fmla="val 616"/>
              <a:gd name="adj3" fmla="val 275989"/>
              <a:gd name="adj4" fmla="val -146128"/>
            </a:avLst>
          </a:prstGeom>
          <a:solidFill>
            <a:schemeClr val="accent3"/>
          </a:solidFill>
          <a:ln>
            <a:solidFill>
              <a:schemeClr val="accent1"/>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36000"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An optional string value that is passed back in the notification message for this subscription</a:t>
            </a:r>
            <a:endParaRPr lang="nl-NL" sz="1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Callout: Line 6">
            <a:extLst>
              <a:ext uri="{FF2B5EF4-FFF2-40B4-BE49-F238E27FC236}">
                <a16:creationId xmlns:a16="http://schemas.microsoft.com/office/drawing/2014/main" id="{4185ACB6-0A34-4357-BA1A-4EBECFB3E099}"/>
              </a:ext>
            </a:extLst>
          </p:cNvPr>
          <p:cNvSpPr/>
          <p:nvPr/>
        </p:nvSpPr>
        <p:spPr bwMode="auto">
          <a:xfrm>
            <a:off x="6189779" y="1647457"/>
            <a:ext cx="2843688" cy="674749"/>
          </a:xfrm>
          <a:prstGeom prst="borderCallout1">
            <a:avLst>
              <a:gd name="adj1" fmla="val 62500"/>
              <a:gd name="adj2" fmla="val 616"/>
              <a:gd name="adj3" fmla="val 189616"/>
              <a:gd name="adj4" fmla="val -121968"/>
            </a:avLst>
          </a:prstGeom>
          <a:solidFill>
            <a:schemeClr val="accent3"/>
          </a:solidFill>
          <a:ln>
            <a:solidFill>
              <a:schemeClr val="accent1"/>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36000"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The date and time when the subscription will expire if not updated or renewed</a:t>
            </a:r>
            <a:endParaRPr lang="nl-NL" sz="1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Callout: Line 7">
            <a:extLst>
              <a:ext uri="{FF2B5EF4-FFF2-40B4-BE49-F238E27FC236}">
                <a16:creationId xmlns:a16="http://schemas.microsoft.com/office/drawing/2014/main" id="{7451B7C4-7D99-4E24-BF6F-CDCCC4C1B333}"/>
              </a:ext>
            </a:extLst>
          </p:cNvPr>
          <p:cNvSpPr/>
          <p:nvPr/>
        </p:nvSpPr>
        <p:spPr bwMode="auto">
          <a:xfrm>
            <a:off x="6189778" y="2379855"/>
            <a:ext cx="2843688" cy="674749"/>
          </a:xfrm>
          <a:prstGeom prst="borderCallout1">
            <a:avLst>
              <a:gd name="adj1" fmla="val 62500"/>
              <a:gd name="adj2" fmla="val 616"/>
              <a:gd name="adj3" fmla="val 122601"/>
              <a:gd name="adj4" fmla="val -151898"/>
            </a:avLst>
          </a:prstGeom>
          <a:solidFill>
            <a:schemeClr val="accent3"/>
          </a:solidFill>
          <a:ln>
            <a:solidFill>
              <a:schemeClr val="accent1"/>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72000"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Unique identifier of the list where the subscription is registered</a:t>
            </a:r>
            <a:endParaRPr lang="nl-NL" sz="1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Callout: Line 8">
            <a:extLst>
              <a:ext uri="{FF2B5EF4-FFF2-40B4-BE49-F238E27FC236}">
                <a16:creationId xmlns:a16="http://schemas.microsoft.com/office/drawing/2014/main" id="{10D21A28-4A28-408F-BFC6-4FB0B8359D48}"/>
              </a:ext>
            </a:extLst>
          </p:cNvPr>
          <p:cNvSpPr/>
          <p:nvPr/>
        </p:nvSpPr>
        <p:spPr bwMode="auto">
          <a:xfrm>
            <a:off x="6189778" y="3128513"/>
            <a:ext cx="2843688" cy="674749"/>
          </a:xfrm>
          <a:prstGeom prst="borderCallout1">
            <a:avLst>
              <a:gd name="adj1" fmla="val 62500"/>
              <a:gd name="adj2" fmla="val 616"/>
              <a:gd name="adj3" fmla="val 48142"/>
              <a:gd name="adj4" fmla="val -152322"/>
            </a:avLst>
          </a:prstGeom>
          <a:solidFill>
            <a:schemeClr val="accent3"/>
          </a:solidFill>
          <a:ln>
            <a:solidFill>
              <a:schemeClr val="accent1"/>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72000"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Server relative URL of the site where the subscription is registered</a:t>
            </a:r>
            <a:endParaRPr lang="nl-NL" sz="1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Callout: Line 10">
            <a:extLst>
              <a:ext uri="{FF2B5EF4-FFF2-40B4-BE49-F238E27FC236}">
                <a16:creationId xmlns:a16="http://schemas.microsoft.com/office/drawing/2014/main" id="{C37C549A-5B85-4014-A0FB-5B1C1BDDA9CA}"/>
              </a:ext>
            </a:extLst>
          </p:cNvPr>
          <p:cNvSpPr/>
          <p:nvPr/>
        </p:nvSpPr>
        <p:spPr bwMode="auto">
          <a:xfrm>
            <a:off x="6189777" y="3868288"/>
            <a:ext cx="2843688" cy="674749"/>
          </a:xfrm>
          <a:prstGeom prst="borderCallout1">
            <a:avLst>
              <a:gd name="adj1" fmla="val 62500"/>
              <a:gd name="adj2" fmla="val 616"/>
              <a:gd name="adj3" fmla="val -32275"/>
              <a:gd name="adj4" fmla="val -155506"/>
            </a:avLst>
          </a:prstGeom>
          <a:solidFill>
            <a:schemeClr val="accent3"/>
          </a:solidFill>
          <a:ln>
            <a:solidFill>
              <a:schemeClr val="accent1"/>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The unique identifier for the subscription resource</a:t>
            </a:r>
            <a:endParaRPr lang="nl-NL" sz="1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Callout: Line 11">
            <a:extLst>
              <a:ext uri="{FF2B5EF4-FFF2-40B4-BE49-F238E27FC236}">
                <a16:creationId xmlns:a16="http://schemas.microsoft.com/office/drawing/2014/main" id="{C339643B-274E-4B21-9045-7CE205556786}"/>
              </a:ext>
            </a:extLst>
          </p:cNvPr>
          <p:cNvSpPr/>
          <p:nvPr/>
        </p:nvSpPr>
        <p:spPr bwMode="auto">
          <a:xfrm>
            <a:off x="3280786" y="4356441"/>
            <a:ext cx="2843688" cy="674749"/>
          </a:xfrm>
          <a:prstGeom prst="borderCallout1">
            <a:avLst>
              <a:gd name="adj1" fmla="val 62500"/>
              <a:gd name="adj2" fmla="val 616"/>
              <a:gd name="adj3" fmla="val -59081"/>
              <a:gd name="adj4" fmla="val -57967"/>
            </a:avLst>
          </a:prstGeom>
          <a:solidFill>
            <a:schemeClr val="accent3"/>
          </a:solidFill>
          <a:ln>
            <a:solidFill>
              <a:schemeClr val="accent1"/>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72000"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Unique identifier of the web where the subscription is registered</a:t>
            </a:r>
            <a:endParaRPr lang="nl-NL" sz="1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6535770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
                                            <p:bg/>
                                          </p:spTgt>
                                        </p:tgtEl>
                                        <p:attrNameLst>
                                          <p:attrName>style.visibility</p:attrName>
                                        </p:attrNameLst>
                                      </p:cBhvr>
                                      <p:to>
                                        <p:strVal val="visible"/>
                                      </p:to>
                                    </p:set>
                                    <p:animEffect transition="in" filter="fade">
                                      <p:cBhvr>
                                        <p:cTn id="16" dur="500"/>
                                        <p:tgtEl>
                                          <p:spTgt spid="6">
                                            <p:bg/>
                                          </p:spTgt>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fade">
                                      <p:cBhvr>
                                        <p:cTn id="20" dur="500"/>
                                        <p:tgtEl>
                                          <p:spTgt spid="6">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bg/>
                                          </p:spTgt>
                                        </p:tgtEl>
                                        <p:attrNameLst>
                                          <p:attrName>style.visibility</p:attrName>
                                        </p:attrNameLst>
                                      </p:cBhvr>
                                      <p:to>
                                        <p:strVal val="visible"/>
                                      </p:to>
                                    </p:set>
                                    <p:animEffect transition="in" filter="fade">
                                      <p:cBhvr>
                                        <p:cTn id="25" dur="500"/>
                                        <p:tgtEl>
                                          <p:spTgt spid="7">
                                            <p:bg/>
                                          </p:spTgt>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animEffect transition="in" filter="fade">
                                      <p:cBhvr>
                                        <p:cTn id="29" dur="500"/>
                                        <p:tgtEl>
                                          <p:spTgt spid="7">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8">
                                            <p:bg/>
                                          </p:spTgt>
                                        </p:tgtEl>
                                        <p:attrNameLst>
                                          <p:attrName>style.visibility</p:attrName>
                                        </p:attrNameLst>
                                      </p:cBhvr>
                                      <p:to>
                                        <p:strVal val="visible"/>
                                      </p:to>
                                    </p:set>
                                    <p:animEffect transition="in" filter="fade">
                                      <p:cBhvr>
                                        <p:cTn id="34" dur="500"/>
                                        <p:tgtEl>
                                          <p:spTgt spid="8">
                                            <p:bg/>
                                          </p:spTgt>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8">
                                            <p:txEl>
                                              <p:pRg st="0" end="0"/>
                                            </p:txEl>
                                          </p:spTgt>
                                        </p:tgtEl>
                                        <p:attrNameLst>
                                          <p:attrName>style.visibility</p:attrName>
                                        </p:attrNameLst>
                                      </p:cBhvr>
                                      <p:to>
                                        <p:strVal val="visible"/>
                                      </p:to>
                                    </p:set>
                                    <p:animEffect transition="in" filter="fade">
                                      <p:cBhvr>
                                        <p:cTn id="38" dur="500"/>
                                        <p:tgtEl>
                                          <p:spTgt spid="8">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9">
                                            <p:bg/>
                                          </p:spTgt>
                                        </p:tgtEl>
                                        <p:attrNameLst>
                                          <p:attrName>style.visibility</p:attrName>
                                        </p:attrNameLst>
                                      </p:cBhvr>
                                      <p:to>
                                        <p:strVal val="visible"/>
                                      </p:to>
                                    </p:set>
                                    <p:animEffect transition="in" filter="fade">
                                      <p:cBhvr>
                                        <p:cTn id="43" dur="500"/>
                                        <p:tgtEl>
                                          <p:spTgt spid="9">
                                            <p:bg/>
                                          </p:spTgt>
                                        </p:tgtEl>
                                      </p:cBhvr>
                                    </p:animEffect>
                                  </p:childTnLst>
                                </p:cTn>
                              </p:par>
                            </p:childTnLst>
                          </p:cTn>
                        </p:par>
                        <p:par>
                          <p:cTn id="44" fill="hold">
                            <p:stCondLst>
                              <p:cond delay="500"/>
                            </p:stCondLst>
                            <p:childTnLst>
                              <p:par>
                                <p:cTn id="45" presetID="10" presetClass="entr" presetSubtype="0" fill="hold" grpId="0" nodeType="afterEffect">
                                  <p:stCondLst>
                                    <p:cond delay="0"/>
                                  </p:stCondLst>
                                  <p:childTnLst>
                                    <p:set>
                                      <p:cBhvr>
                                        <p:cTn id="46" dur="1" fill="hold">
                                          <p:stCondLst>
                                            <p:cond delay="0"/>
                                          </p:stCondLst>
                                        </p:cTn>
                                        <p:tgtEl>
                                          <p:spTgt spid="9">
                                            <p:txEl>
                                              <p:pRg st="0" end="0"/>
                                            </p:txEl>
                                          </p:spTgt>
                                        </p:tgtEl>
                                        <p:attrNameLst>
                                          <p:attrName>style.visibility</p:attrName>
                                        </p:attrNameLst>
                                      </p:cBhvr>
                                      <p:to>
                                        <p:strVal val="visible"/>
                                      </p:to>
                                    </p:set>
                                    <p:animEffect transition="in" filter="fade">
                                      <p:cBhvr>
                                        <p:cTn id="47" dur="500"/>
                                        <p:tgtEl>
                                          <p:spTgt spid="9">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1">
                                            <p:bg/>
                                          </p:spTgt>
                                        </p:tgtEl>
                                        <p:attrNameLst>
                                          <p:attrName>style.visibility</p:attrName>
                                        </p:attrNameLst>
                                      </p:cBhvr>
                                      <p:to>
                                        <p:strVal val="visible"/>
                                      </p:to>
                                    </p:set>
                                    <p:animEffect transition="in" filter="fade">
                                      <p:cBhvr>
                                        <p:cTn id="52" dur="500"/>
                                        <p:tgtEl>
                                          <p:spTgt spid="11">
                                            <p:bg/>
                                          </p:spTgt>
                                        </p:tgtEl>
                                      </p:cBhvr>
                                    </p:animEffect>
                                  </p:childTnLst>
                                </p:cTn>
                              </p:par>
                            </p:childTnLst>
                          </p:cTn>
                        </p:par>
                        <p:par>
                          <p:cTn id="53" fill="hold">
                            <p:stCondLst>
                              <p:cond delay="500"/>
                            </p:stCondLst>
                            <p:childTnLst>
                              <p:par>
                                <p:cTn id="54" presetID="10" presetClass="entr" presetSubtype="0" fill="hold" grpId="0" nodeType="afterEffect">
                                  <p:stCondLst>
                                    <p:cond delay="0"/>
                                  </p:stCondLst>
                                  <p:childTnLst>
                                    <p:set>
                                      <p:cBhvr>
                                        <p:cTn id="55" dur="1" fill="hold">
                                          <p:stCondLst>
                                            <p:cond delay="0"/>
                                          </p:stCondLst>
                                        </p:cTn>
                                        <p:tgtEl>
                                          <p:spTgt spid="11">
                                            <p:txEl>
                                              <p:pRg st="0" end="0"/>
                                            </p:txEl>
                                          </p:spTgt>
                                        </p:tgtEl>
                                        <p:attrNameLst>
                                          <p:attrName>style.visibility</p:attrName>
                                        </p:attrNameLst>
                                      </p:cBhvr>
                                      <p:to>
                                        <p:strVal val="visible"/>
                                      </p:to>
                                    </p:set>
                                    <p:animEffect transition="in" filter="fade">
                                      <p:cBhvr>
                                        <p:cTn id="56" dur="500"/>
                                        <p:tgtEl>
                                          <p:spTgt spid="11">
                                            <p:txEl>
                                              <p:pRg st="0" end="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12">
                                            <p:bg/>
                                          </p:spTgt>
                                        </p:tgtEl>
                                        <p:attrNameLst>
                                          <p:attrName>style.visibility</p:attrName>
                                        </p:attrNameLst>
                                      </p:cBhvr>
                                      <p:to>
                                        <p:strVal val="visible"/>
                                      </p:to>
                                    </p:set>
                                    <p:animEffect transition="in" filter="fade">
                                      <p:cBhvr>
                                        <p:cTn id="61" dur="500"/>
                                        <p:tgtEl>
                                          <p:spTgt spid="12">
                                            <p:bg/>
                                          </p:spTgt>
                                        </p:tgtEl>
                                      </p:cBhvr>
                                    </p:animEffect>
                                  </p:childTnLst>
                                </p:cTn>
                              </p:par>
                            </p:childTnLst>
                          </p:cTn>
                        </p:par>
                        <p:par>
                          <p:cTn id="62" fill="hold">
                            <p:stCondLst>
                              <p:cond delay="500"/>
                            </p:stCondLst>
                            <p:childTnLst>
                              <p:par>
                                <p:cTn id="63" presetID="10" presetClass="entr" presetSubtype="0" fill="hold" grpId="0" nodeType="afterEffect">
                                  <p:stCondLst>
                                    <p:cond delay="0"/>
                                  </p:stCondLst>
                                  <p:childTnLst>
                                    <p:set>
                                      <p:cBhvr>
                                        <p:cTn id="64" dur="1" fill="hold">
                                          <p:stCondLst>
                                            <p:cond delay="0"/>
                                          </p:stCondLst>
                                        </p:cTn>
                                        <p:tgtEl>
                                          <p:spTgt spid="12">
                                            <p:txEl>
                                              <p:pRg st="0" end="0"/>
                                            </p:txEl>
                                          </p:spTgt>
                                        </p:tgtEl>
                                        <p:attrNameLst>
                                          <p:attrName>style.visibility</p:attrName>
                                        </p:attrNameLst>
                                      </p:cBhvr>
                                      <p:to>
                                        <p:strVal val="visible"/>
                                      </p:to>
                                    </p:set>
                                    <p:animEffect transition="in" filter="fade">
                                      <p:cBhvr>
                                        <p:cTn id="65"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6" grpId="0" uiExpand="1" build="p" animBg="1"/>
      <p:bldP spid="7" grpId="0" uiExpand="1" build="p" animBg="1"/>
      <p:bldP spid="8" grpId="0" uiExpand="1" build="p" animBg="1"/>
      <p:bldP spid="9" grpId="0" uiExpand="1" build="p" animBg="1"/>
      <p:bldP spid="11" grpId="0" uiExpand="1" build="p" animBg="1"/>
      <p:bldP spid="12" grpId="0" uiExpand="1" build="p"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p:txBody>
          <a:bodyPr/>
          <a:lstStyle/>
          <a:p>
            <a:r>
              <a:rPr lang="en-US" dirty="0"/>
              <a:t>What about the change itself?</a:t>
            </a:r>
          </a:p>
          <a:p>
            <a:pPr lvl="1"/>
            <a:r>
              <a:rPr lang="en-US" dirty="0"/>
              <a:t>Not included in the </a:t>
            </a:r>
            <a:r>
              <a:rPr lang="en-US" dirty="0" err="1"/>
              <a:t>webhook</a:t>
            </a:r>
            <a:r>
              <a:rPr lang="en-US" dirty="0"/>
              <a:t> event</a:t>
            </a:r>
          </a:p>
          <a:p>
            <a:pPr lvl="1"/>
            <a:r>
              <a:rPr lang="en-US" dirty="0"/>
              <a:t>Need to trigger </a:t>
            </a:r>
            <a:r>
              <a:rPr lang="en-US" dirty="0" err="1"/>
              <a:t>GetChanges</a:t>
            </a:r>
            <a:r>
              <a:rPr lang="en-US" dirty="0"/>
              <a:t> API manually to find out what has changed</a:t>
            </a:r>
          </a:p>
          <a:p>
            <a:pPr lvl="1"/>
            <a:endParaRPr lang="en-US" dirty="0"/>
          </a:p>
        </p:txBody>
      </p:sp>
      <p:sp>
        <p:nvSpPr>
          <p:cNvPr id="2" name="Title 1"/>
          <p:cNvSpPr>
            <a:spLocks noGrp="1"/>
          </p:cNvSpPr>
          <p:nvPr>
            <p:ph type="title"/>
          </p:nvPr>
        </p:nvSpPr>
        <p:spPr/>
        <p:txBody>
          <a:bodyPr/>
          <a:lstStyle/>
          <a:p>
            <a:r>
              <a:rPr lang="en-US" dirty="0"/>
              <a:t>Receiving notifications</a:t>
            </a:r>
          </a:p>
        </p:txBody>
      </p:sp>
    </p:spTree>
    <p:extLst>
      <p:ext uri="{BB962C8B-B14F-4D97-AF65-F5344CB8AC3E}">
        <p14:creationId xmlns:p14="http://schemas.microsoft.com/office/powerpoint/2010/main" val="363069920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p:txBody>
          <a:bodyPr/>
          <a:lstStyle/>
          <a:p>
            <a:r>
              <a:rPr lang="en-US" dirty="0"/>
              <a:t>In case your </a:t>
            </a:r>
            <a:r>
              <a:rPr lang="en-US" dirty="0" err="1"/>
              <a:t>WebAPI</a:t>
            </a:r>
            <a:r>
              <a:rPr lang="en-US" dirty="0"/>
              <a:t> service is down</a:t>
            </a:r>
          </a:p>
          <a:p>
            <a:pPr lvl="1"/>
            <a:r>
              <a:rPr lang="en-US" dirty="0"/>
              <a:t>SharePoint will retry 5 times with 5 minute intervals</a:t>
            </a:r>
          </a:p>
          <a:p>
            <a:pPr lvl="1"/>
            <a:r>
              <a:rPr lang="en-US" dirty="0"/>
              <a:t>Subscription will remain and new notifications will be delivered to </a:t>
            </a:r>
            <a:r>
              <a:rPr lang="en-US"/>
              <a:t>the service again</a:t>
            </a:r>
            <a:endParaRPr lang="en-US" dirty="0"/>
          </a:p>
          <a:p>
            <a:pPr lvl="1"/>
            <a:endParaRPr lang="en-US" dirty="0"/>
          </a:p>
        </p:txBody>
      </p:sp>
      <p:sp>
        <p:nvSpPr>
          <p:cNvPr id="2" name="Title 1"/>
          <p:cNvSpPr>
            <a:spLocks noGrp="1"/>
          </p:cNvSpPr>
          <p:nvPr>
            <p:ph type="title"/>
          </p:nvPr>
        </p:nvSpPr>
        <p:spPr/>
        <p:txBody>
          <a:bodyPr/>
          <a:lstStyle/>
          <a:p>
            <a:r>
              <a:rPr lang="en-US" dirty="0"/>
              <a:t>Retry mechanism</a:t>
            </a:r>
          </a:p>
        </p:txBody>
      </p:sp>
    </p:spTree>
    <p:extLst>
      <p:ext uri="{BB962C8B-B14F-4D97-AF65-F5344CB8AC3E}">
        <p14:creationId xmlns:p14="http://schemas.microsoft.com/office/powerpoint/2010/main" val="165945032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p:txBody>
          <a:bodyPr/>
          <a:lstStyle/>
          <a:p>
            <a:r>
              <a:rPr lang="en-US" dirty="0"/>
              <a:t>Creating a </a:t>
            </a:r>
            <a:r>
              <a:rPr lang="en-US" dirty="0" err="1"/>
              <a:t>WebHook</a:t>
            </a:r>
            <a:r>
              <a:rPr lang="en-US" dirty="0"/>
              <a:t> subscription creates 12 Event Receivers</a:t>
            </a:r>
          </a:p>
          <a:p>
            <a:pPr lvl="1"/>
            <a:endParaRPr lang="en-US" dirty="0"/>
          </a:p>
        </p:txBody>
      </p:sp>
      <p:sp>
        <p:nvSpPr>
          <p:cNvPr id="2" name="Title 1"/>
          <p:cNvSpPr>
            <a:spLocks noGrp="1"/>
          </p:cNvSpPr>
          <p:nvPr>
            <p:ph type="title"/>
          </p:nvPr>
        </p:nvSpPr>
        <p:spPr/>
        <p:txBody>
          <a:bodyPr/>
          <a:lstStyle/>
          <a:p>
            <a:r>
              <a:rPr lang="en-US" dirty="0"/>
              <a:t>Behind the scenes</a:t>
            </a:r>
          </a:p>
        </p:txBody>
      </p:sp>
      <p:pic>
        <p:nvPicPr>
          <p:cNvPr id="3" name="Picture 2">
            <a:extLst>
              <a:ext uri="{FF2B5EF4-FFF2-40B4-BE49-F238E27FC236}">
                <a16:creationId xmlns:a16="http://schemas.microsoft.com/office/drawing/2014/main" id="{C0C99518-BDB7-4AAE-842C-1B89019D115C}"/>
              </a:ext>
            </a:extLst>
          </p:cNvPr>
          <p:cNvPicPr>
            <a:picLocks noChangeAspect="1"/>
          </p:cNvPicPr>
          <p:nvPr/>
        </p:nvPicPr>
        <p:blipFill>
          <a:blip r:embed="rId3"/>
          <a:stretch>
            <a:fillRect/>
          </a:stretch>
        </p:blipFill>
        <p:spPr>
          <a:xfrm>
            <a:off x="2095500" y="1451132"/>
            <a:ext cx="6722920" cy="3397093"/>
          </a:xfrm>
          <a:prstGeom prst="rect">
            <a:avLst/>
          </a:prstGeom>
        </p:spPr>
      </p:pic>
    </p:spTree>
    <p:extLst>
      <p:ext uri="{BB962C8B-B14F-4D97-AF65-F5344CB8AC3E}">
        <p14:creationId xmlns:p14="http://schemas.microsoft.com/office/powerpoint/2010/main" val="187613788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201929" y="891882"/>
            <a:ext cx="8740142" cy="1547347"/>
          </a:xfrm>
        </p:spPr>
        <p:txBody>
          <a:bodyPr/>
          <a:lstStyle/>
          <a:p>
            <a:r>
              <a:rPr lang="en-US" dirty="0" err="1"/>
              <a:t>Timerjob</a:t>
            </a:r>
            <a:r>
              <a:rPr lang="en-US" dirty="0"/>
              <a:t> “Migration Job” takes care of sending the requests to subscribers based on a 1-minute interval</a:t>
            </a:r>
          </a:p>
          <a:p>
            <a:pPr lvl="1"/>
            <a:endParaRPr lang="en-US" dirty="0"/>
          </a:p>
        </p:txBody>
      </p:sp>
      <p:sp>
        <p:nvSpPr>
          <p:cNvPr id="2" name="Title 1"/>
          <p:cNvSpPr>
            <a:spLocks noGrp="1"/>
          </p:cNvSpPr>
          <p:nvPr>
            <p:ph type="title"/>
          </p:nvPr>
        </p:nvSpPr>
        <p:spPr>
          <a:xfrm>
            <a:off x="201930" y="217133"/>
            <a:ext cx="8741880" cy="674749"/>
          </a:xfrm>
        </p:spPr>
        <p:txBody>
          <a:bodyPr/>
          <a:lstStyle/>
          <a:p>
            <a:r>
              <a:rPr lang="en-US" dirty="0"/>
              <a:t>Behind the scenes</a:t>
            </a:r>
          </a:p>
        </p:txBody>
      </p:sp>
      <p:pic>
        <p:nvPicPr>
          <p:cNvPr id="4" name="Picture 3">
            <a:extLst>
              <a:ext uri="{FF2B5EF4-FFF2-40B4-BE49-F238E27FC236}">
                <a16:creationId xmlns:a16="http://schemas.microsoft.com/office/drawing/2014/main" id="{359A149F-81FB-43AB-BB45-BAE645CB76B4}"/>
              </a:ext>
            </a:extLst>
          </p:cNvPr>
          <p:cNvPicPr>
            <a:picLocks noChangeAspect="1"/>
          </p:cNvPicPr>
          <p:nvPr/>
        </p:nvPicPr>
        <p:blipFill>
          <a:blip r:embed="rId3"/>
          <a:stretch>
            <a:fillRect/>
          </a:stretch>
        </p:blipFill>
        <p:spPr>
          <a:xfrm>
            <a:off x="1514199" y="1711789"/>
            <a:ext cx="6153701" cy="3262203"/>
          </a:xfrm>
          <a:prstGeom prst="rect">
            <a:avLst/>
          </a:prstGeom>
        </p:spPr>
      </p:pic>
    </p:spTree>
    <p:extLst>
      <p:ext uri="{BB962C8B-B14F-4D97-AF65-F5344CB8AC3E}">
        <p14:creationId xmlns:p14="http://schemas.microsoft.com/office/powerpoint/2010/main" val="252779776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204640948"/>
              </p:ext>
            </p:extLst>
          </p:nvPr>
        </p:nvGraphicFramePr>
        <p:xfrm>
          <a:off x="201929" y="891882"/>
          <a:ext cx="8740142" cy="38896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en-GB"/>
              <a:t>Knowledge Check</a:t>
            </a:r>
            <a:endParaRPr lang="en-US"/>
          </a:p>
        </p:txBody>
      </p:sp>
    </p:spTree>
    <p:extLst>
      <p:ext uri="{BB962C8B-B14F-4D97-AF65-F5344CB8AC3E}">
        <p14:creationId xmlns:p14="http://schemas.microsoft.com/office/powerpoint/2010/main" val="18003509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C0BF5464-998F-4715-9B8D-09F971A00C24}"/>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BA10CE67-E160-413C-ACAC-6647F3CB5468}"/>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dgm id="{06D1EA39-E00C-41DC-BA6F-74412D0037C5}"/>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graphicEl>
                                              <a:dgm id="{A8CB8320-32A3-491E-B949-8C0AE8FD3A4C}"/>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A3901CFB-E2E1-4255-A15D-55082E8B0F9A}"/>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graphicEl>
                                              <a:dgm id="{D01BDCF0-7B1C-4FEB-86B6-F4AE27A8F944}"/>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764791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01613" y="892175"/>
            <a:ext cx="8740775" cy="3077124"/>
          </a:xfrm>
        </p:spPr>
        <p:txBody>
          <a:bodyPr/>
          <a:lstStyle/>
          <a:p>
            <a:r>
              <a:rPr lang="en-US" dirty="0"/>
              <a:t>Webhooks can only be used with SharePoint 2019 and Online</a:t>
            </a:r>
          </a:p>
          <a:p>
            <a:r>
              <a:rPr lang="en-US" dirty="0"/>
              <a:t>Webhooks are only supported with List Items</a:t>
            </a:r>
          </a:p>
          <a:p>
            <a:r>
              <a:rPr lang="en-US" dirty="0"/>
              <a:t>You need to subscribe to start receiving notifications</a:t>
            </a:r>
          </a:p>
          <a:p>
            <a:r>
              <a:rPr lang="en-US" dirty="0"/>
              <a:t>Notifications do not include the actual change</a:t>
            </a:r>
          </a:p>
          <a:p>
            <a:r>
              <a:rPr lang="en-US" dirty="0" err="1"/>
              <a:t>GetChange</a:t>
            </a:r>
            <a:r>
              <a:rPr lang="en-US" dirty="0"/>
              <a:t> API needs to be queried to find out what changed</a:t>
            </a:r>
          </a:p>
        </p:txBody>
      </p:sp>
      <p:sp>
        <p:nvSpPr>
          <p:cNvPr id="3" name="Title 2"/>
          <p:cNvSpPr>
            <a:spLocks noGrp="1"/>
          </p:cNvSpPr>
          <p:nvPr>
            <p:ph type="title"/>
          </p:nvPr>
        </p:nvSpPr>
        <p:spPr>
          <a:xfrm>
            <a:off x="201930" y="217133"/>
            <a:ext cx="8741880" cy="674749"/>
          </a:xfrm>
        </p:spPr>
        <p:txBody>
          <a:bodyPr/>
          <a:lstStyle/>
          <a:p>
            <a:r>
              <a:rPr lang="en-GB"/>
              <a:t>Lesson Summary</a:t>
            </a:r>
            <a:endParaRPr lang="en-US"/>
          </a:p>
        </p:txBody>
      </p:sp>
    </p:spTree>
    <p:extLst>
      <p:ext uri="{BB962C8B-B14F-4D97-AF65-F5344CB8AC3E}">
        <p14:creationId xmlns:p14="http://schemas.microsoft.com/office/powerpoint/2010/main" val="282858566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Questions?</a:t>
            </a:r>
            <a:endParaRPr lang="en-US"/>
          </a:p>
        </p:txBody>
      </p:sp>
    </p:spTree>
    <p:extLst>
      <p:ext uri="{BB962C8B-B14F-4D97-AF65-F5344CB8AC3E}">
        <p14:creationId xmlns:p14="http://schemas.microsoft.com/office/powerpoint/2010/main" val="15659082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dirty="0"/>
              <a:t>Lab: </a:t>
            </a:r>
            <a:r>
              <a:rPr lang="en-US" sz="3600" dirty="0"/>
              <a:t>Webhooks</a:t>
            </a:r>
          </a:p>
        </p:txBody>
      </p:sp>
      <p:sp>
        <p:nvSpPr>
          <p:cNvPr id="3" name="Text Placeholder 2"/>
          <p:cNvSpPr>
            <a:spLocks noGrp="1"/>
          </p:cNvSpPr>
          <p:nvPr>
            <p:ph type="body" sz="quarter" idx="12"/>
          </p:nvPr>
        </p:nvSpPr>
        <p:spPr/>
        <p:txBody>
          <a:bodyPr vert="horz" wrap="square" lIns="182880" tIns="146304" rIns="182880" bIns="146304" rtlCol="0" anchor="t">
            <a:noAutofit/>
          </a:bodyPr>
          <a:lstStyle/>
          <a:p>
            <a:r>
              <a:rPr lang="en-US" sz="1600" dirty="0"/>
              <a:t>…</a:t>
            </a:r>
            <a:endParaRPr lang="EN-US" sz="1600" dirty="0"/>
          </a:p>
          <a:p>
            <a:endParaRPr lang="en-US" sz="1600" dirty="0"/>
          </a:p>
          <a:p>
            <a:r>
              <a:rPr lang="EN-US" sz="2400" dirty="0"/>
              <a:t>Time estimation: </a:t>
            </a:r>
            <a:r>
              <a:rPr lang="en-US" sz="2400" dirty="0"/>
              <a:t>xx</a:t>
            </a:r>
            <a:r>
              <a:rPr lang="EN-US" sz="2400" dirty="0"/>
              <a:t> minutes</a:t>
            </a:r>
          </a:p>
          <a:p>
            <a:endParaRPr lang="en-US" sz="1600" dirty="0"/>
          </a:p>
          <a:p>
            <a:endParaRPr lang="en-US" sz="1600" dirty="0"/>
          </a:p>
        </p:txBody>
      </p:sp>
    </p:spTree>
    <p:extLst>
      <p:ext uri="{BB962C8B-B14F-4D97-AF65-F5344CB8AC3E}">
        <p14:creationId xmlns:p14="http://schemas.microsoft.com/office/powerpoint/2010/main" val="14213258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142815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to View This Presentation</a:t>
            </a:r>
          </a:p>
        </p:txBody>
      </p:sp>
      <p:graphicFrame>
        <p:nvGraphicFramePr>
          <p:cNvPr id="4" name="Diagram 3"/>
          <p:cNvGraphicFramePr/>
          <p:nvPr/>
        </p:nvGraphicFramePr>
        <p:xfrm>
          <a:off x="201929" y="891882"/>
          <a:ext cx="8740142" cy="38896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5813487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079550229"/>
              </p:ext>
            </p:extLst>
          </p:nvPr>
        </p:nvGraphicFramePr>
        <p:xfrm>
          <a:off x="201932" y="891882"/>
          <a:ext cx="7635782" cy="18613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en-GB"/>
              <a:t>Overview</a:t>
            </a:r>
            <a:endParaRPr lang="en-US"/>
          </a:p>
        </p:txBody>
      </p:sp>
    </p:spTree>
    <p:extLst>
      <p:ext uri="{BB962C8B-B14F-4D97-AF65-F5344CB8AC3E}">
        <p14:creationId xmlns:p14="http://schemas.microsoft.com/office/powerpoint/2010/main" val="22843866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3326248361"/>
              </p:ext>
            </p:extLst>
          </p:nvPr>
        </p:nvGraphicFramePr>
        <p:xfrm>
          <a:off x="201929" y="891882"/>
          <a:ext cx="8740142" cy="38896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4"/>
          <p:cNvSpPr>
            <a:spLocks noGrp="1"/>
          </p:cNvSpPr>
          <p:nvPr>
            <p:ph type="title"/>
          </p:nvPr>
        </p:nvSpPr>
        <p:spPr/>
        <p:txBody>
          <a:bodyPr/>
          <a:lstStyle/>
          <a:p>
            <a:r>
              <a:rPr lang="en-GB"/>
              <a:t>Objectives</a:t>
            </a:r>
            <a:endParaRPr lang="en-US"/>
          </a:p>
        </p:txBody>
      </p:sp>
    </p:spTree>
    <p:extLst>
      <p:ext uri="{BB962C8B-B14F-4D97-AF65-F5344CB8AC3E}">
        <p14:creationId xmlns:p14="http://schemas.microsoft.com/office/powerpoint/2010/main" val="121848054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4AA0296-C452-4AAF-ACBD-8FD1AA631B27}"/>
              </a:ext>
            </a:extLst>
          </p:cNvPr>
          <p:cNvSpPr>
            <a:spLocks noGrp="1"/>
          </p:cNvSpPr>
          <p:nvPr>
            <p:ph type="body" sz="quarter" idx="10"/>
          </p:nvPr>
        </p:nvSpPr>
        <p:spPr>
          <a:xfrm>
            <a:off x="201929" y="891882"/>
            <a:ext cx="8740142" cy="1547347"/>
          </a:xfrm>
        </p:spPr>
        <p:txBody>
          <a:bodyPr/>
          <a:lstStyle/>
          <a:p>
            <a:r>
              <a:rPr lang="en-US" dirty="0"/>
              <a:t>Web standard for responding to events</a:t>
            </a:r>
          </a:p>
          <a:p>
            <a:r>
              <a:rPr lang="en-US" dirty="0"/>
              <a:t>Easier to develop and consume than Windows Communication Foundation (WCF) used in Remote Event Receivers</a:t>
            </a:r>
          </a:p>
          <a:p>
            <a:r>
              <a:rPr lang="en-US" dirty="0"/>
              <a:t>Subscribe to events</a:t>
            </a:r>
            <a:endParaRPr lang="en-US" dirty="0">
              <a:hlinkClick r:id="rId3"/>
            </a:endParaRPr>
          </a:p>
          <a:p>
            <a:r>
              <a:rPr lang="en-US" dirty="0"/>
              <a:t>SharePoint triggers your custom </a:t>
            </a:r>
            <a:r>
              <a:rPr lang="en-US" dirty="0" err="1"/>
              <a:t>WebAPI</a:t>
            </a:r>
            <a:endParaRPr lang="nl-NL" dirty="0"/>
          </a:p>
        </p:txBody>
      </p:sp>
      <p:sp>
        <p:nvSpPr>
          <p:cNvPr id="2" name="Title 1"/>
          <p:cNvSpPr>
            <a:spLocks noGrp="1"/>
          </p:cNvSpPr>
          <p:nvPr>
            <p:ph type="title"/>
          </p:nvPr>
        </p:nvSpPr>
        <p:spPr>
          <a:xfrm>
            <a:off x="201930" y="217133"/>
            <a:ext cx="8741880" cy="674749"/>
          </a:xfrm>
        </p:spPr>
        <p:txBody>
          <a:bodyPr/>
          <a:lstStyle/>
          <a:p>
            <a:r>
              <a:rPr lang="en-US"/>
              <a:t>What are Webhooks</a:t>
            </a:r>
            <a:endParaRPr lang="nl-NL" dirty="0"/>
          </a:p>
        </p:txBody>
      </p:sp>
    </p:spTree>
    <p:extLst>
      <p:ext uri="{BB962C8B-B14F-4D97-AF65-F5344CB8AC3E}">
        <p14:creationId xmlns:p14="http://schemas.microsoft.com/office/powerpoint/2010/main" val="276726504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5F04807-98FB-4495-8EE8-8E26FB2BF837}"/>
              </a:ext>
            </a:extLst>
          </p:cNvPr>
          <p:cNvSpPr>
            <a:spLocks noGrp="1"/>
          </p:cNvSpPr>
          <p:nvPr>
            <p:ph type="body" sz="quarter" idx="10"/>
          </p:nvPr>
        </p:nvSpPr>
        <p:spPr/>
        <p:txBody>
          <a:bodyPr/>
          <a:lstStyle/>
          <a:p>
            <a:r>
              <a:rPr lang="en-US" dirty="0"/>
              <a:t>When using SharePoint Online or SharePoint 2019</a:t>
            </a:r>
          </a:p>
          <a:p>
            <a:r>
              <a:rPr lang="en-US" dirty="0"/>
              <a:t>When wanting to be notified about List Item changes</a:t>
            </a:r>
          </a:p>
          <a:p>
            <a:r>
              <a:rPr lang="en-US" dirty="0"/>
              <a:t>When wanting to trigger a non .NET service</a:t>
            </a:r>
          </a:p>
          <a:p>
            <a:r>
              <a:rPr lang="en-US" dirty="0"/>
              <a:t>When wanting to obey to the current webservice standard</a:t>
            </a:r>
            <a:endParaRPr lang="nl-NL" dirty="0"/>
          </a:p>
          <a:p>
            <a:endParaRPr lang="nl-NL" dirty="0"/>
          </a:p>
        </p:txBody>
      </p:sp>
      <p:sp>
        <p:nvSpPr>
          <p:cNvPr id="2" name="Title 1"/>
          <p:cNvSpPr>
            <a:spLocks noGrp="1"/>
          </p:cNvSpPr>
          <p:nvPr>
            <p:ph type="title"/>
          </p:nvPr>
        </p:nvSpPr>
        <p:spPr/>
        <p:txBody>
          <a:bodyPr/>
          <a:lstStyle/>
          <a:p>
            <a:r>
              <a:rPr lang="en-US" dirty="0"/>
              <a:t>When to use </a:t>
            </a:r>
            <a:r>
              <a:rPr lang="en-US" dirty="0" err="1"/>
              <a:t>Webhooks</a:t>
            </a:r>
            <a:endParaRPr lang="nl-NL" dirty="0"/>
          </a:p>
        </p:txBody>
      </p:sp>
    </p:spTree>
    <p:extLst>
      <p:ext uri="{BB962C8B-B14F-4D97-AF65-F5344CB8AC3E}">
        <p14:creationId xmlns:p14="http://schemas.microsoft.com/office/powerpoint/2010/main" val="310569139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Supported </a:t>
            </a:r>
            <a:r>
              <a:rPr lang="en-US" dirty="0" err="1"/>
              <a:t>Webhook</a:t>
            </a:r>
            <a:r>
              <a:rPr lang="en-US" dirty="0"/>
              <a:t> Events</a:t>
            </a:r>
          </a:p>
        </p:txBody>
      </p:sp>
      <p:graphicFrame>
        <p:nvGraphicFramePr>
          <p:cNvPr id="4" name="Content Placeholder 3"/>
          <p:cNvGraphicFramePr>
            <a:graphicFrameLocks noGrp="1"/>
          </p:cNvGraphicFramePr>
          <p:nvPr>
            <p:ph sz="quarter" idx="4294967295"/>
            <p:extLst>
              <p:ext uri="{D42A27DB-BD31-4B8C-83A1-F6EECF244321}">
                <p14:modId xmlns:p14="http://schemas.microsoft.com/office/powerpoint/2010/main" val="2535769019"/>
              </p:ext>
            </p:extLst>
          </p:nvPr>
        </p:nvGraphicFramePr>
        <p:xfrm>
          <a:off x="389835" y="991428"/>
          <a:ext cx="5156446" cy="3625992"/>
        </p:xfrm>
        <a:graphic>
          <a:graphicData uri="http://schemas.openxmlformats.org/drawingml/2006/table">
            <a:tbl>
              <a:tblPr firstRow="1" bandRow="1">
                <a:tableStyleId>{F5AB1C69-6EDB-4FF4-983F-18BD219EF322}</a:tableStyleId>
              </a:tblPr>
              <a:tblGrid>
                <a:gridCol w="5156446">
                  <a:extLst>
                    <a:ext uri="{9D8B030D-6E8A-4147-A177-3AD203B41FA5}">
                      <a16:colId xmlns:a16="http://schemas.microsoft.com/office/drawing/2014/main" val="20001"/>
                    </a:ext>
                  </a:extLst>
                </a:gridCol>
              </a:tblGrid>
              <a:tr h="302166">
                <a:tc>
                  <a:txBody>
                    <a:bodyPr/>
                    <a:lstStyle/>
                    <a:p>
                      <a:r>
                        <a:rPr lang="en-US" sz="1200" dirty="0"/>
                        <a:t>SharePoint List Item </a:t>
                      </a:r>
                      <a:r>
                        <a:rPr lang="en-US" sz="1200" dirty="0" err="1"/>
                        <a:t>Webhook</a:t>
                      </a:r>
                      <a:r>
                        <a:rPr lang="en-US" sz="1200" dirty="0"/>
                        <a:t> Events</a:t>
                      </a:r>
                    </a:p>
                  </a:txBody>
                  <a:tcPr marL="74507" marR="74507" marT="37253" marB="37253"/>
                </a:tc>
                <a:extLst>
                  <a:ext uri="{0D108BD9-81ED-4DB2-BD59-A6C34878D82A}">
                    <a16:rowId xmlns:a16="http://schemas.microsoft.com/office/drawing/2014/main" val="10000"/>
                  </a:ext>
                </a:extLst>
              </a:tr>
              <a:tr h="302166">
                <a:tc>
                  <a:txBody>
                    <a:bodyPr/>
                    <a:lstStyle/>
                    <a:p>
                      <a:pPr algn="l" fontAlgn="b"/>
                      <a:r>
                        <a:rPr lang="en-US" sz="1200" u="none" strike="noStrike" dirty="0">
                          <a:effectLst/>
                        </a:rPr>
                        <a:t>ItemAdded  </a:t>
                      </a:r>
                      <a:endParaRPr lang="en-US" sz="1200" b="0" i="0" u="none" strike="noStrike" dirty="0">
                        <a:solidFill>
                          <a:srgbClr val="000000"/>
                        </a:solidFill>
                        <a:effectLst/>
                        <a:latin typeface="Calibri"/>
                      </a:endParaRPr>
                    </a:p>
                  </a:txBody>
                  <a:tcPr marL="6209" marR="6209" marT="6209" marB="0" anchor="b"/>
                </a:tc>
                <a:extLst>
                  <a:ext uri="{0D108BD9-81ED-4DB2-BD59-A6C34878D82A}">
                    <a16:rowId xmlns:a16="http://schemas.microsoft.com/office/drawing/2014/main" val="10001"/>
                  </a:ext>
                </a:extLst>
              </a:tr>
              <a:tr h="302166">
                <a:tc>
                  <a:txBody>
                    <a:bodyPr/>
                    <a:lstStyle/>
                    <a:p>
                      <a:pPr algn="l" fontAlgn="b"/>
                      <a:r>
                        <a:rPr lang="en-US" sz="1200" u="none" strike="noStrike" dirty="0">
                          <a:effectLst/>
                        </a:rPr>
                        <a:t>ItemUpdated  </a:t>
                      </a:r>
                      <a:endParaRPr lang="en-US" sz="1200" b="0" i="0" u="none" strike="noStrike" dirty="0">
                        <a:solidFill>
                          <a:srgbClr val="000000"/>
                        </a:solidFill>
                        <a:effectLst/>
                        <a:latin typeface="Calibri"/>
                      </a:endParaRPr>
                    </a:p>
                  </a:txBody>
                  <a:tcPr marL="6209" marR="6209" marT="6209" marB="0" anchor="b"/>
                </a:tc>
                <a:extLst>
                  <a:ext uri="{0D108BD9-81ED-4DB2-BD59-A6C34878D82A}">
                    <a16:rowId xmlns:a16="http://schemas.microsoft.com/office/drawing/2014/main" val="10002"/>
                  </a:ext>
                </a:extLst>
              </a:tr>
              <a:tr h="302166">
                <a:tc>
                  <a:txBody>
                    <a:bodyPr/>
                    <a:lstStyle/>
                    <a:p>
                      <a:pPr algn="l" fontAlgn="b"/>
                      <a:r>
                        <a:rPr lang="en-US" sz="1200" u="none" strike="noStrike" dirty="0">
                          <a:effectLst/>
                        </a:rPr>
                        <a:t>ItemDeleted  </a:t>
                      </a:r>
                      <a:endParaRPr lang="en-US" sz="1200" b="0" i="0" u="none" strike="noStrike" dirty="0">
                        <a:solidFill>
                          <a:srgbClr val="000000"/>
                        </a:solidFill>
                        <a:effectLst/>
                        <a:latin typeface="Calibri"/>
                      </a:endParaRPr>
                    </a:p>
                  </a:txBody>
                  <a:tcPr marL="6209" marR="6209" marT="6209" marB="0" anchor="b"/>
                </a:tc>
                <a:extLst>
                  <a:ext uri="{0D108BD9-81ED-4DB2-BD59-A6C34878D82A}">
                    <a16:rowId xmlns:a16="http://schemas.microsoft.com/office/drawing/2014/main" val="10003"/>
                  </a:ext>
                </a:extLst>
              </a:tr>
              <a:tr h="302166">
                <a:tc>
                  <a:txBody>
                    <a:bodyPr/>
                    <a:lstStyle/>
                    <a:p>
                      <a:pPr algn="l" fontAlgn="b"/>
                      <a:r>
                        <a:rPr lang="en-US" sz="1200" u="none" strike="noStrike" dirty="0">
                          <a:effectLst/>
                        </a:rPr>
                        <a:t>ItemCheckedIn  </a:t>
                      </a:r>
                      <a:endParaRPr lang="en-US" sz="1200" b="0" i="0" u="none" strike="noStrike" dirty="0">
                        <a:solidFill>
                          <a:srgbClr val="000000"/>
                        </a:solidFill>
                        <a:effectLst/>
                        <a:latin typeface="Calibri"/>
                      </a:endParaRPr>
                    </a:p>
                  </a:txBody>
                  <a:tcPr marL="6209" marR="6209" marT="6209" marB="0" anchor="b"/>
                </a:tc>
                <a:extLst>
                  <a:ext uri="{0D108BD9-81ED-4DB2-BD59-A6C34878D82A}">
                    <a16:rowId xmlns:a16="http://schemas.microsoft.com/office/drawing/2014/main" val="10004"/>
                  </a:ext>
                </a:extLst>
              </a:tr>
              <a:tr h="302166">
                <a:tc>
                  <a:txBody>
                    <a:bodyPr/>
                    <a:lstStyle/>
                    <a:p>
                      <a:pPr algn="l" fontAlgn="b"/>
                      <a:r>
                        <a:rPr lang="en-US" sz="1200" u="none" strike="noStrike" dirty="0">
                          <a:effectLst/>
                        </a:rPr>
                        <a:t>ItemCheckedOut  </a:t>
                      </a:r>
                      <a:endParaRPr lang="en-US" sz="1200" b="0" i="0" u="none" strike="noStrike" dirty="0">
                        <a:solidFill>
                          <a:srgbClr val="000000"/>
                        </a:solidFill>
                        <a:effectLst/>
                        <a:latin typeface="Calibri"/>
                      </a:endParaRPr>
                    </a:p>
                  </a:txBody>
                  <a:tcPr marL="6209" marR="6209" marT="6209" marB="0" anchor="b"/>
                </a:tc>
                <a:extLst>
                  <a:ext uri="{0D108BD9-81ED-4DB2-BD59-A6C34878D82A}">
                    <a16:rowId xmlns:a16="http://schemas.microsoft.com/office/drawing/2014/main" val="10005"/>
                  </a:ext>
                </a:extLst>
              </a:tr>
              <a:tr h="302166">
                <a:tc>
                  <a:txBody>
                    <a:bodyPr/>
                    <a:lstStyle/>
                    <a:p>
                      <a:pPr algn="l" fontAlgn="b"/>
                      <a:r>
                        <a:rPr lang="en-US" sz="1200" u="none" strike="noStrike" dirty="0">
                          <a:effectLst/>
                        </a:rPr>
                        <a:t>ItemUncheckedOut  </a:t>
                      </a:r>
                      <a:endParaRPr lang="en-US" sz="1200" b="0" i="0" u="none" strike="noStrike" dirty="0">
                        <a:solidFill>
                          <a:srgbClr val="000000"/>
                        </a:solidFill>
                        <a:effectLst/>
                        <a:latin typeface="Calibri"/>
                      </a:endParaRPr>
                    </a:p>
                  </a:txBody>
                  <a:tcPr marL="6209" marR="6209" marT="6209" marB="0" anchor="b"/>
                </a:tc>
                <a:extLst>
                  <a:ext uri="{0D108BD9-81ED-4DB2-BD59-A6C34878D82A}">
                    <a16:rowId xmlns:a16="http://schemas.microsoft.com/office/drawing/2014/main" val="10006"/>
                  </a:ext>
                </a:extLst>
              </a:tr>
              <a:tr h="302166">
                <a:tc>
                  <a:txBody>
                    <a:bodyPr/>
                    <a:lstStyle/>
                    <a:p>
                      <a:pPr algn="l" fontAlgn="b"/>
                      <a:r>
                        <a:rPr lang="en-US" sz="1200" u="none" strike="noStrike" dirty="0">
                          <a:effectLst/>
                        </a:rPr>
                        <a:t>ItemAttachmentAdded  </a:t>
                      </a:r>
                      <a:endParaRPr lang="en-US" sz="1200" b="0" i="0" u="none" strike="noStrike" dirty="0">
                        <a:solidFill>
                          <a:srgbClr val="000000"/>
                        </a:solidFill>
                        <a:effectLst/>
                        <a:latin typeface="Calibri"/>
                      </a:endParaRPr>
                    </a:p>
                  </a:txBody>
                  <a:tcPr marL="6209" marR="6209" marT="6209" marB="0" anchor="b"/>
                </a:tc>
                <a:extLst>
                  <a:ext uri="{0D108BD9-81ED-4DB2-BD59-A6C34878D82A}">
                    <a16:rowId xmlns:a16="http://schemas.microsoft.com/office/drawing/2014/main" val="10007"/>
                  </a:ext>
                </a:extLst>
              </a:tr>
              <a:tr h="302166">
                <a:tc>
                  <a:txBody>
                    <a:bodyPr/>
                    <a:lstStyle/>
                    <a:p>
                      <a:pPr algn="l" fontAlgn="b"/>
                      <a:r>
                        <a:rPr lang="en-US" sz="1200" u="none" strike="noStrike" dirty="0">
                          <a:effectLst/>
                        </a:rPr>
                        <a:t>ItemAttachmentDeleted  </a:t>
                      </a:r>
                      <a:endParaRPr lang="en-US" sz="1200" b="0" i="0" u="none" strike="noStrike" dirty="0">
                        <a:solidFill>
                          <a:srgbClr val="000000"/>
                        </a:solidFill>
                        <a:effectLst/>
                        <a:latin typeface="Calibri"/>
                      </a:endParaRPr>
                    </a:p>
                  </a:txBody>
                  <a:tcPr marL="6209" marR="6209" marT="6209" marB="0" anchor="b"/>
                </a:tc>
                <a:extLst>
                  <a:ext uri="{0D108BD9-81ED-4DB2-BD59-A6C34878D82A}">
                    <a16:rowId xmlns:a16="http://schemas.microsoft.com/office/drawing/2014/main" val="10008"/>
                  </a:ext>
                </a:extLst>
              </a:tr>
              <a:tr h="302166">
                <a:tc>
                  <a:txBody>
                    <a:bodyPr/>
                    <a:lstStyle/>
                    <a:p>
                      <a:pPr algn="l" fontAlgn="b"/>
                      <a:r>
                        <a:rPr lang="en-US" sz="1200" u="none" strike="noStrike" dirty="0">
                          <a:effectLst/>
                        </a:rPr>
                        <a:t>ItemFileMoved  </a:t>
                      </a:r>
                      <a:endParaRPr lang="en-US" sz="1200" b="0" i="0" u="none" strike="noStrike" dirty="0">
                        <a:solidFill>
                          <a:srgbClr val="000000"/>
                        </a:solidFill>
                        <a:effectLst/>
                        <a:latin typeface="Calibri"/>
                      </a:endParaRPr>
                    </a:p>
                  </a:txBody>
                  <a:tcPr marL="6209" marR="6209" marT="6209" marB="0" anchor="b"/>
                </a:tc>
                <a:extLst>
                  <a:ext uri="{0D108BD9-81ED-4DB2-BD59-A6C34878D82A}">
                    <a16:rowId xmlns:a16="http://schemas.microsoft.com/office/drawing/2014/main" val="10009"/>
                  </a:ext>
                </a:extLst>
              </a:tr>
              <a:tr h="302166">
                <a:tc>
                  <a:txBody>
                    <a:bodyPr/>
                    <a:lstStyle/>
                    <a:p>
                      <a:pPr algn="l" fontAlgn="b"/>
                      <a:r>
                        <a:rPr lang="en-US" sz="1200" u="none" strike="noStrike" dirty="0">
                          <a:effectLst/>
                        </a:rPr>
                        <a:t>ItemFileConverted  </a:t>
                      </a:r>
                      <a:endParaRPr lang="en-US" sz="1200" b="0" i="0" u="none" strike="noStrike" dirty="0">
                        <a:solidFill>
                          <a:srgbClr val="000000"/>
                        </a:solidFill>
                        <a:effectLst/>
                        <a:latin typeface="Calibri"/>
                      </a:endParaRPr>
                    </a:p>
                  </a:txBody>
                  <a:tcPr marL="6209" marR="6209" marT="6209" marB="0" anchor="b"/>
                </a:tc>
                <a:extLst>
                  <a:ext uri="{0D108BD9-81ED-4DB2-BD59-A6C34878D82A}">
                    <a16:rowId xmlns:a16="http://schemas.microsoft.com/office/drawing/2014/main" val="10010"/>
                  </a:ext>
                </a:extLst>
              </a:tr>
              <a:tr h="302166">
                <a:tc>
                  <a:txBody>
                    <a:bodyPr/>
                    <a:lstStyle/>
                    <a:p>
                      <a:pPr algn="l" fontAlgn="b"/>
                      <a:r>
                        <a:rPr lang="en-US" sz="1200" u="none" strike="noStrike" dirty="0">
                          <a:effectLst/>
                        </a:rPr>
                        <a:t>ItemVersionDeleted </a:t>
                      </a:r>
                      <a:endParaRPr lang="en-US" sz="1200" b="0" i="0" u="none" strike="noStrike" dirty="0">
                        <a:solidFill>
                          <a:srgbClr val="000000"/>
                        </a:solidFill>
                        <a:effectLst/>
                        <a:latin typeface="Calibri"/>
                      </a:endParaRPr>
                    </a:p>
                  </a:txBody>
                  <a:tcPr marL="6209" marR="6209" marT="6209" marB="0" anchor="b"/>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58026180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CB154E6-C836-460A-97C0-0C30435D8408}"/>
              </a:ext>
            </a:extLst>
          </p:cNvPr>
          <p:cNvSpPr>
            <a:spLocks noGrp="1"/>
          </p:cNvSpPr>
          <p:nvPr>
            <p:ph type="body" sz="quarter" idx="10"/>
          </p:nvPr>
        </p:nvSpPr>
        <p:spPr>
          <a:xfrm>
            <a:off x="201929" y="891882"/>
            <a:ext cx="8740142" cy="2791983"/>
          </a:xfrm>
        </p:spPr>
        <p:txBody>
          <a:bodyPr/>
          <a:lstStyle/>
          <a:p>
            <a:pPr marL="514350" indent="-514350">
              <a:buFont typeface="+mj-lt"/>
              <a:buAutoNum type="arabicPeriod"/>
            </a:pPr>
            <a:r>
              <a:rPr lang="en-US" dirty="0"/>
              <a:t>Build your </a:t>
            </a:r>
            <a:r>
              <a:rPr lang="en-US" dirty="0" err="1"/>
              <a:t>WebAPI</a:t>
            </a:r>
            <a:r>
              <a:rPr lang="en-US" dirty="0"/>
              <a:t> service to receive events</a:t>
            </a:r>
          </a:p>
          <a:p>
            <a:pPr marL="514350" indent="-514350">
              <a:buFont typeface="+mj-lt"/>
              <a:buAutoNum type="arabicPeriod"/>
            </a:pPr>
            <a:r>
              <a:rPr lang="en-US" dirty="0"/>
              <a:t>Subscribe to a </a:t>
            </a:r>
            <a:r>
              <a:rPr lang="en-US" dirty="0" err="1"/>
              <a:t>webhook</a:t>
            </a:r>
            <a:endParaRPr lang="en-US" dirty="0"/>
          </a:p>
          <a:p>
            <a:pPr marL="514350" indent="-514350">
              <a:buFont typeface="+mj-lt"/>
              <a:buAutoNum type="arabicPeriod"/>
            </a:pPr>
            <a:r>
              <a:rPr lang="en-US" dirty="0"/>
              <a:t>Respond to validation HTTP Post</a:t>
            </a:r>
          </a:p>
          <a:p>
            <a:pPr marL="514350" indent="-514350">
              <a:buFont typeface="+mj-lt"/>
              <a:buAutoNum type="arabicPeriod"/>
            </a:pPr>
            <a:r>
              <a:rPr lang="en-US" dirty="0"/>
              <a:t>Start receiving events</a:t>
            </a:r>
          </a:p>
          <a:p>
            <a:pPr marL="514350" indent="-514350">
              <a:buFont typeface="+mj-lt"/>
              <a:buAutoNum type="arabicPeriod"/>
            </a:pPr>
            <a:r>
              <a:rPr lang="en-US" dirty="0"/>
              <a:t>Respond to events within 5 seconds</a:t>
            </a:r>
          </a:p>
          <a:p>
            <a:pPr marL="514350" indent="-514350">
              <a:buFont typeface="+mj-lt"/>
              <a:buAutoNum type="arabicPeriod"/>
            </a:pPr>
            <a:r>
              <a:rPr lang="en-US" dirty="0"/>
              <a:t>Re-register webhook within 6 months</a:t>
            </a:r>
            <a:endParaRPr lang="nl-NL" dirty="0"/>
          </a:p>
        </p:txBody>
      </p:sp>
      <p:sp>
        <p:nvSpPr>
          <p:cNvPr id="2" name="Title 1"/>
          <p:cNvSpPr>
            <a:spLocks noGrp="1"/>
          </p:cNvSpPr>
          <p:nvPr>
            <p:ph type="title"/>
          </p:nvPr>
        </p:nvSpPr>
        <p:spPr/>
        <p:txBody>
          <a:bodyPr/>
          <a:lstStyle/>
          <a:p>
            <a:r>
              <a:rPr lang="en-US" dirty="0"/>
              <a:t>How to use </a:t>
            </a:r>
            <a:r>
              <a:rPr lang="en-US" dirty="0" err="1"/>
              <a:t>Webhooks</a:t>
            </a:r>
            <a:endParaRPr lang="nl-NL" dirty="0"/>
          </a:p>
        </p:txBody>
      </p:sp>
    </p:spTree>
    <p:extLst>
      <p:ext uri="{BB962C8B-B14F-4D97-AF65-F5344CB8AC3E}">
        <p14:creationId xmlns:p14="http://schemas.microsoft.com/office/powerpoint/2010/main" val="3169470617"/>
      </p:ext>
    </p:extLst>
  </p:cSld>
  <p:clrMapOvr>
    <a:masterClrMapping/>
  </p:clrMapOvr>
  <p:transition>
    <p:fade/>
  </p:transition>
</p:sld>
</file>

<file path=ppt/theme/theme1.xml><?xml version="1.0" encoding="utf-8"?>
<a:theme xmlns:a="http://schemas.openxmlformats.org/drawingml/2006/main" name="2_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34593D9FDB36041A0C9CBFB18AF751F" ma:contentTypeVersion="16" ma:contentTypeDescription="Create a new document." ma:contentTypeScope="" ma:versionID="b639ca93db15d69f80c54af144beaa47">
  <xsd:schema xmlns:xsd="http://www.w3.org/2001/XMLSchema" xmlns:xs="http://www.w3.org/2001/XMLSchema" xmlns:p="http://schemas.microsoft.com/office/2006/metadata/properties" xmlns:ns2="cddc2349-6e50-4a78-ad20-77af69b8a290" xmlns:ns3="5a56240e-be8b-42d7-bc40-f959eb77459e" targetNamespace="http://schemas.microsoft.com/office/2006/metadata/properties" ma:root="true" ma:fieldsID="c7986977ab7afe05b493d5fcb23a19d8" ns2:_="" ns3:_="">
    <xsd:import namespace="cddc2349-6e50-4a78-ad20-77af69b8a290"/>
    <xsd:import namespace="5a56240e-be8b-42d7-bc40-f959eb77459e"/>
    <xsd:element name="properties">
      <xsd:complexType>
        <xsd:sequence>
          <xsd:element name="documentManagement">
            <xsd:complexType>
              <xsd:all>
                <xsd:element ref="ns2:asdstatus" minOccurs="0"/>
                <xsd:element ref="ns2:asdtitle" minOccurs="0"/>
                <xsd:element ref="ns2:blutitle" minOccurs="0"/>
                <xsd:element ref="ns2:videolocation" minOccurs="0"/>
                <xsd:element ref="ns2:lablocation" minOccurs="0"/>
                <xsd:element ref="ns2:metadata" minOccurs="0"/>
                <xsd:element ref="ns2:MediaServiceMetadata" minOccurs="0"/>
                <xsd:element ref="ns2:MediaServiceFastMetadata"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dc2349-6e50-4a78-ad20-77af69b8a290" elementFormDefault="qualified">
    <xsd:import namespace="http://schemas.microsoft.com/office/2006/documentManagement/types"/>
    <xsd:import namespace="http://schemas.microsoft.com/office/infopath/2007/PartnerControls"/>
    <xsd:element name="asdstatus" ma:index="8" nillable="true" ma:displayName="ASD Status" ma:internalName="asdstatus">
      <xsd:simpleType>
        <xsd:restriction base="dms:Choice">
          <xsd:enumeration value="ASD Pending"/>
          <xsd:enumeration value="ASD Complete"/>
          <xsd:enumeration value="ASD Rejected"/>
        </xsd:restriction>
      </xsd:simpleType>
    </xsd:element>
    <xsd:element name="asdtitle" ma:index="9" nillable="true" ma:displayName="ASD Title" ma:default="WorkshopPLUS - SharePoint Developer" ma:format="Dropdown" ma:internalName="asdtitle">
      <xsd:simpleType>
        <xsd:restriction base="dms:Text">
          <xsd:maxLength value="255"/>
        </xsd:restriction>
      </xsd:simpleType>
    </xsd:element>
    <xsd:element name="blutitle" ma:index="10" nillable="true" ma:displayName="BLU Title" ma:default="Presentation Slides" ma:format="Dropdown" ma:internalName="blutitle">
      <xsd:simpleType>
        <xsd:restriction base="dms:Text">
          <xsd:maxLength value="255"/>
        </xsd:restriction>
      </xsd:simpleType>
    </xsd:element>
    <xsd:element name="videolocation" ma:index="11" nillable="true" ma:displayName="Video Location" ma:internalName="videolocation">
      <xsd:complexType>
        <xsd:complexContent>
          <xsd:extension base="dms:URL">
            <xsd:sequence>
              <xsd:element name="Url" type="dms:ValidUrl" minOccurs="0" nillable="true"/>
              <xsd:element name="Description" type="xsd:string" nillable="true"/>
            </xsd:sequence>
          </xsd:extension>
        </xsd:complexContent>
      </xsd:complexType>
    </xsd:element>
    <xsd:element name="lablocation" ma:index="12" nillable="true" ma:displayName="Lab Location" ma:internalName="lablocation">
      <xsd:complexType>
        <xsd:complexContent>
          <xsd:extension base="dms:URL">
            <xsd:sequence>
              <xsd:element name="Url" type="dms:ValidUrl" minOccurs="0" nillable="true"/>
              <xsd:element name="Description" type="xsd:string" nillable="true"/>
            </xsd:sequence>
          </xsd:extension>
        </xsd:complexContent>
      </xsd:complexType>
    </xsd:element>
    <xsd:element name="metadata" ma:index="13" nillable="true" ma:displayName="Metadata" ma:internalName="metadata">
      <xsd:simpleType>
        <xsd:restriction base="dms:Note">
          <xsd:maxLength value="255"/>
        </xsd:restriction>
      </xsd:simpleType>
    </xsd:element>
    <xsd:element name="MediaServiceMetadata" ma:index="14" nillable="true" ma:displayName="MediaServiceMetadata" ma:description="" ma:hidden="true" ma:internalName="MediaServiceMetadata" ma:readOnly="true">
      <xsd:simpleType>
        <xsd:restriction base="dms:Note"/>
      </xsd:simpleType>
    </xsd:element>
    <xsd:element name="MediaServiceFastMetadata" ma:index="15" nillable="true" ma:displayName="MediaServiceFastMetadata" ma:description="" ma:hidden="true" ma:internalName="MediaServiceFastMetadata" ma:readOnly="true">
      <xsd:simpleType>
        <xsd:restriction base="dms:Note"/>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MediaServiceOCR" ma:index="22"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a56240e-be8b-42d7-bc40-f959eb77459e"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asdtitle xmlns="cddc2349-6e50-4a78-ad20-77af69b8a290">WorkshopPLUS - SharePoint Developer</asdtitle>
    <blutitle xmlns="cddc2349-6e50-4a78-ad20-77af69b8a290">Presentation Slides</blutitle>
    <asdstatus xmlns="cddc2349-6e50-4a78-ad20-77af69b8a290">ASD Complete</asdstatus>
    <videolocation xmlns="cddc2349-6e50-4a78-ad20-77af69b8a290">
      <Url xsi:nil="true"/>
      <Description xsi:nil="true"/>
    </videolocation>
    <metadata xmlns="cddc2349-6e50-4a78-ad20-77af69b8a290" xsi:nil="true"/>
    <lablocation xmlns="cddc2349-6e50-4a78-ad20-77af69b8a290">
      <Url xsi:nil="true"/>
      <Description xsi:nil="true"/>
    </lablocation>
  </documentManagement>
</p:properties>
</file>

<file path=customXml/itemProps1.xml><?xml version="1.0" encoding="utf-8"?>
<ds:datastoreItem xmlns:ds="http://schemas.openxmlformats.org/officeDocument/2006/customXml" ds:itemID="{FFCF7567-4569-4ADF-8A57-DFC21660D84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ddc2349-6e50-4a78-ad20-77af69b8a290"/>
    <ds:schemaRef ds:uri="5a56240e-be8b-42d7-bc40-f959eb7745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75862F6-122F-4823-8DE1-DE4720A8B018}">
  <ds:schemaRefs>
    <ds:schemaRef ds:uri="http://schemas.microsoft.com/sharepoint/v3/contenttype/forms"/>
  </ds:schemaRefs>
</ds:datastoreItem>
</file>

<file path=customXml/itemProps3.xml><?xml version="1.0" encoding="utf-8"?>
<ds:datastoreItem xmlns:ds="http://schemas.openxmlformats.org/officeDocument/2006/customXml" ds:itemID="{B15AA2B3-33C1-4CAD-AE4D-929D88807FF4}">
  <ds:schemaRefs>
    <ds:schemaRef ds:uri="http://schemas.microsoft.com/office/2006/metadata/properties"/>
    <ds:schemaRef ds:uri="http://schemas.microsoft.com/office/infopath/2007/PartnerControls"/>
    <ds:schemaRef ds:uri="cddc2349-6e50-4a78-ad20-77af69b8a290"/>
  </ds:schemaRefs>
</ds:datastoreItem>
</file>

<file path=docProps/app.xml><?xml version="1.0" encoding="utf-8"?>
<Properties xmlns="http://schemas.openxmlformats.org/officeDocument/2006/extended-properties" xmlns:vt="http://schemas.openxmlformats.org/officeDocument/2006/docPropsVTypes">
  <TotalTime>0</TotalTime>
  <Words>2702</Words>
  <Application>Microsoft Office PowerPoint</Application>
  <PresentationFormat>On-screen Show (16:9)</PresentationFormat>
  <Paragraphs>304</Paragraphs>
  <Slides>23</Slides>
  <Notes>23</Notes>
  <HiddenSlides>2</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Calibri</vt:lpstr>
      <vt:lpstr>Calibri Light</vt:lpstr>
      <vt:lpstr>Consolas</vt:lpstr>
      <vt:lpstr>Lucida Sans Typewriter</vt:lpstr>
      <vt:lpstr>Segoe</vt:lpstr>
      <vt:lpstr>Segoe UI</vt:lpstr>
      <vt:lpstr>Segoe UI Light</vt:lpstr>
      <vt:lpstr>Wingdings</vt:lpstr>
      <vt:lpstr>2_WHITE TEMPLATE</vt:lpstr>
      <vt:lpstr>PowerPoint Presentation</vt:lpstr>
      <vt:lpstr>PowerPoint Presentation</vt:lpstr>
      <vt:lpstr>How to View This Presentation</vt:lpstr>
      <vt:lpstr>Overview</vt:lpstr>
      <vt:lpstr>Objectives</vt:lpstr>
      <vt:lpstr>What are Webhooks</vt:lpstr>
      <vt:lpstr>When to use Webhooks</vt:lpstr>
      <vt:lpstr>Supported Webhook Events</vt:lpstr>
      <vt:lpstr>How to use Webhooks</vt:lpstr>
      <vt:lpstr>Webhooks end to end flow</vt:lpstr>
      <vt:lpstr>Webhook Tasks</vt:lpstr>
      <vt:lpstr>Creating a new Webhook subscription</vt:lpstr>
      <vt:lpstr>Keeping Webhook subscription alive</vt:lpstr>
      <vt:lpstr>Receiving notifications</vt:lpstr>
      <vt:lpstr>Receiving notifications</vt:lpstr>
      <vt:lpstr>Retry mechanism</vt:lpstr>
      <vt:lpstr>Behind the scenes</vt:lpstr>
      <vt:lpstr>Behind the scenes</vt:lpstr>
      <vt:lpstr>Knowledge Check</vt:lpstr>
      <vt:lpstr>Lesson Summary</vt:lpstr>
      <vt:lpstr>Questions?</vt:lpstr>
      <vt:lpstr>Lab: Webhooks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WorkshopPLUS SharePoint 2016 Developer:  Events and Scheduling  </dc:title>
  <cp:revision>1</cp:revision>
  <dcterms:modified xsi:type="dcterms:W3CDTF">2020-01-18T13:34:07Z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0x010100134593D9FDB36041A0C9CBFB18AF751F</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dapainte@microsoft.com</vt:lpwstr>
  </property>
  <property fmtid="{D5CDD505-2E9C-101B-9397-08002B2CF9AE}" pid="6" name="MSIP_Label_f42aa342-8706-4288-bd11-ebb85995028c_SetDate">
    <vt:lpwstr>2018-01-31T18:40:06.0027162Z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