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11" r:id="rId4"/>
  </p:sldMasterIdLst>
  <p:notesMasterIdLst>
    <p:notesMasterId r:id="rId38"/>
  </p:notesMasterIdLst>
  <p:handoutMasterIdLst>
    <p:handoutMasterId r:id="rId39"/>
  </p:handoutMasterIdLst>
  <p:sldIdLst>
    <p:sldId id="692" r:id="rId5"/>
    <p:sldId id="671" r:id="rId6"/>
    <p:sldId id="672" r:id="rId7"/>
    <p:sldId id="673" r:id="rId8"/>
    <p:sldId id="529" r:id="rId9"/>
    <p:sldId id="701" r:id="rId10"/>
    <p:sldId id="726" r:id="rId11"/>
    <p:sldId id="703" r:id="rId12"/>
    <p:sldId id="727" r:id="rId13"/>
    <p:sldId id="705" r:id="rId14"/>
    <p:sldId id="706" r:id="rId15"/>
    <p:sldId id="707" r:id="rId16"/>
    <p:sldId id="708" r:id="rId17"/>
    <p:sldId id="709" r:id="rId18"/>
    <p:sldId id="710" r:id="rId19"/>
    <p:sldId id="711" r:id="rId20"/>
    <p:sldId id="712" r:id="rId21"/>
    <p:sldId id="713" r:id="rId22"/>
    <p:sldId id="714" r:id="rId23"/>
    <p:sldId id="715" r:id="rId24"/>
    <p:sldId id="716" r:id="rId25"/>
    <p:sldId id="717" r:id="rId26"/>
    <p:sldId id="718" r:id="rId27"/>
    <p:sldId id="720" r:id="rId28"/>
    <p:sldId id="721" r:id="rId29"/>
    <p:sldId id="722" r:id="rId30"/>
    <p:sldId id="723" r:id="rId31"/>
    <p:sldId id="725" r:id="rId32"/>
    <p:sldId id="577" r:id="rId33"/>
    <p:sldId id="578" r:id="rId34"/>
    <p:sldId id="579" r:id="rId35"/>
    <p:sldId id="724" r:id="rId36"/>
    <p:sldId id="580"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9CFC184-155B-E049-91DD-657CF176FCB1}">
          <p14:sldIdLst>
            <p14:sldId id="692"/>
            <p14:sldId id="671"/>
            <p14:sldId id="672"/>
            <p14:sldId id="673"/>
            <p14:sldId id="529"/>
          </p14:sldIdLst>
        </p14:section>
        <p14:section name="REST &amp; OData" id="{C251A917-A831-4837-8322-62CB80D5D428}">
          <p14:sldIdLst>
            <p14:sldId id="701"/>
            <p14:sldId id="726"/>
            <p14:sldId id="703"/>
            <p14:sldId id="727"/>
            <p14:sldId id="705"/>
            <p14:sldId id="706"/>
            <p14:sldId id="707"/>
            <p14:sldId id="708"/>
            <p14:sldId id="709"/>
            <p14:sldId id="710"/>
            <p14:sldId id="711"/>
            <p14:sldId id="712"/>
            <p14:sldId id="713"/>
            <p14:sldId id="714"/>
            <p14:sldId id="715"/>
            <p14:sldId id="716"/>
            <p14:sldId id="717"/>
            <p14:sldId id="718"/>
            <p14:sldId id="720"/>
            <p14:sldId id="721"/>
            <p14:sldId id="722"/>
            <p14:sldId id="723"/>
          </p14:sldIdLst>
        </p14:section>
        <p14:section name="Trivia" id="{05E42783-E721-486B-8141-BA9692103597}">
          <p14:sldIdLst>
            <p14:sldId id="725"/>
          </p14:sldIdLst>
        </p14:section>
        <p14:section name="Summary" id="{407962C3-A752-4027-B2F5-159A1D92FD98}">
          <p14:sldIdLst>
            <p14:sldId id="577"/>
          </p14:sldIdLst>
        </p14:section>
        <p14:section name="Questions" id="{FAC40C91-FE65-447D-9666-60CA59DA42FF}">
          <p14:sldIdLst>
            <p14:sldId id="578"/>
          </p14:sldIdLst>
        </p14:section>
        <p14:section name="Back pages" id="{464B67E6-705F-6C47-96AB-B85029C642B4}">
          <p14:sldIdLst>
            <p14:sldId id="579"/>
          </p14:sldIdLst>
        </p14:section>
        <p14:section name="Appendix: Examples" id="{425D90B2-F9EE-45C2-82BB-B320F6128AAD}">
          <p14:sldIdLst>
            <p14:sldId id="724"/>
            <p14:sldId id="580"/>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5"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5EA"/>
    <a:srgbClr val="A27B00"/>
    <a:srgbClr val="DEA900"/>
    <a:srgbClr val="F3C647"/>
    <a:srgbClr val="F8F8F8"/>
    <a:srgbClr val="B11403"/>
    <a:srgbClr val="FF6600"/>
    <a:srgbClr val="00487E"/>
    <a:srgbClr val="AABCDF"/>
    <a:srgbClr val="C7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F8A381-3186-4134-A7FB-E8AD01575437}" v="180" dt="2020-01-06T23:37:56.250"/>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19" autoAdjust="0"/>
  </p:normalViewPr>
  <p:slideViewPr>
    <p:cSldViewPr snapToGrid="0">
      <p:cViewPr varScale="1">
        <p:scale>
          <a:sx n="74" d="100"/>
          <a:sy n="74" d="100"/>
        </p:scale>
        <p:origin x="2070" y="660"/>
      </p:cViewPr>
      <p:guideLst>
        <p:guide orient="horz"/>
        <p:guide/>
      </p:guideLst>
    </p:cSldViewPr>
  </p:slideViewPr>
  <p:notesTextViewPr>
    <p:cViewPr>
      <p:scale>
        <a:sx n="1" d="1"/>
        <a:sy n="1" d="1"/>
      </p:scale>
      <p:origin x="0" y="-24"/>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354ED-D996-49EF-A5F5-32E82D5A44C7}" type="doc">
      <dgm:prSet loTypeId="urn:microsoft.com/office/officeart/2005/8/layout/process4" loCatId="list" qsTypeId="urn:microsoft.com/office/officeart/2005/8/quickstyle/simple1" qsCatId="simple" csTypeId="urn:microsoft.com/office/officeart/2005/8/colors/accent3_2" csCatId="accent3" phldr="1"/>
      <dgm:spPr/>
      <dgm:t>
        <a:bodyPr/>
        <a:lstStyle/>
        <a:p>
          <a:endParaRPr lang="en-US"/>
        </a:p>
      </dgm:t>
    </dgm:pt>
    <dgm:pt modelId="{72FF48E3-6742-497B-840C-6F2900BA8C5D}">
      <dgm:prSet/>
      <dgm:spPr/>
      <dgm:t>
        <a:bodyPr/>
        <a:lstStyle/>
        <a:p>
          <a:r>
            <a:rPr lang="EN-US" baseline="0" dirty="0"/>
            <a:t>To switch to </a:t>
          </a:r>
          <a:r>
            <a:rPr lang="EN-US" b="1" baseline="0" dirty="0"/>
            <a:t>Notes Page </a:t>
          </a:r>
          <a:r>
            <a:rPr lang="EN-US" baseline="0" dirty="0"/>
            <a:t>view:</a:t>
          </a:r>
          <a:endParaRPr lang="EN-US" dirty="0"/>
        </a:p>
      </dgm:t>
    </dgm:pt>
    <dgm:pt modelId="{EC7E0D0A-9D6B-415E-B2E3-D50FDA0137C4}" type="parTrans" cxnId="{F2EBE26A-8A54-4E50-A035-557BBF3258F6}">
      <dgm:prSet/>
      <dgm:spPr/>
      <dgm:t>
        <a:bodyPr/>
        <a:lstStyle/>
        <a:p>
          <a:endParaRPr lang="en-US"/>
        </a:p>
      </dgm:t>
    </dgm:pt>
    <dgm:pt modelId="{330F03FD-2590-45C8-B589-A53CF174F633}" type="sibTrans" cxnId="{F2EBE26A-8A54-4E50-A035-557BBF3258F6}">
      <dgm:prSet/>
      <dgm:spPr/>
      <dgm:t>
        <a:bodyPr/>
        <a:lstStyle/>
        <a:p>
          <a:endParaRPr lang="en-US"/>
        </a:p>
      </dgm:t>
    </dgm:pt>
    <dgm:pt modelId="{853519BB-41DA-4956-ADAD-8FAF1B9B88CF}">
      <dgm:prSet/>
      <dgm:spPr/>
      <dgm:t>
        <a:bodyPr/>
        <a:lstStyle/>
        <a:p>
          <a:r>
            <a:rPr lang="en-US" baseline="0" dirty="0"/>
            <a:t>While in edit mode, click the </a:t>
          </a:r>
          <a:r>
            <a:rPr lang="en-US" b="1" baseline="0" dirty="0"/>
            <a:t>View </a:t>
          </a:r>
          <a:r>
            <a:rPr lang="en-US" baseline="0" dirty="0"/>
            <a:t>tab within the ribbon, and then click </a:t>
          </a:r>
          <a:r>
            <a:rPr lang="en-US" b="1" baseline="0" dirty="0"/>
            <a:t>Notes Page</a:t>
          </a:r>
          <a:r>
            <a:rPr lang="en-US" baseline="0" dirty="0"/>
            <a:t> </a:t>
          </a:r>
          <a:endParaRPr lang="en-US"/>
        </a:p>
      </dgm:t>
    </dgm:pt>
    <dgm:pt modelId="{5ACA7EEB-F8D7-4B48-8A44-27F1E972438E}" type="parTrans" cxnId="{D8994EBE-B6B2-4F03-86CB-FDE4D6CBAAEC}">
      <dgm:prSet/>
      <dgm:spPr/>
      <dgm:t>
        <a:bodyPr/>
        <a:lstStyle/>
        <a:p>
          <a:endParaRPr lang="en-US"/>
        </a:p>
      </dgm:t>
    </dgm:pt>
    <dgm:pt modelId="{84858DA0-0BEC-408D-AA0F-E5C0EBC2A606}" type="sibTrans" cxnId="{D8994EBE-B6B2-4F03-86CB-FDE4D6CBAAEC}">
      <dgm:prSet/>
      <dgm:spPr/>
      <dgm:t>
        <a:bodyPr/>
        <a:lstStyle/>
        <a:p>
          <a:endParaRPr lang="en-US"/>
        </a:p>
      </dgm:t>
    </dgm:pt>
    <dgm:pt modelId="{605913B7-1067-411D-A64F-2884645BC30B}">
      <dgm:prSet/>
      <dgm:spPr/>
      <dgm:t>
        <a:bodyPr/>
        <a:lstStyle/>
        <a:p>
          <a:r>
            <a:rPr lang="EN-US" baseline="0" dirty="0"/>
            <a:t>To navigate through notes, use the Page Up and Page Down keys</a:t>
          </a:r>
          <a:endParaRPr lang="EN-US" dirty="0"/>
        </a:p>
      </dgm:t>
    </dgm:pt>
    <dgm:pt modelId="{7B4FDB67-8895-4B4D-B5BA-EABDBCAE97BA}" type="parTrans" cxnId="{7022C9E4-2656-4D26-A284-ED60A698990C}">
      <dgm:prSet/>
      <dgm:spPr/>
      <dgm:t>
        <a:bodyPr/>
        <a:lstStyle/>
        <a:p>
          <a:endParaRPr lang="en-US"/>
        </a:p>
      </dgm:t>
    </dgm:pt>
    <dgm:pt modelId="{645E9977-870A-4586-AB8C-A794C21065AD}" type="sibTrans" cxnId="{7022C9E4-2656-4D26-A284-ED60A698990C}">
      <dgm:prSet/>
      <dgm:spPr/>
      <dgm:t>
        <a:bodyPr/>
        <a:lstStyle/>
        <a:p>
          <a:endParaRPr lang="en-US"/>
        </a:p>
      </dgm:t>
    </dgm:pt>
    <dgm:pt modelId="{BCD4CBB4-6FE0-4DAC-9CBC-6E42A45BD88B}">
      <dgm:prSet/>
      <dgm:spPr/>
      <dgm:t>
        <a:bodyPr/>
        <a:lstStyle/>
        <a:p>
          <a:r>
            <a:rPr lang="EN-US" baseline="0" dirty="0"/>
            <a:t>Zoom in or zoom out, if required</a:t>
          </a:r>
          <a:endParaRPr lang="EN-US" dirty="0"/>
        </a:p>
      </dgm:t>
    </dgm:pt>
    <dgm:pt modelId="{CD181E29-6CD7-41A7-88F6-CFB6838427F7}" type="parTrans" cxnId="{829E3FC2-F285-441B-8730-7381508143B9}">
      <dgm:prSet/>
      <dgm:spPr/>
      <dgm:t>
        <a:bodyPr/>
        <a:lstStyle/>
        <a:p>
          <a:endParaRPr lang="en-US"/>
        </a:p>
      </dgm:t>
    </dgm:pt>
    <dgm:pt modelId="{D3005831-8A7F-40E4-860F-2E1DE829D32F}" type="sibTrans" cxnId="{829E3FC2-F285-441B-8730-7381508143B9}">
      <dgm:prSet/>
      <dgm:spPr/>
      <dgm:t>
        <a:bodyPr/>
        <a:lstStyle/>
        <a:p>
          <a:endParaRPr lang="en-US"/>
        </a:p>
      </dgm:t>
    </dgm:pt>
    <dgm:pt modelId="{9F32B501-FD95-4C1D-B060-AABB30475420}">
      <dgm:prSet/>
      <dgm:spPr/>
      <dgm:t>
        <a:bodyPr/>
        <a:lstStyle/>
        <a:p>
          <a:r>
            <a:rPr lang="EN-US" baseline="0" dirty="0"/>
            <a:t>In the </a:t>
          </a:r>
          <a:r>
            <a:rPr lang="EN-US" b="1" baseline="0" dirty="0"/>
            <a:t>Notes Page </a:t>
          </a:r>
          <a:r>
            <a:rPr lang="EN-US" baseline="0" dirty="0"/>
            <a:t>view, you can:</a:t>
          </a:r>
          <a:endParaRPr lang="EN-US" dirty="0"/>
        </a:p>
      </dgm:t>
    </dgm:pt>
    <dgm:pt modelId="{E16F19FF-C2AA-4EB9-9040-EAC53DA9E66D}" type="parTrans" cxnId="{B706ADAF-9CA5-4F94-9427-D5A3AA688E34}">
      <dgm:prSet/>
      <dgm:spPr/>
      <dgm:t>
        <a:bodyPr/>
        <a:lstStyle/>
        <a:p>
          <a:endParaRPr lang="en-US"/>
        </a:p>
      </dgm:t>
    </dgm:pt>
    <dgm:pt modelId="{5C037DD7-E555-4DB6-9317-28846F055D9B}" type="sibTrans" cxnId="{B706ADAF-9CA5-4F94-9427-D5A3AA688E34}">
      <dgm:prSet/>
      <dgm:spPr/>
      <dgm:t>
        <a:bodyPr/>
        <a:lstStyle/>
        <a:p>
          <a:endParaRPr lang="en-US"/>
        </a:p>
      </dgm:t>
    </dgm:pt>
    <dgm:pt modelId="{F79E1AB1-0F19-4DAF-961F-0EA3876F3D9B}">
      <dgm:prSet/>
      <dgm:spPr/>
      <dgm:t>
        <a:bodyPr/>
        <a:lstStyle/>
        <a:p>
          <a:r>
            <a:rPr lang="EN-US" baseline="0" dirty="0"/>
            <a:t>Read any supporting text—now or after the delivery</a:t>
          </a:r>
          <a:endParaRPr lang="EN-US" dirty="0"/>
        </a:p>
      </dgm:t>
    </dgm:pt>
    <dgm:pt modelId="{5DE64F75-8DC7-48B8-B1E0-BC6276AFC375}" type="parTrans" cxnId="{9A5B8391-5D8D-4C8B-8D38-457865D2298C}">
      <dgm:prSet/>
      <dgm:spPr/>
      <dgm:t>
        <a:bodyPr/>
        <a:lstStyle/>
        <a:p>
          <a:endParaRPr lang="en-US"/>
        </a:p>
      </dgm:t>
    </dgm:pt>
    <dgm:pt modelId="{14CB3DD0-882C-4B4D-A07F-A85D92ABDC97}" type="sibTrans" cxnId="{9A5B8391-5D8D-4C8B-8D38-457865D2298C}">
      <dgm:prSet/>
      <dgm:spPr/>
      <dgm:t>
        <a:bodyPr/>
        <a:lstStyle/>
        <a:p>
          <a:endParaRPr lang="en-US"/>
        </a:p>
      </dgm:t>
    </dgm:pt>
    <dgm:pt modelId="{99FBCDFF-786C-4DDF-B7FF-38E716AEB37F}">
      <dgm:prSet/>
      <dgm:spPr/>
      <dgm:t>
        <a:bodyPr/>
        <a:lstStyle/>
        <a:p>
          <a:r>
            <a:rPr lang="EN-US" baseline="0" dirty="0"/>
            <a:t>Add notes to your copy of the presentation, if required</a:t>
          </a:r>
          <a:endParaRPr lang="EN-US" dirty="0"/>
        </a:p>
      </dgm:t>
    </dgm:pt>
    <dgm:pt modelId="{D495C0E0-9466-4462-A677-38B3C2B09F85}" type="parTrans" cxnId="{3A7AC91F-B82D-422B-BA55-72947F8CB4AA}">
      <dgm:prSet/>
      <dgm:spPr/>
      <dgm:t>
        <a:bodyPr/>
        <a:lstStyle/>
        <a:p>
          <a:endParaRPr lang="en-US"/>
        </a:p>
      </dgm:t>
    </dgm:pt>
    <dgm:pt modelId="{0848F12D-74BF-4EF3-9C62-84973C5A3245}" type="sibTrans" cxnId="{3A7AC91F-B82D-422B-BA55-72947F8CB4AA}">
      <dgm:prSet/>
      <dgm:spPr/>
      <dgm:t>
        <a:bodyPr/>
        <a:lstStyle/>
        <a:p>
          <a:endParaRPr lang="en-US"/>
        </a:p>
      </dgm:t>
    </dgm:pt>
    <dgm:pt modelId="{E6713892-E6C1-49F3-B8BE-2B450DFCCC38}">
      <dgm:prSet/>
      <dgm:spPr/>
      <dgm:t>
        <a:bodyPr/>
        <a:lstStyle/>
        <a:p>
          <a:r>
            <a:rPr lang="EN-US" baseline="0" dirty="0"/>
            <a:t>Take the presentation files home with you</a:t>
          </a:r>
          <a:endParaRPr lang="EN-US" dirty="0"/>
        </a:p>
      </dgm:t>
    </dgm:pt>
    <dgm:pt modelId="{8DC9CD59-C918-438C-8114-3576C8CB271C}" type="parTrans" cxnId="{E579B762-FAAA-49C4-9B11-6390C5CBC72E}">
      <dgm:prSet/>
      <dgm:spPr/>
      <dgm:t>
        <a:bodyPr/>
        <a:lstStyle/>
        <a:p>
          <a:endParaRPr lang="en-US"/>
        </a:p>
      </dgm:t>
    </dgm:pt>
    <dgm:pt modelId="{C6D32507-0C5F-4C64-B0BB-171FEDDC9AF1}" type="sibTrans" cxnId="{E579B762-FAAA-49C4-9B11-6390C5CBC72E}">
      <dgm:prSet/>
      <dgm:spPr/>
      <dgm:t>
        <a:bodyPr/>
        <a:lstStyle/>
        <a:p>
          <a:endParaRPr lang="en-US"/>
        </a:p>
      </dgm:t>
    </dgm:pt>
    <dgm:pt modelId="{25865A6F-F1F0-4FA6-ACD4-C0D2CC0D8EBA}" type="pres">
      <dgm:prSet presAssocID="{3C5354ED-D996-49EF-A5F5-32E82D5A44C7}" presName="Name0" presStyleCnt="0">
        <dgm:presLayoutVars>
          <dgm:dir/>
          <dgm:animLvl val="lvl"/>
          <dgm:resizeHandles val="exact"/>
        </dgm:presLayoutVars>
      </dgm:prSet>
      <dgm:spPr/>
    </dgm:pt>
    <dgm:pt modelId="{27646D73-7517-4FBC-9B8D-73CBC067AF01}" type="pres">
      <dgm:prSet presAssocID="{E6713892-E6C1-49F3-B8BE-2B450DFCCC38}" presName="boxAndChildren" presStyleCnt="0"/>
      <dgm:spPr/>
    </dgm:pt>
    <dgm:pt modelId="{64A4869C-5DB1-4EE3-A8B5-E02445FEB935}" type="pres">
      <dgm:prSet presAssocID="{E6713892-E6C1-49F3-B8BE-2B450DFCCC38}" presName="parentTextBox" presStyleLbl="node1" presStyleIdx="0" presStyleCnt="8"/>
      <dgm:spPr/>
    </dgm:pt>
    <dgm:pt modelId="{59396F2C-5BB1-4298-914D-2BBF687118D8}" type="pres">
      <dgm:prSet presAssocID="{0848F12D-74BF-4EF3-9C62-84973C5A3245}" presName="sp" presStyleCnt="0"/>
      <dgm:spPr/>
    </dgm:pt>
    <dgm:pt modelId="{58CEED4D-909B-4ED6-92C6-11E3F7A52DC9}" type="pres">
      <dgm:prSet presAssocID="{99FBCDFF-786C-4DDF-B7FF-38E716AEB37F}" presName="arrowAndChildren" presStyleCnt="0"/>
      <dgm:spPr/>
    </dgm:pt>
    <dgm:pt modelId="{904050D7-94FA-478B-8FD1-0867D7B436BA}" type="pres">
      <dgm:prSet presAssocID="{99FBCDFF-786C-4DDF-B7FF-38E716AEB37F}" presName="parentTextArrow" presStyleLbl="node1" presStyleIdx="1" presStyleCnt="8"/>
      <dgm:spPr/>
    </dgm:pt>
    <dgm:pt modelId="{26CD3B11-279E-49EC-A76B-AD8B8CC50920}" type="pres">
      <dgm:prSet presAssocID="{14CB3DD0-882C-4B4D-A07F-A85D92ABDC97}" presName="sp" presStyleCnt="0"/>
      <dgm:spPr/>
    </dgm:pt>
    <dgm:pt modelId="{4D1F3335-D7D4-45D6-8CC9-C6E17B857846}" type="pres">
      <dgm:prSet presAssocID="{F79E1AB1-0F19-4DAF-961F-0EA3876F3D9B}" presName="arrowAndChildren" presStyleCnt="0"/>
      <dgm:spPr/>
    </dgm:pt>
    <dgm:pt modelId="{3715B1D8-ED37-4544-AE67-94CBD91126A7}" type="pres">
      <dgm:prSet presAssocID="{F79E1AB1-0F19-4DAF-961F-0EA3876F3D9B}" presName="parentTextArrow" presStyleLbl="node1" presStyleIdx="2" presStyleCnt="8"/>
      <dgm:spPr/>
    </dgm:pt>
    <dgm:pt modelId="{CA63F81F-5850-4B79-8168-CFB25896A118}" type="pres">
      <dgm:prSet presAssocID="{5C037DD7-E555-4DB6-9317-28846F055D9B}" presName="sp" presStyleCnt="0"/>
      <dgm:spPr/>
    </dgm:pt>
    <dgm:pt modelId="{4C72F5F8-D46C-492D-8BE3-07FCBB98DA55}" type="pres">
      <dgm:prSet presAssocID="{9F32B501-FD95-4C1D-B060-AABB30475420}" presName="arrowAndChildren" presStyleCnt="0"/>
      <dgm:spPr/>
    </dgm:pt>
    <dgm:pt modelId="{F76F6CA7-A2FE-43CA-8A44-B42941AED02F}" type="pres">
      <dgm:prSet presAssocID="{9F32B501-FD95-4C1D-B060-AABB30475420}" presName="parentTextArrow" presStyleLbl="node1" presStyleIdx="3" presStyleCnt="8"/>
      <dgm:spPr/>
    </dgm:pt>
    <dgm:pt modelId="{09C406B0-0481-40BB-8303-5A3F3FA80CF4}" type="pres">
      <dgm:prSet presAssocID="{D3005831-8A7F-40E4-860F-2E1DE829D32F}" presName="sp" presStyleCnt="0"/>
      <dgm:spPr/>
    </dgm:pt>
    <dgm:pt modelId="{C5C6B478-F9B5-4E70-BB48-D7E9EAFCE39D}" type="pres">
      <dgm:prSet presAssocID="{BCD4CBB4-6FE0-4DAC-9CBC-6E42A45BD88B}" presName="arrowAndChildren" presStyleCnt="0"/>
      <dgm:spPr/>
    </dgm:pt>
    <dgm:pt modelId="{B67E9DF6-D6FC-47B3-BE73-16EC46978AB6}" type="pres">
      <dgm:prSet presAssocID="{BCD4CBB4-6FE0-4DAC-9CBC-6E42A45BD88B}" presName="parentTextArrow" presStyleLbl="node1" presStyleIdx="4" presStyleCnt="8"/>
      <dgm:spPr/>
    </dgm:pt>
    <dgm:pt modelId="{6073335A-0C6A-4835-B8D8-59A96E49A1D4}" type="pres">
      <dgm:prSet presAssocID="{645E9977-870A-4586-AB8C-A794C21065AD}" presName="sp" presStyleCnt="0"/>
      <dgm:spPr/>
    </dgm:pt>
    <dgm:pt modelId="{FD4033B1-E7B5-44E0-817A-C30AC5D39FE8}" type="pres">
      <dgm:prSet presAssocID="{605913B7-1067-411D-A64F-2884645BC30B}" presName="arrowAndChildren" presStyleCnt="0"/>
      <dgm:spPr/>
    </dgm:pt>
    <dgm:pt modelId="{CA107408-9172-49F2-8801-6577ED3311CF}" type="pres">
      <dgm:prSet presAssocID="{605913B7-1067-411D-A64F-2884645BC30B}" presName="parentTextArrow" presStyleLbl="node1" presStyleIdx="5" presStyleCnt="8"/>
      <dgm:spPr/>
    </dgm:pt>
    <dgm:pt modelId="{34F7B006-4A85-4A14-8AFC-81D3AC5C7CE3}" type="pres">
      <dgm:prSet presAssocID="{84858DA0-0BEC-408D-AA0F-E5C0EBC2A606}" presName="sp" presStyleCnt="0"/>
      <dgm:spPr/>
    </dgm:pt>
    <dgm:pt modelId="{8F115EB4-82E9-41FA-AC57-E98106A55ACD}" type="pres">
      <dgm:prSet presAssocID="{853519BB-41DA-4956-ADAD-8FAF1B9B88CF}" presName="arrowAndChildren" presStyleCnt="0"/>
      <dgm:spPr/>
    </dgm:pt>
    <dgm:pt modelId="{8B615148-5452-468C-B1B0-B5D876ABE21F}" type="pres">
      <dgm:prSet presAssocID="{853519BB-41DA-4956-ADAD-8FAF1B9B88CF}" presName="parentTextArrow" presStyleLbl="node1" presStyleIdx="6" presStyleCnt="8"/>
      <dgm:spPr/>
    </dgm:pt>
    <dgm:pt modelId="{2D9191C4-FC73-4799-86C5-D94CE5488BE8}" type="pres">
      <dgm:prSet presAssocID="{330F03FD-2590-45C8-B589-A53CF174F633}" presName="sp" presStyleCnt="0"/>
      <dgm:spPr/>
    </dgm:pt>
    <dgm:pt modelId="{99314B51-4CB4-410C-A5A1-271CE8E9BF8C}" type="pres">
      <dgm:prSet presAssocID="{72FF48E3-6742-497B-840C-6F2900BA8C5D}" presName="arrowAndChildren" presStyleCnt="0"/>
      <dgm:spPr/>
    </dgm:pt>
    <dgm:pt modelId="{F588DFF6-9DE9-4979-A25A-527B7306D96F}" type="pres">
      <dgm:prSet presAssocID="{72FF48E3-6742-497B-840C-6F2900BA8C5D}" presName="parentTextArrow" presStyleLbl="node1" presStyleIdx="7" presStyleCnt="8"/>
      <dgm:spPr/>
    </dgm:pt>
  </dgm:ptLst>
  <dgm:cxnLst>
    <dgm:cxn modelId="{3A7AC91F-B82D-422B-BA55-72947F8CB4AA}" srcId="{3C5354ED-D996-49EF-A5F5-32E82D5A44C7}" destId="{99FBCDFF-786C-4DDF-B7FF-38E716AEB37F}" srcOrd="6" destOrd="0" parTransId="{D495C0E0-9466-4462-A677-38B3C2B09F85}" sibTransId="{0848F12D-74BF-4EF3-9C62-84973C5A3245}"/>
    <dgm:cxn modelId="{AD2F792C-75DB-48D7-AC44-44300FD81375}" type="presOf" srcId="{3C5354ED-D996-49EF-A5F5-32E82D5A44C7}" destId="{25865A6F-F1F0-4FA6-ACD4-C0D2CC0D8EBA}" srcOrd="0" destOrd="0" presId="urn:microsoft.com/office/officeart/2005/8/layout/process4"/>
    <dgm:cxn modelId="{04587430-7B61-4673-BA5C-D451B50A3E43}" type="presOf" srcId="{F79E1AB1-0F19-4DAF-961F-0EA3876F3D9B}" destId="{3715B1D8-ED37-4544-AE67-94CBD91126A7}" srcOrd="0" destOrd="0" presId="urn:microsoft.com/office/officeart/2005/8/layout/process4"/>
    <dgm:cxn modelId="{AF5CB840-621E-4EBE-A014-320E85E5FA31}" type="presOf" srcId="{99FBCDFF-786C-4DDF-B7FF-38E716AEB37F}" destId="{904050D7-94FA-478B-8FD1-0867D7B436BA}" srcOrd="0" destOrd="0" presId="urn:microsoft.com/office/officeart/2005/8/layout/process4"/>
    <dgm:cxn modelId="{E579B762-FAAA-49C4-9B11-6390C5CBC72E}" srcId="{3C5354ED-D996-49EF-A5F5-32E82D5A44C7}" destId="{E6713892-E6C1-49F3-B8BE-2B450DFCCC38}" srcOrd="7" destOrd="0" parTransId="{8DC9CD59-C918-438C-8114-3576C8CB271C}" sibTransId="{C6D32507-0C5F-4C64-B0BB-171FEDDC9AF1}"/>
    <dgm:cxn modelId="{832F5943-E285-443C-B56E-249070320FC6}" type="presOf" srcId="{605913B7-1067-411D-A64F-2884645BC30B}" destId="{CA107408-9172-49F2-8801-6577ED3311CF}" srcOrd="0" destOrd="0" presId="urn:microsoft.com/office/officeart/2005/8/layout/process4"/>
    <dgm:cxn modelId="{DCE17969-DD4D-4446-9837-3149334870B0}" type="presOf" srcId="{853519BB-41DA-4956-ADAD-8FAF1B9B88CF}" destId="{8B615148-5452-468C-B1B0-B5D876ABE21F}" srcOrd="0" destOrd="0" presId="urn:microsoft.com/office/officeart/2005/8/layout/process4"/>
    <dgm:cxn modelId="{F2EBE26A-8A54-4E50-A035-557BBF3258F6}" srcId="{3C5354ED-D996-49EF-A5F5-32E82D5A44C7}" destId="{72FF48E3-6742-497B-840C-6F2900BA8C5D}" srcOrd="0" destOrd="0" parTransId="{EC7E0D0A-9D6B-415E-B2E3-D50FDA0137C4}" sibTransId="{330F03FD-2590-45C8-B589-A53CF174F633}"/>
    <dgm:cxn modelId="{9A5B8391-5D8D-4C8B-8D38-457865D2298C}" srcId="{3C5354ED-D996-49EF-A5F5-32E82D5A44C7}" destId="{F79E1AB1-0F19-4DAF-961F-0EA3876F3D9B}" srcOrd="5" destOrd="0" parTransId="{5DE64F75-8DC7-48B8-B1E0-BC6276AFC375}" sibTransId="{14CB3DD0-882C-4B4D-A07F-A85D92ABDC97}"/>
    <dgm:cxn modelId="{B706ADAF-9CA5-4F94-9427-D5A3AA688E34}" srcId="{3C5354ED-D996-49EF-A5F5-32E82D5A44C7}" destId="{9F32B501-FD95-4C1D-B060-AABB30475420}" srcOrd="4" destOrd="0" parTransId="{E16F19FF-C2AA-4EB9-9040-EAC53DA9E66D}" sibTransId="{5C037DD7-E555-4DB6-9317-28846F055D9B}"/>
    <dgm:cxn modelId="{1202E7B7-0B3D-4D53-BE9D-E6711C2D3D1E}" type="presOf" srcId="{9F32B501-FD95-4C1D-B060-AABB30475420}" destId="{F76F6CA7-A2FE-43CA-8A44-B42941AED02F}" srcOrd="0" destOrd="0" presId="urn:microsoft.com/office/officeart/2005/8/layout/process4"/>
    <dgm:cxn modelId="{D8994EBE-B6B2-4F03-86CB-FDE4D6CBAAEC}" srcId="{3C5354ED-D996-49EF-A5F5-32E82D5A44C7}" destId="{853519BB-41DA-4956-ADAD-8FAF1B9B88CF}" srcOrd="1" destOrd="0" parTransId="{5ACA7EEB-F8D7-4B48-8A44-27F1E972438E}" sibTransId="{84858DA0-0BEC-408D-AA0F-E5C0EBC2A606}"/>
    <dgm:cxn modelId="{829E3FC2-F285-441B-8730-7381508143B9}" srcId="{3C5354ED-D996-49EF-A5F5-32E82D5A44C7}" destId="{BCD4CBB4-6FE0-4DAC-9CBC-6E42A45BD88B}" srcOrd="3" destOrd="0" parTransId="{CD181E29-6CD7-41A7-88F6-CFB6838427F7}" sibTransId="{D3005831-8A7F-40E4-860F-2E1DE829D32F}"/>
    <dgm:cxn modelId="{E43681E1-2365-4C2A-AD77-011C16894FD2}" type="presOf" srcId="{E6713892-E6C1-49F3-B8BE-2B450DFCCC38}" destId="{64A4869C-5DB1-4EE3-A8B5-E02445FEB935}" srcOrd="0" destOrd="0" presId="urn:microsoft.com/office/officeart/2005/8/layout/process4"/>
    <dgm:cxn modelId="{7022C9E4-2656-4D26-A284-ED60A698990C}" srcId="{3C5354ED-D996-49EF-A5F5-32E82D5A44C7}" destId="{605913B7-1067-411D-A64F-2884645BC30B}" srcOrd="2" destOrd="0" parTransId="{7B4FDB67-8895-4B4D-B5BA-EABDBCAE97BA}" sibTransId="{645E9977-870A-4586-AB8C-A794C21065AD}"/>
    <dgm:cxn modelId="{E8F93AF3-85AD-49B7-80AC-A9D7ACB19740}" type="presOf" srcId="{72FF48E3-6742-497B-840C-6F2900BA8C5D}" destId="{F588DFF6-9DE9-4979-A25A-527B7306D96F}" srcOrd="0" destOrd="0" presId="urn:microsoft.com/office/officeart/2005/8/layout/process4"/>
    <dgm:cxn modelId="{F3F71DFE-5052-4A5C-9307-AA471EEE26A2}" type="presOf" srcId="{BCD4CBB4-6FE0-4DAC-9CBC-6E42A45BD88B}" destId="{B67E9DF6-D6FC-47B3-BE73-16EC46978AB6}" srcOrd="0" destOrd="0" presId="urn:microsoft.com/office/officeart/2005/8/layout/process4"/>
    <dgm:cxn modelId="{BE4BDBCF-A5CF-4BFF-8D2B-961C01692527}" type="presParOf" srcId="{25865A6F-F1F0-4FA6-ACD4-C0D2CC0D8EBA}" destId="{27646D73-7517-4FBC-9B8D-73CBC067AF01}" srcOrd="0" destOrd="0" presId="urn:microsoft.com/office/officeart/2005/8/layout/process4"/>
    <dgm:cxn modelId="{D1F4B698-2A17-415D-829A-A44355705D44}" type="presParOf" srcId="{27646D73-7517-4FBC-9B8D-73CBC067AF01}" destId="{64A4869C-5DB1-4EE3-A8B5-E02445FEB935}" srcOrd="0" destOrd="0" presId="urn:microsoft.com/office/officeart/2005/8/layout/process4"/>
    <dgm:cxn modelId="{8CE83798-6033-4D0E-8B5F-874CA69B2BD8}" type="presParOf" srcId="{25865A6F-F1F0-4FA6-ACD4-C0D2CC0D8EBA}" destId="{59396F2C-5BB1-4298-914D-2BBF687118D8}" srcOrd="1" destOrd="0" presId="urn:microsoft.com/office/officeart/2005/8/layout/process4"/>
    <dgm:cxn modelId="{70065838-AB53-40AF-AF05-CB8C2219D62F}" type="presParOf" srcId="{25865A6F-F1F0-4FA6-ACD4-C0D2CC0D8EBA}" destId="{58CEED4D-909B-4ED6-92C6-11E3F7A52DC9}" srcOrd="2" destOrd="0" presId="urn:microsoft.com/office/officeart/2005/8/layout/process4"/>
    <dgm:cxn modelId="{D1869B5C-514E-4953-B7F5-735F1F34B098}" type="presParOf" srcId="{58CEED4D-909B-4ED6-92C6-11E3F7A52DC9}" destId="{904050D7-94FA-478B-8FD1-0867D7B436BA}" srcOrd="0" destOrd="0" presId="urn:microsoft.com/office/officeart/2005/8/layout/process4"/>
    <dgm:cxn modelId="{07ACBB1E-87F0-42D1-90F9-E8994AE7D499}" type="presParOf" srcId="{25865A6F-F1F0-4FA6-ACD4-C0D2CC0D8EBA}" destId="{26CD3B11-279E-49EC-A76B-AD8B8CC50920}" srcOrd="3" destOrd="0" presId="urn:microsoft.com/office/officeart/2005/8/layout/process4"/>
    <dgm:cxn modelId="{A26C382E-30C3-4788-BCD5-42891B22FB9A}" type="presParOf" srcId="{25865A6F-F1F0-4FA6-ACD4-C0D2CC0D8EBA}" destId="{4D1F3335-D7D4-45D6-8CC9-C6E17B857846}" srcOrd="4" destOrd="0" presId="urn:microsoft.com/office/officeart/2005/8/layout/process4"/>
    <dgm:cxn modelId="{DC367E3C-50B7-4F43-B5C4-7C2706A2F507}" type="presParOf" srcId="{4D1F3335-D7D4-45D6-8CC9-C6E17B857846}" destId="{3715B1D8-ED37-4544-AE67-94CBD91126A7}" srcOrd="0" destOrd="0" presId="urn:microsoft.com/office/officeart/2005/8/layout/process4"/>
    <dgm:cxn modelId="{3B34DD96-519E-4959-880F-A822548AB76E}" type="presParOf" srcId="{25865A6F-F1F0-4FA6-ACD4-C0D2CC0D8EBA}" destId="{CA63F81F-5850-4B79-8168-CFB25896A118}" srcOrd="5" destOrd="0" presId="urn:microsoft.com/office/officeart/2005/8/layout/process4"/>
    <dgm:cxn modelId="{09748189-5AEB-4517-A43B-3F62F3C918B8}" type="presParOf" srcId="{25865A6F-F1F0-4FA6-ACD4-C0D2CC0D8EBA}" destId="{4C72F5F8-D46C-492D-8BE3-07FCBB98DA55}" srcOrd="6" destOrd="0" presId="urn:microsoft.com/office/officeart/2005/8/layout/process4"/>
    <dgm:cxn modelId="{2138D527-650A-4428-9CDB-82587C32067B}" type="presParOf" srcId="{4C72F5F8-D46C-492D-8BE3-07FCBB98DA55}" destId="{F76F6CA7-A2FE-43CA-8A44-B42941AED02F}" srcOrd="0" destOrd="0" presId="urn:microsoft.com/office/officeart/2005/8/layout/process4"/>
    <dgm:cxn modelId="{7ACF6884-F257-43EF-945B-EC6231BF2F4D}" type="presParOf" srcId="{25865A6F-F1F0-4FA6-ACD4-C0D2CC0D8EBA}" destId="{09C406B0-0481-40BB-8303-5A3F3FA80CF4}" srcOrd="7" destOrd="0" presId="urn:microsoft.com/office/officeart/2005/8/layout/process4"/>
    <dgm:cxn modelId="{FF28C696-F4C1-4704-90B8-210DCFE0FB3E}" type="presParOf" srcId="{25865A6F-F1F0-4FA6-ACD4-C0D2CC0D8EBA}" destId="{C5C6B478-F9B5-4E70-BB48-D7E9EAFCE39D}" srcOrd="8" destOrd="0" presId="urn:microsoft.com/office/officeart/2005/8/layout/process4"/>
    <dgm:cxn modelId="{8CFDA6FF-840E-4C37-8679-B8C1F70918DB}" type="presParOf" srcId="{C5C6B478-F9B5-4E70-BB48-D7E9EAFCE39D}" destId="{B67E9DF6-D6FC-47B3-BE73-16EC46978AB6}" srcOrd="0" destOrd="0" presId="urn:microsoft.com/office/officeart/2005/8/layout/process4"/>
    <dgm:cxn modelId="{3268E916-74B0-477E-AED6-35664750F5F5}" type="presParOf" srcId="{25865A6F-F1F0-4FA6-ACD4-C0D2CC0D8EBA}" destId="{6073335A-0C6A-4835-B8D8-59A96E49A1D4}" srcOrd="9" destOrd="0" presId="urn:microsoft.com/office/officeart/2005/8/layout/process4"/>
    <dgm:cxn modelId="{D40E17E7-4926-483E-81FC-5F2B7DA14D4D}" type="presParOf" srcId="{25865A6F-F1F0-4FA6-ACD4-C0D2CC0D8EBA}" destId="{FD4033B1-E7B5-44E0-817A-C30AC5D39FE8}" srcOrd="10" destOrd="0" presId="urn:microsoft.com/office/officeart/2005/8/layout/process4"/>
    <dgm:cxn modelId="{82203859-0765-4EDB-94D7-651CB08B3F85}" type="presParOf" srcId="{FD4033B1-E7B5-44E0-817A-C30AC5D39FE8}" destId="{CA107408-9172-49F2-8801-6577ED3311CF}" srcOrd="0" destOrd="0" presId="urn:microsoft.com/office/officeart/2005/8/layout/process4"/>
    <dgm:cxn modelId="{4175137A-28BD-43DF-ABD7-A6259DB31E21}" type="presParOf" srcId="{25865A6F-F1F0-4FA6-ACD4-C0D2CC0D8EBA}" destId="{34F7B006-4A85-4A14-8AFC-81D3AC5C7CE3}" srcOrd="11" destOrd="0" presId="urn:microsoft.com/office/officeart/2005/8/layout/process4"/>
    <dgm:cxn modelId="{B86D5456-2D7D-4C38-9361-E95B15C6D8F2}" type="presParOf" srcId="{25865A6F-F1F0-4FA6-ACD4-C0D2CC0D8EBA}" destId="{8F115EB4-82E9-41FA-AC57-E98106A55ACD}" srcOrd="12" destOrd="0" presId="urn:microsoft.com/office/officeart/2005/8/layout/process4"/>
    <dgm:cxn modelId="{59E2AEFE-7576-4385-BC3E-0454E0B7EE25}" type="presParOf" srcId="{8F115EB4-82E9-41FA-AC57-E98106A55ACD}" destId="{8B615148-5452-468C-B1B0-B5D876ABE21F}" srcOrd="0" destOrd="0" presId="urn:microsoft.com/office/officeart/2005/8/layout/process4"/>
    <dgm:cxn modelId="{BC809A45-63B7-4601-BB8E-7B9CD200427E}" type="presParOf" srcId="{25865A6F-F1F0-4FA6-ACD4-C0D2CC0D8EBA}" destId="{2D9191C4-FC73-4799-86C5-D94CE5488BE8}" srcOrd="13" destOrd="0" presId="urn:microsoft.com/office/officeart/2005/8/layout/process4"/>
    <dgm:cxn modelId="{03667390-6D66-4E0A-98C6-5F887B03DDF4}" type="presParOf" srcId="{25865A6F-F1F0-4FA6-ACD4-C0D2CC0D8EBA}" destId="{99314B51-4CB4-410C-A5A1-271CE8E9BF8C}" srcOrd="14" destOrd="0" presId="urn:microsoft.com/office/officeart/2005/8/layout/process4"/>
    <dgm:cxn modelId="{6E2ECAFD-BEE3-4C88-B97F-81C92A66318D}" type="presParOf" srcId="{99314B51-4CB4-410C-A5A1-271CE8E9BF8C}" destId="{F588DFF6-9DE9-4979-A25A-527B7306D96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4616EB-ED30-45D3-87EA-514858EC248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767E7B0-0C0E-416A-AF8F-F1CC662C08CA}">
      <dgm:prSet/>
      <dgm:spPr/>
      <dgm:t>
        <a:bodyPr/>
        <a:lstStyle/>
        <a:p>
          <a:r>
            <a:rPr lang="en-US" dirty="0"/>
            <a:t>Can you use REST and OData from a website running PHP</a:t>
          </a:r>
        </a:p>
      </dgm:t>
    </dgm:pt>
    <dgm:pt modelId="{0DBAC9D9-1B83-42D8-9E50-7D641FF8455D}" type="parTrans" cxnId="{621848BE-FCF0-4BE0-9AC5-EF0B04A7F319}">
      <dgm:prSet/>
      <dgm:spPr/>
      <dgm:t>
        <a:bodyPr/>
        <a:lstStyle/>
        <a:p>
          <a:endParaRPr lang="en-US"/>
        </a:p>
      </dgm:t>
    </dgm:pt>
    <dgm:pt modelId="{697CBF96-3D0C-4B42-9D20-0D098511D59B}" type="sibTrans" cxnId="{621848BE-FCF0-4BE0-9AC5-EF0B04A7F319}">
      <dgm:prSet/>
      <dgm:spPr/>
      <dgm:t>
        <a:bodyPr/>
        <a:lstStyle/>
        <a:p>
          <a:endParaRPr lang="en-US"/>
        </a:p>
      </dgm:t>
    </dgm:pt>
    <dgm:pt modelId="{C2E6AC2A-602D-4195-83B0-D34C49C8C2F9}">
      <dgm:prSet/>
      <dgm:spPr/>
      <dgm:t>
        <a:bodyPr/>
        <a:lstStyle/>
        <a:p>
          <a:pPr>
            <a:buNone/>
          </a:pPr>
          <a:r>
            <a:rPr lang="en-GB" dirty="0"/>
            <a:t>What is the OData operator to limit the properties that are returned</a:t>
          </a:r>
          <a:endParaRPr lang="en-US" dirty="0"/>
        </a:p>
      </dgm:t>
    </dgm:pt>
    <dgm:pt modelId="{F76D4348-844A-4220-8D45-80F55A0441AC}" type="parTrans" cxnId="{C4539181-DD8C-4B88-9B2F-BAF7004FA9AA}">
      <dgm:prSet/>
      <dgm:spPr/>
      <dgm:t>
        <a:bodyPr/>
        <a:lstStyle/>
        <a:p>
          <a:endParaRPr lang="en-US"/>
        </a:p>
      </dgm:t>
    </dgm:pt>
    <dgm:pt modelId="{67B11960-D58C-4589-A303-B7488199B070}" type="sibTrans" cxnId="{C4539181-DD8C-4B88-9B2F-BAF7004FA9AA}">
      <dgm:prSet/>
      <dgm:spPr/>
      <dgm:t>
        <a:bodyPr/>
        <a:lstStyle/>
        <a:p>
          <a:endParaRPr lang="en-US"/>
        </a:p>
      </dgm:t>
    </dgm:pt>
    <dgm:pt modelId="{163DC64D-9E10-456B-9C5E-A9B36962CE0B}">
      <dgm:prSet/>
      <dgm:spPr/>
      <dgm:t>
        <a:bodyPr/>
        <a:lstStyle/>
        <a:p>
          <a:r>
            <a:rPr lang="en-US" dirty="0"/>
            <a:t>If firewalls won’t allow you to use HTTP DELETE, what’s the alternative</a:t>
          </a:r>
        </a:p>
      </dgm:t>
    </dgm:pt>
    <dgm:pt modelId="{4054CA93-5954-4EC2-AE09-C1FABB24D471}" type="parTrans" cxnId="{9EFB27DB-867D-4940-9379-D43AF18C5CF7}">
      <dgm:prSet/>
      <dgm:spPr/>
      <dgm:t>
        <a:bodyPr/>
        <a:lstStyle/>
        <a:p>
          <a:endParaRPr lang="en-US"/>
        </a:p>
      </dgm:t>
    </dgm:pt>
    <dgm:pt modelId="{3E7D00CD-99A9-4730-AE4F-BA19F9D236A1}" type="sibTrans" cxnId="{9EFB27DB-867D-4940-9379-D43AF18C5CF7}">
      <dgm:prSet/>
      <dgm:spPr/>
      <dgm:t>
        <a:bodyPr/>
        <a:lstStyle/>
        <a:p>
          <a:endParaRPr lang="en-US"/>
        </a:p>
      </dgm:t>
    </dgm:pt>
    <dgm:pt modelId="{EFEDE419-895C-4541-8103-5FE82BE00364}">
      <dgm:prSet/>
      <dgm:spPr/>
      <dgm:t>
        <a:bodyPr/>
        <a:lstStyle/>
        <a:p>
          <a:pPr>
            <a:buNone/>
          </a:pPr>
          <a:r>
            <a:rPr lang="en-US" dirty="0"/>
            <a:t> Yes</a:t>
          </a:r>
        </a:p>
      </dgm:t>
    </dgm:pt>
    <dgm:pt modelId="{B5BC0F38-CCE0-4D5B-A514-20C492D90F62}" type="parTrans" cxnId="{AF0239BC-9CE1-44C3-BD50-95997BF3D05C}">
      <dgm:prSet/>
      <dgm:spPr/>
      <dgm:t>
        <a:bodyPr/>
        <a:lstStyle/>
        <a:p>
          <a:endParaRPr lang="en-US"/>
        </a:p>
      </dgm:t>
    </dgm:pt>
    <dgm:pt modelId="{46B9C2A5-78AD-4F54-83C7-E9E22B984A16}" type="sibTrans" cxnId="{AF0239BC-9CE1-44C3-BD50-95997BF3D05C}">
      <dgm:prSet/>
      <dgm:spPr/>
      <dgm:t>
        <a:bodyPr/>
        <a:lstStyle/>
        <a:p>
          <a:endParaRPr lang="en-US"/>
        </a:p>
      </dgm:t>
    </dgm:pt>
    <dgm:pt modelId="{975A8346-22E6-49C3-9E80-21EE6A0E4EA5}">
      <dgm:prSet/>
      <dgm:spPr/>
      <dgm:t>
        <a:bodyPr/>
        <a:lstStyle/>
        <a:p>
          <a:pPr>
            <a:buNone/>
          </a:pPr>
          <a:r>
            <a:rPr lang="en-US" dirty="0"/>
            <a:t>$select</a:t>
          </a:r>
        </a:p>
      </dgm:t>
    </dgm:pt>
    <dgm:pt modelId="{70AE2244-7D6C-4A43-AE7A-3B3EEC04117C}" type="parTrans" cxnId="{35B63CED-36E8-4D97-BD11-28BE7EC69567}">
      <dgm:prSet/>
      <dgm:spPr/>
      <dgm:t>
        <a:bodyPr/>
        <a:lstStyle/>
        <a:p>
          <a:endParaRPr lang="en-US"/>
        </a:p>
      </dgm:t>
    </dgm:pt>
    <dgm:pt modelId="{819C9555-C9CB-4EB8-B7D0-C10ACA6DBB05}" type="sibTrans" cxnId="{35B63CED-36E8-4D97-BD11-28BE7EC69567}">
      <dgm:prSet/>
      <dgm:spPr/>
      <dgm:t>
        <a:bodyPr/>
        <a:lstStyle/>
        <a:p>
          <a:endParaRPr lang="en-US"/>
        </a:p>
      </dgm:t>
    </dgm:pt>
    <dgm:pt modelId="{BCF8D50F-257A-44B2-A834-F6AC72CAD26C}">
      <dgm:prSet/>
      <dgm:spPr/>
      <dgm:t>
        <a:bodyPr/>
        <a:lstStyle/>
        <a:p>
          <a:pPr>
            <a:buNone/>
          </a:pPr>
          <a:r>
            <a:rPr lang="en-US" dirty="0"/>
            <a:t>Use HTTP POST and add the “X-HTTP-Method: DELETE” header to your request</a:t>
          </a:r>
        </a:p>
      </dgm:t>
    </dgm:pt>
    <dgm:pt modelId="{6A7A8FA1-1608-4BBB-8AB2-046911CBD37F}" type="parTrans" cxnId="{12CBCC59-3E30-4AED-973A-2D7787A6F9B6}">
      <dgm:prSet/>
      <dgm:spPr/>
      <dgm:t>
        <a:bodyPr/>
        <a:lstStyle/>
        <a:p>
          <a:endParaRPr lang="en-US"/>
        </a:p>
      </dgm:t>
    </dgm:pt>
    <dgm:pt modelId="{4B8E7CAC-0792-4497-A9F2-A53FD06ACD48}" type="sibTrans" cxnId="{12CBCC59-3E30-4AED-973A-2D7787A6F9B6}">
      <dgm:prSet/>
      <dgm:spPr/>
      <dgm:t>
        <a:bodyPr/>
        <a:lstStyle/>
        <a:p>
          <a:endParaRPr lang="en-US"/>
        </a:p>
      </dgm:t>
    </dgm:pt>
    <dgm:pt modelId="{62C9DBD1-E46A-46DC-8062-1DB06A569631}">
      <dgm:prSet/>
      <dgm:spPr/>
      <dgm:t>
        <a:bodyPr/>
        <a:lstStyle/>
        <a:p>
          <a:pPr>
            <a:buNone/>
          </a:pPr>
          <a:r>
            <a:rPr lang="en-US" dirty="0"/>
            <a:t>When would you use a </a:t>
          </a:r>
          <a:r>
            <a:rPr lang="en-US" dirty="0" err="1"/>
            <a:t>RequestDigest</a:t>
          </a:r>
          <a:endParaRPr lang="en-US" dirty="0"/>
        </a:p>
      </dgm:t>
    </dgm:pt>
    <dgm:pt modelId="{4CAFAD2E-A547-404E-87BC-900311B0E280}" type="parTrans" cxnId="{1A3E436B-813C-4FBC-978B-556D1EB58CA5}">
      <dgm:prSet/>
      <dgm:spPr/>
      <dgm:t>
        <a:bodyPr/>
        <a:lstStyle/>
        <a:p>
          <a:endParaRPr lang="en-US"/>
        </a:p>
      </dgm:t>
    </dgm:pt>
    <dgm:pt modelId="{F39E97A1-3916-4F8F-BB44-9D782998F0CC}" type="sibTrans" cxnId="{1A3E436B-813C-4FBC-978B-556D1EB58CA5}">
      <dgm:prSet/>
      <dgm:spPr/>
      <dgm:t>
        <a:bodyPr/>
        <a:lstStyle/>
        <a:p>
          <a:endParaRPr lang="en-US"/>
        </a:p>
      </dgm:t>
    </dgm:pt>
    <dgm:pt modelId="{CB1820D1-28A3-4CE0-B23D-0F0B23F3F2B1}">
      <dgm:prSet/>
      <dgm:spPr/>
      <dgm:t>
        <a:bodyPr/>
        <a:lstStyle/>
        <a:p>
          <a:pPr>
            <a:buNone/>
          </a:pPr>
          <a:r>
            <a:rPr lang="en-US" dirty="0"/>
            <a:t>When sending a request that would change data in SharePoint</a:t>
          </a:r>
        </a:p>
      </dgm:t>
    </dgm:pt>
    <dgm:pt modelId="{7A6915B1-1EC9-4709-BEEB-AB538C94BE74}" type="parTrans" cxnId="{5B522683-1725-4835-A9F6-943940E5548C}">
      <dgm:prSet/>
      <dgm:spPr/>
      <dgm:t>
        <a:bodyPr/>
        <a:lstStyle/>
        <a:p>
          <a:endParaRPr lang="en-US"/>
        </a:p>
      </dgm:t>
    </dgm:pt>
    <dgm:pt modelId="{0FF41A37-5A6B-41F8-B941-D3D10339A0D1}" type="sibTrans" cxnId="{5B522683-1725-4835-A9F6-943940E5548C}">
      <dgm:prSet/>
      <dgm:spPr/>
      <dgm:t>
        <a:bodyPr/>
        <a:lstStyle/>
        <a:p>
          <a:endParaRPr lang="en-US"/>
        </a:p>
      </dgm:t>
    </dgm:pt>
    <dgm:pt modelId="{013AB6D4-A93E-47DE-AC17-978CDEAC4B20}" type="pres">
      <dgm:prSet presAssocID="{764616EB-ED30-45D3-87EA-514858EC2481}" presName="linear" presStyleCnt="0">
        <dgm:presLayoutVars>
          <dgm:dir/>
          <dgm:animLvl val="lvl"/>
          <dgm:resizeHandles val="exact"/>
        </dgm:presLayoutVars>
      </dgm:prSet>
      <dgm:spPr/>
    </dgm:pt>
    <dgm:pt modelId="{625676C7-3759-4B46-848C-F883EB263C9E}" type="pres">
      <dgm:prSet presAssocID="{6767E7B0-0C0E-416A-AF8F-F1CC662C08CA}" presName="parentLin" presStyleCnt="0"/>
      <dgm:spPr/>
    </dgm:pt>
    <dgm:pt modelId="{359577F3-350F-4BF9-B93C-915E3F9CDA99}" type="pres">
      <dgm:prSet presAssocID="{6767E7B0-0C0E-416A-AF8F-F1CC662C08CA}" presName="parentLeftMargin" presStyleLbl="node1" presStyleIdx="0" presStyleCnt="4"/>
      <dgm:spPr/>
    </dgm:pt>
    <dgm:pt modelId="{9209B674-4702-4807-B0BE-EBA6E99BEB7D}" type="pres">
      <dgm:prSet presAssocID="{6767E7B0-0C0E-416A-AF8F-F1CC662C08CA}" presName="parentText" presStyleLbl="node1" presStyleIdx="0" presStyleCnt="4">
        <dgm:presLayoutVars>
          <dgm:chMax val="0"/>
          <dgm:bulletEnabled val="1"/>
        </dgm:presLayoutVars>
      </dgm:prSet>
      <dgm:spPr/>
    </dgm:pt>
    <dgm:pt modelId="{AD041A11-9733-49E6-AD7A-150311B6238B}" type="pres">
      <dgm:prSet presAssocID="{6767E7B0-0C0E-416A-AF8F-F1CC662C08CA}" presName="negativeSpace" presStyleCnt="0"/>
      <dgm:spPr/>
    </dgm:pt>
    <dgm:pt modelId="{C4A6DCD2-C317-44F2-B8E2-42257E4A658D}" type="pres">
      <dgm:prSet presAssocID="{6767E7B0-0C0E-416A-AF8F-F1CC662C08CA}" presName="childText" presStyleLbl="conFgAcc1" presStyleIdx="0" presStyleCnt="4">
        <dgm:presLayoutVars>
          <dgm:bulletEnabled val="1"/>
        </dgm:presLayoutVars>
      </dgm:prSet>
      <dgm:spPr/>
    </dgm:pt>
    <dgm:pt modelId="{8161C5BC-FB4F-4D7F-8A47-2BDB6A0B75CF}" type="pres">
      <dgm:prSet presAssocID="{697CBF96-3D0C-4B42-9D20-0D098511D59B}" presName="spaceBetweenRectangles" presStyleCnt="0"/>
      <dgm:spPr/>
    </dgm:pt>
    <dgm:pt modelId="{17CE792C-FBCF-4DDB-BB86-CD1A39D55767}" type="pres">
      <dgm:prSet presAssocID="{C2E6AC2A-602D-4195-83B0-D34C49C8C2F9}" presName="parentLin" presStyleCnt="0"/>
      <dgm:spPr/>
    </dgm:pt>
    <dgm:pt modelId="{3F81515C-FA39-44A4-9004-9BD97C327447}" type="pres">
      <dgm:prSet presAssocID="{C2E6AC2A-602D-4195-83B0-D34C49C8C2F9}" presName="parentLeftMargin" presStyleLbl="node1" presStyleIdx="0" presStyleCnt="4"/>
      <dgm:spPr/>
    </dgm:pt>
    <dgm:pt modelId="{0A900138-EFF7-49A7-B273-3D9F4AB28F9A}" type="pres">
      <dgm:prSet presAssocID="{C2E6AC2A-602D-4195-83B0-D34C49C8C2F9}" presName="parentText" presStyleLbl="node1" presStyleIdx="1" presStyleCnt="4">
        <dgm:presLayoutVars>
          <dgm:chMax val="0"/>
          <dgm:bulletEnabled val="1"/>
        </dgm:presLayoutVars>
      </dgm:prSet>
      <dgm:spPr/>
    </dgm:pt>
    <dgm:pt modelId="{B8021045-32D5-4667-856A-32B38188863A}" type="pres">
      <dgm:prSet presAssocID="{C2E6AC2A-602D-4195-83B0-D34C49C8C2F9}" presName="negativeSpace" presStyleCnt="0"/>
      <dgm:spPr/>
    </dgm:pt>
    <dgm:pt modelId="{8973525A-C8AC-4C9C-A303-84301CD4C580}" type="pres">
      <dgm:prSet presAssocID="{C2E6AC2A-602D-4195-83B0-D34C49C8C2F9}" presName="childText" presStyleLbl="conFgAcc1" presStyleIdx="1" presStyleCnt="4">
        <dgm:presLayoutVars>
          <dgm:bulletEnabled val="1"/>
        </dgm:presLayoutVars>
      </dgm:prSet>
      <dgm:spPr/>
    </dgm:pt>
    <dgm:pt modelId="{2807FDA8-DEC9-4C7C-B5F0-5B73F9218693}" type="pres">
      <dgm:prSet presAssocID="{67B11960-D58C-4589-A303-B7488199B070}" presName="spaceBetweenRectangles" presStyleCnt="0"/>
      <dgm:spPr/>
    </dgm:pt>
    <dgm:pt modelId="{E31CBC8E-1866-4A73-B345-ADD2D93A375C}" type="pres">
      <dgm:prSet presAssocID="{163DC64D-9E10-456B-9C5E-A9B36962CE0B}" presName="parentLin" presStyleCnt="0"/>
      <dgm:spPr/>
    </dgm:pt>
    <dgm:pt modelId="{1BDF99BA-049D-4CE5-B9C1-A4B0AF73A0A8}" type="pres">
      <dgm:prSet presAssocID="{163DC64D-9E10-456B-9C5E-A9B36962CE0B}" presName="parentLeftMargin" presStyleLbl="node1" presStyleIdx="1" presStyleCnt="4"/>
      <dgm:spPr/>
    </dgm:pt>
    <dgm:pt modelId="{4631CE87-F0B1-4EC9-897F-285F3F084F1A}" type="pres">
      <dgm:prSet presAssocID="{163DC64D-9E10-456B-9C5E-A9B36962CE0B}" presName="parentText" presStyleLbl="node1" presStyleIdx="2" presStyleCnt="4">
        <dgm:presLayoutVars>
          <dgm:chMax val="0"/>
          <dgm:bulletEnabled val="1"/>
        </dgm:presLayoutVars>
      </dgm:prSet>
      <dgm:spPr/>
    </dgm:pt>
    <dgm:pt modelId="{063E2F7A-2C4B-4B0A-A09A-383A1518BB73}" type="pres">
      <dgm:prSet presAssocID="{163DC64D-9E10-456B-9C5E-A9B36962CE0B}" presName="negativeSpace" presStyleCnt="0"/>
      <dgm:spPr/>
    </dgm:pt>
    <dgm:pt modelId="{6E5C3E44-6DE4-4756-A9A4-AC43497F053B}" type="pres">
      <dgm:prSet presAssocID="{163DC64D-9E10-456B-9C5E-A9B36962CE0B}" presName="childText" presStyleLbl="conFgAcc1" presStyleIdx="2" presStyleCnt="4">
        <dgm:presLayoutVars>
          <dgm:bulletEnabled val="1"/>
        </dgm:presLayoutVars>
      </dgm:prSet>
      <dgm:spPr/>
    </dgm:pt>
    <dgm:pt modelId="{8E488463-156F-4824-B416-C426E1A690B8}" type="pres">
      <dgm:prSet presAssocID="{3E7D00CD-99A9-4730-AE4F-BA19F9D236A1}" presName="spaceBetweenRectangles" presStyleCnt="0"/>
      <dgm:spPr/>
    </dgm:pt>
    <dgm:pt modelId="{45A71AFB-84BC-43BB-AFF4-3C01FCB026EB}" type="pres">
      <dgm:prSet presAssocID="{62C9DBD1-E46A-46DC-8062-1DB06A569631}" presName="parentLin" presStyleCnt="0"/>
      <dgm:spPr/>
    </dgm:pt>
    <dgm:pt modelId="{13306D3C-C945-4DB8-BF72-09A194FD8BA2}" type="pres">
      <dgm:prSet presAssocID="{62C9DBD1-E46A-46DC-8062-1DB06A569631}" presName="parentLeftMargin" presStyleLbl="node1" presStyleIdx="2" presStyleCnt="4"/>
      <dgm:spPr/>
    </dgm:pt>
    <dgm:pt modelId="{B9AC5C0A-96A1-4836-A6DA-D63455BC3BB0}" type="pres">
      <dgm:prSet presAssocID="{62C9DBD1-E46A-46DC-8062-1DB06A569631}" presName="parentText" presStyleLbl="node1" presStyleIdx="3" presStyleCnt="4">
        <dgm:presLayoutVars>
          <dgm:chMax val="0"/>
          <dgm:bulletEnabled val="1"/>
        </dgm:presLayoutVars>
      </dgm:prSet>
      <dgm:spPr/>
    </dgm:pt>
    <dgm:pt modelId="{5A991C49-AD25-4ABB-B9DD-A290372D5133}" type="pres">
      <dgm:prSet presAssocID="{62C9DBD1-E46A-46DC-8062-1DB06A569631}" presName="negativeSpace" presStyleCnt="0"/>
      <dgm:spPr/>
    </dgm:pt>
    <dgm:pt modelId="{17F284D8-5B7A-4F16-9C27-319D430E2013}" type="pres">
      <dgm:prSet presAssocID="{62C9DBD1-E46A-46DC-8062-1DB06A569631}" presName="childText" presStyleLbl="conFgAcc1" presStyleIdx="3" presStyleCnt="4">
        <dgm:presLayoutVars>
          <dgm:bulletEnabled val="1"/>
        </dgm:presLayoutVars>
      </dgm:prSet>
      <dgm:spPr/>
    </dgm:pt>
  </dgm:ptLst>
  <dgm:cxnLst>
    <dgm:cxn modelId="{00D35428-C86B-4BE6-A23F-92C498099D98}" type="presOf" srcId="{6767E7B0-0C0E-416A-AF8F-F1CC662C08CA}" destId="{359577F3-350F-4BF9-B93C-915E3F9CDA99}" srcOrd="0" destOrd="0" presId="urn:microsoft.com/office/officeart/2005/8/layout/list1"/>
    <dgm:cxn modelId="{F56B493F-30EF-46F6-AD8B-CCBE048AFCE5}" type="presOf" srcId="{163DC64D-9E10-456B-9C5E-A9B36962CE0B}" destId="{4631CE87-F0B1-4EC9-897F-285F3F084F1A}" srcOrd="1" destOrd="0" presId="urn:microsoft.com/office/officeart/2005/8/layout/list1"/>
    <dgm:cxn modelId="{40A5B043-6924-4811-B6BF-6B95F8BF8B76}" type="presOf" srcId="{C2E6AC2A-602D-4195-83B0-D34C49C8C2F9}" destId="{0A900138-EFF7-49A7-B273-3D9F4AB28F9A}" srcOrd="1" destOrd="0" presId="urn:microsoft.com/office/officeart/2005/8/layout/list1"/>
    <dgm:cxn modelId="{D4234B68-4772-44AE-A609-A06029418D69}" type="presOf" srcId="{BCF8D50F-257A-44B2-A834-F6AC72CAD26C}" destId="{6E5C3E44-6DE4-4756-A9A4-AC43497F053B}" srcOrd="0" destOrd="0" presId="urn:microsoft.com/office/officeart/2005/8/layout/list1"/>
    <dgm:cxn modelId="{94C2D569-FD2E-4857-B52B-6FDFF8055B27}" type="presOf" srcId="{163DC64D-9E10-456B-9C5E-A9B36962CE0B}" destId="{1BDF99BA-049D-4CE5-B9C1-A4B0AF73A0A8}" srcOrd="0" destOrd="0" presId="urn:microsoft.com/office/officeart/2005/8/layout/list1"/>
    <dgm:cxn modelId="{1A3E436B-813C-4FBC-978B-556D1EB58CA5}" srcId="{764616EB-ED30-45D3-87EA-514858EC2481}" destId="{62C9DBD1-E46A-46DC-8062-1DB06A569631}" srcOrd="3" destOrd="0" parTransId="{4CAFAD2E-A547-404E-87BC-900311B0E280}" sibTransId="{F39E97A1-3916-4F8F-BB44-9D782998F0CC}"/>
    <dgm:cxn modelId="{43E5E476-60E3-48EE-B71C-5E5AEFF770AB}" type="presOf" srcId="{764616EB-ED30-45D3-87EA-514858EC2481}" destId="{013AB6D4-A93E-47DE-AC17-978CDEAC4B20}" srcOrd="0" destOrd="0" presId="urn:microsoft.com/office/officeart/2005/8/layout/list1"/>
    <dgm:cxn modelId="{0872CB77-168F-4379-B39C-4579F74B9E7F}" type="presOf" srcId="{C2E6AC2A-602D-4195-83B0-D34C49C8C2F9}" destId="{3F81515C-FA39-44A4-9004-9BD97C327447}" srcOrd="0" destOrd="0" presId="urn:microsoft.com/office/officeart/2005/8/layout/list1"/>
    <dgm:cxn modelId="{12CBCC59-3E30-4AED-973A-2D7787A6F9B6}" srcId="{163DC64D-9E10-456B-9C5E-A9B36962CE0B}" destId="{BCF8D50F-257A-44B2-A834-F6AC72CAD26C}" srcOrd="0" destOrd="0" parTransId="{6A7A8FA1-1608-4BBB-8AB2-046911CBD37F}" sibTransId="{4B8E7CAC-0792-4497-A9F2-A53FD06ACD48}"/>
    <dgm:cxn modelId="{C4539181-DD8C-4B88-9B2F-BAF7004FA9AA}" srcId="{764616EB-ED30-45D3-87EA-514858EC2481}" destId="{C2E6AC2A-602D-4195-83B0-D34C49C8C2F9}" srcOrd="1" destOrd="0" parTransId="{F76D4348-844A-4220-8D45-80F55A0441AC}" sibTransId="{67B11960-D58C-4589-A303-B7488199B070}"/>
    <dgm:cxn modelId="{5B522683-1725-4835-A9F6-943940E5548C}" srcId="{62C9DBD1-E46A-46DC-8062-1DB06A569631}" destId="{CB1820D1-28A3-4CE0-B23D-0F0B23F3F2B1}" srcOrd="0" destOrd="0" parTransId="{7A6915B1-1EC9-4709-BEEB-AB538C94BE74}" sibTransId="{0FF41A37-5A6B-41F8-B941-D3D10339A0D1}"/>
    <dgm:cxn modelId="{B37F03A5-89EF-4568-8067-76F107AA9FE3}" type="presOf" srcId="{62C9DBD1-E46A-46DC-8062-1DB06A569631}" destId="{13306D3C-C945-4DB8-BF72-09A194FD8BA2}" srcOrd="0" destOrd="0" presId="urn:microsoft.com/office/officeart/2005/8/layout/list1"/>
    <dgm:cxn modelId="{AF0239BC-9CE1-44C3-BD50-95997BF3D05C}" srcId="{6767E7B0-0C0E-416A-AF8F-F1CC662C08CA}" destId="{EFEDE419-895C-4541-8103-5FE82BE00364}" srcOrd="0" destOrd="0" parTransId="{B5BC0F38-CCE0-4D5B-A514-20C492D90F62}" sibTransId="{46B9C2A5-78AD-4F54-83C7-E9E22B984A16}"/>
    <dgm:cxn modelId="{621848BE-FCF0-4BE0-9AC5-EF0B04A7F319}" srcId="{764616EB-ED30-45D3-87EA-514858EC2481}" destId="{6767E7B0-0C0E-416A-AF8F-F1CC662C08CA}" srcOrd="0" destOrd="0" parTransId="{0DBAC9D9-1B83-42D8-9E50-7D641FF8455D}" sibTransId="{697CBF96-3D0C-4B42-9D20-0D098511D59B}"/>
    <dgm:cxn modelId="{4B679EBE-3079-40BE-87B2-C6106ACB48C9}" type="presOf" srcId="{6767E7B0-0C0E-416A-AF8F-F1CC662C08CA}" destId="{9209B674-4702-4807-B0BE-EBA6E99BEB7D}" srcOrd="1" destOrd="0" presId="urn:microsoft.com/office/officeart/2005/8/layout/list1"/>
    <dgm:cxn modelId="{9EFB27DB-867D-4940-9379-D43AF18C5CF7}" srcId="{764616EB-ED30-45D3-87EA-514858EC2481}" destId="{163DC64D-9E10-456B-9C5E-A9B36962CE0B}" srcOrd="2" destOrd="0" parTransId="{4054CA93-5954-4EC2-AE09-C1FABB24D471}" sibTransId="{3E7D00CD-99A9-4730-AE4F-BA19F9D236A1}"/>
    <dgm:cxn modelId="{4825F5DD-AB47-4787-80FD-CD14991EB007}" type="presOf" srcId="{975A8346-22E6-49C3-9E80-21EE6A0E4EA5}" destId="{8973525A-C8AC-4C9C-A303-84301CD4C580}" srcOrd="0" destOrd="0" presId="urn:microsoft.com/office/officeart/2005/8/layout/list1"/>
    <dgm:cxn modelId="{09A259E2-FD5A-43B4-B730-9025AFFB9EE0}" type="presOf" srcId="{EFEDE419-895C-4541-8103-5FE82BE00364}" destId="{C4A6DCD2-C317-44F2-B8E2-42257E4A658D}" srcOrd="0" destOrd="0" presId="urn:microsoft.com/office/officeart/2005/8/layout/list1"/>
    <dgm:cxn modelId="{35B63CED-36E8-4D97-BD11-28BE7EC69567}" srcId="{C2E6AC2A-602D-4195-83B0-D34C49C8C2F9}" destId="{975A8346-22E6-49C3-9E80-21EE6A0E4EA5}" srcOrd="0" destOrd="0" parTransId="{70AE2244-7D6C-4A43-AE7A-3B3EEC04117C}" sibTransId="{819C9555-C9CB-4EB8-B7D0-C10ACA6DBB05}"/>
    <dgm:cxn modelId="{33D5BAF4-47C0-4518-AF1C-0E5C93C1A9F9}" type="presOf" srcId="{62C9DBD1-E46A-46DC-8062-1DB06A569631}" destId="{B9AC5C0A-96A1-4836-A6DA-D63455BC3BB0}" srcOrd="1" destOrd="0" presId="urn:microsoft.com/office/officeart/2005/8/layout/list1"/>
    <dgm:cxn modelId="{199359F5-BC1F-4B18-BAFD-837B37E68F9D}" type="presOf" srcId="{CB1820D1-28A3-4CE0-B23D-0F0B23F3F2B1}" destId="{17F284D8-5B7A-4F16-9C27-319D430E2013}" srcOrd="0" destOrd="0" presId="urn:microsoft.com/office/officeart/2005/8/layout/list1"/>
    <dgm:cxn modelId="{F33C3F19-BD3B-4CFA-9ED2-3BBD27B3D082}" type="presParOf" srcId="{013AB6D4-A93E-47DE-AC17-978CDEAC4B20}" destId="{625676C7-3759-4B46-848C-F883EB263C9E}" srcOrd="0" destOrd="0" presId="urn:microsoft.com/office/officeart/2005/8/layout/list1"/>
    <dgm:cxn modelId="{77EF6179-D3F0-474C-BB1C-698026560F16}" type="presParOf" srcId="{625676C7-3759-4B46-848C-F883EB263C9E}" destId="{359577F3-350F-4BF9-B93C-915E3F9CDA99}" srcOrd="0" destOrd="0" presId="urn:microsoft.com/office/officeart/2005/8/layout/list1"/>
    <dgm:cxn modelId="{ECFB39D5-D1B6-4999-A554-CCAAD35BDEAB}" type="presParOf" srcId="{625676C7-3759-4B46-848C-F883EB263C9E}" destId="{9209B674-4702-4807-B0BE-EBA6E99BEB7D}" srcOrd="1" destOrd="0" presId="urn:microsoft.com/office/officeart/2005/8/layout/list1"/>
    <dgm:cxn modelId="{7D95CCEC-C5D8-472C-9C8B-7130813C6163}" type="presParOf" srcId="{013AB6D4-A93E-47DE-AC17-978CDEAC4B20}" destId="{AD041A11-9733-49E6-AD7A-150311B6238B}" srcOrd="1" destOrd="0" presId="urn:microsoft.com/office/officeart/2005/8/layout/list1"/>
    <dgm:cxn modelId="{759A15D3-A73D-4A36-9D02-FFCEC94A281D}" type="presParOf" srcId="{013AB6D4-A93E-47DE-AC17-978CDEAC4B20}" destId="{C4A6DCD2-C317-44F2-B8E2-42257E4A658D}" srcOrd="2" destOrd="0" presId="urn:microsoft.com/office/officeart/2005/8/layout/list1"/>
    <dgm:cxn modelId="{67BDDA01-C9D9-42C9-B921-2353240D5BDE}" type="presParOf" srcId="{013AB6D4-A93E-47DE-AC17-978CDEAC4B20}" destId="{8161C5BC-FB4F-4D7F-8A47-2BDB6A0B75CF}" srcOrd="3" destOrd="0" presId="urn:microsoft.com/office/officeart/2005/8/layout/list1"/>
    <dgm:cxn modelId="{D853F6E4-7741-43C4-8DC2-CC967B186787}" type="presParOf" srcId="{013AB6D4-A93E-47DE-AC17-978CDEAC4B20}" destId="{17CE792C-FBCF-4DDB-BB86-CD1A39D55767}" srcOrd="4" destOrd="0" presId="urn:microsoft.com/office/officeart/2005/8/layout/list1"/>
    <dgm:cxn modelId="{7664C75A-D5BB-4177-90BF-D2AA82F854A7}" type="presParOf" srcId="{17CE792C-FBCF-4DDB-BB86-CD1A39D55767}" destId="{3F81515C-FA39-44A4-9004-9BD97C327447}" srcOrd="0" destOrd="0" presId="urn:microsoft.com/office/officeart/2005/8/layout/list1"/>
    <dgm:cxn modelId="{75EC1383-570D-48F8-B3F2-F25D8970CEC4}" type="presParOf" srcId="{17CE792C-FBCF-4DDB-BB86-CD1A39D55767}" destId="{0A900138-EFF7-49A7-B273-3D9F4AB28F9A}" srcOrd="1" destOrd="0" presId="urn:microsoft.com/office/officeart/2005/8/layout/list1"/>
    <dgm:cxn modelId="{401664D8-F110-4802-8BB1-42FEACB10E3F}" type="presParOf" srcId="{013AB6D4-A93E-47DE-AC17-978CDEAC4B20}" destId="{B8021045-32D5-4667-856A-32B38188863A}" srcOrd="5" destOrd="0" presId="urn:microsoft.com/office/officeart/2005/8/layout/list1"/>
    <dgm:cxn modelId="{E5B866DC-4009-4B06-9161-8D244DE966E8}" type="presParOf" srcId="{013AB6D4-A93E-47DE-AC17-978CDEAC4B20}" destId="{8973525A-C8AC-4C9C-A303-84301CD4C580}" srcOrd="6" destOrd="0" presId="urn:microsoft.com/office/officeart/2005/8/layout/list1"/>
    <dgm:cxn modelId="{A0513C43-20F6-469D-8710-884C410D97F3}" type="presParOf" srcId="{013AB6D4-A93E-47DE-AC17-978CDEAC4B20}" destId="{2807FDA8-DEC9-4C7C-B5F0-5B73F9218693}" srcOrd="7" destOrd="0" presId="urn:microsoft.com/office/officeart/2005/8/layout/list1"/>
    <dgm:cxn modelId="{F31C72B1-08FE-455A-B645-0BD8B9F3B70A}" type="presParOf" srcId="{013AB6D4-A93E-47DE-AC17-978CDEAC4B20}" destId="{E31CBC8E-1866-4A73-B345-ADD2D93A375C}" srcOrd="8" destOrd="0" presId="urn:microsoft.com/office/officeart/2005/8/layout/list1"/>
    <dgm:cxn modelId="{81C99F2A-AC01-4BCB-8D67-E2091FD6897C}" type="presParOf" srcId="{E31CBC8E-1866-4A73-B345-ADD2D93A375C}" destId="{1BDF99BA-049D-4CE5-B9C1-A4B0AF73A0A8}" srcOrd="0" destOrd="0" presId="urn:microsoft.com/office/officeart/2005/8/layout/list1"/>
    <dgm:cxn modelId="{E0A12BBF-284F-4AE8-9924-DF142DCE08BB}" type="presParOf" srcId="{E31CBC8E-1866-4A73-B345-ADD2D93A375C}" destId="{4631CE87-F0B1-4EC9-897F-285F3F084F1A}" srcOrd="1" destOrd="0" presId="urn:microsoft.com/office/officeart/2005/8/layout/list1"/>
    <dgm:cxn modelId="{3083C368-81D3-4B68-A94A-98D56AE560EC}" type="presParOf" srcId="{013AB6D4-A93E-47DE-AC17-978CDEAC4B20}" destId="{063E2F7A-2C4B-4B0A-A09A-383A1518BB73}" srcOrd="9" destOrd="0" presId="urn:microsoft.com/office/officeart/2005/8/layout/list1"/>
    <dgm:cxn modelId="{78A169F0-F101-45D0-8BB6-D4CB13858290}" type="presParOf" srcId="{013AB6D4-A93E-47DE-AC17-978CDEAC4B20}" destId="{6E5C3E44-6DE4-4756-A9A4-AC43497F053B}" srcOrd="10" destOrd="0" presId="urn:microsoft.com/office/officeart/2005/8/layout/list1"/>
    <dgm:cxn modelId="{0C211ED3-5A34-4270-A963-702D0F175A74}" type="presParOf" srcId="{013AB6D4-A93E-47DE-AC17-978CDEAC4B20}" destId="{8E488463-156F-4824-B416-C426E1A690B8}" srcOrd="11" destOrd="0" presId="urn:microsoft.com/office/officeart/2005/8/layout/list1"/>
    <dgm:cxn modelId="{71F6F0F2-134F-43A9-B331-E39B4849E230}" type="presParOf" srcId="{013AB6D4-A93E-47DE-AC17-978CDEAC4B20}" destId="{45A71AFB-84BC-43BB-AFF4-3C01FCB026EB}" srcOrd="12" destOrd="0" presId="urn:microsoft.com/office/officeart/2005/8/layout/list1"/>
    <dgm:cxn modelId="{893637C2-6835-4F98-9FB0-C0690FA7A2B2}" type="presParOf" srcId="{45A71AFB-84BC-43BB-AFF4-3C01FCB026EB}" destId="{13306D3C-C945-4DB8-BF72-09A194FD8BA2}" srcOrd="0" destOrd="0" presId="urn:microsoft.com/office/officeart/2005/8/layout/list1"/>
    <dgm:cxn modelId="{196CE85F-82BD-4896-8F80-0588E33E2DEF}" type="presParOf" srcId="{45A71AFB-84BC-43BB-AFF4-3C01FCB026EB}" destId="{B9AC5C0A-96A1-4836-A6DA-D63455BC3BB0}" srcOrd="1" destOrd="0" presId="urn:microsoft.com/office/officeart/2005/8/layout/list1"/>
    <dgm:cxn modelId="{CD9473CB-37E6-4B9D-91A6-A66770AE69E1}" type="presParOf" srcId="{013AB6D4-A93E-47DE-AC17-978CDEAC4B20}" destId="{5A991C49-AD25-4ABB-B9DD-A290372D5133}" srcOrd="13" destOrd="0" presId="urn:microsoft.com/office/officeart/2005/8/layout/list1"/>
    <dgm:cxn modelId="{69BC7FF8-DCF4-4D2A-90A3-1B4829CB9069}" type="presParOf" srcId="{013AB6D4-A93E-47DE-AC17-978CDEAC4B20}" destId="{17F284D8-5B7A-4F16-9C27-319D430E201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2F09AE-61DA-45D9-9B02-5A6154644B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9EBB5A8-0610-494F-BB70-2E80E474E2F9}">
      <dgm:prSet/>
      <dgm:spPr/>
      <dgm:t>
        <a:bodyPr/>
        <a:lstStyle/>
        <a:p>
          <a:r>
            <a:rPr lang="en-US" baseline="0" dirty="0"/>
            <a:t>What are REST &amp; OData services</a:t>
          </a:r>
          <a:endParaRPr lang="en-US" dirty="0"/>
        </a:p>
      </dgm:t>
    </dgm:pt>
    <dgm:pt modelId="{4910435A-03D0-4F46-9915-E2D151A151B2}" type="parTrans" cxnId="{2DBE64B8-5488-4AF9-A3E1-7C5D4F4CA9E3}">
      <dgm:prSet/>
      <dgm:spPr/>
      <dgm:t>
        <a:bodyPr/>
        <a:lstStyle/>
        <a:p>
          <a:endParaRPr lang="en-US"/>
        </a:p>
      </dgm:t>
    </dgm:pt>
    <dgm:pt modelId="{DAFC96C0-37E9-4BFF-8056-DC1AC8FD01E7}" type="sibTrans" cxnId="{2DBE64B8-5488-4AF9-A3E1-7C5D4F4CA9E3}">
      <dgm:prSet/>
      <dgm:spPr/>
      <dgm:t>
        <a:bodyPr/>
        <a:lstStyle/>
        <a:p>
          <a:endParaRPr lang="en-US"/>
        </a:p>
      </dgm:t>
    </dgm:pt>
    <dgm:pt modelId="{A370D177-2F42-4F76-AB34-FA09C2226876}">
      <dgm:prSet/>
      <dgm:spPr/>
      <dgm:t>
        <a:bodyPr/>
        <a:lstStyle/>
        <a:p>
          <a:r>
            <a:rPr lang="en-GB" dirty="0"/>
            <a:t>In this Lesson</a:t>
          </a:r>
          <a:endParaRPr lang="en-US" dirty="0"/>
        </a:p>
      </dgm:t>
    </dgm:pt>
    <dgm:pt modelId="{773641E7-837B-4BC8-BD87-6285539E6E0A}" type="parTrans" cxnId="{0E2C0DF9-9762-4300-84CE-99377FB138F1}">
      <dgm:prSet/>
      <dgm:spPr/>
      <dgm:t>
        <a:bodyPr/>
        <a:lstStyle/>
        <a:p>
          <a:endParaRPr lang="en-US"/>
        </a:p>
      </dgm:t>
    </dgm:pt>
    <dgm:pt modelId="{E3A724E5-22EE-40C1-BE76-B6C63FD264C5}" type="sibTrans" cxnId="{0E2C0DF9-9762-4300-84CE-99377FB138F1}">
      <dgm:prSet/>
      <dgm:spPr/>
      <dgm:t>
        <a:bodyPr/>
        <a:lstStyle/>
        <a:p>
          <a:endParaRPr lang="en-US"/>
        </a:p>
      </dgm:t>
    </dgm:pt>
    <dgm:pt modelId="{FE0E9C2B-C513-44CF-965F-1E76506CC720}">
      <dgm:prSet/>
      <dgm:spPr/>
      <dgm:t>
        <a:bodyPr/>
        <a:lstStyle/>
        <a:p>
          <a:r>
            <a:rPr lang="en-US" dirty="0"/>
            <a:t>REST URL syntax</a:t>
          </a:r>
        </a:p>
      </dgm:t>
    </dgm:pt>
    <dgm:pt modelId="{4FAAF5E0-06B4-4FF1-AB55-CB391865A6FB}" type="parTrans" cxnId="{8D94884A-CC4F-438F-B02A-12BCF8328B30}">
      <dgm:prSet/>
      <dgm:spPr/>
    </dgm:pt>
    <dgm:pt modelId="{4A410219-A336-4C9C-87D5-FCA6AC1B2B15}" type="sibTrans" cxnId="{8D94884A-CC4F-438F-B02A-12BCF8328B30}">
      <dgm:prSet/>
      <dgm:spPr/>
    </dgm:pt>
    <dgm:pt modelId="{F1D7484C-F037-4207-BB9E-03309BBFE43F}">
      <dgm:prSet/>
      <dgm:spPr/>
      <dgm:t>
        <a:bodyPr/>
        <a:lstStyle/>
        <a:p>
          <a:r>
            <a:rPr lang="en-US" dirty="0"/>
            <a:t>How to use OData refiners</a:t>
          </a:r>
        </a:p>
      </dgm:t>
    </dgm:pt>
    <dgm:pt modelId="{D75D36A0-C71F-4DE8-9F07-6EDC5606F754}" type="parTrans" cxnId="{C40C5010-E96D-4B16-85A8-9088D77875CA}">
      <dgm:prSet/>
      <dgm:spPr/>
    </dgm:pt>
    <dgm:pt modelId="{10D67B1F-1801-48BB-8F3B-F852F73496F9}" type="sibTrans" cxnId="{C40C5010-E96D-4B16-85A8-9088D77875CA}">
      <dgm:prSet/>
      <dgm:spPr/>
    </dgm:pt>
    <dgm:pt modelId="{E5E9F6A9-C0FC-44C2-8E7D-6D0DD75AF889}" type="pres">
      <dgm:prSet presAssocID="{C92F09AE-61DA-45D9-9B02-5A6154644B72}" presName="linear" presStyleCnt="0">
        <dgm:presLayoutVars>
          <dgm:dir/>
          <dgm:animLvl val="lvl"/>
          <dgm:resizeHandles val="exact"/>
        </dgm:presLayoutVars>
      </dgm:prSet>
      <dgm:spPr/>
    </dgm:pt>
    <dgm:pt modelId="{1DAA3DC5-1E18-47DA-9B24-AB769D7BAB85}" type="pres">
      <dgm:prSet presAssocID="{A370D177-2F42-4F76-AB34-FA09C2226876}" presName="parentLin" presStyleCnt="0"/>
      <dgm:spPr/>
    </dgm:pt>
    <dgm:pt modelId="{DDDAEA0F-E222-4DAF-9921-A2B533464FDC}" type="pres">
      <dgm:prSet presAssocID="{A370D177-2F42-4F76-AB34-FA09C2226876}" presName="parentLeftMargin" presStyleLbl="node1" presStyleIdx="0" presStyleCnt="1"/>
      <dgm:spPr/>
    </dgm:pt>
    <dgm:pt modelId="{7DF7441D-73C7-406D-A440-D4FE488636CC}" type="pres">
      <dgm:prSet presAssocID="{A370D177-2F42-4F76-AB34-FA09C2226876}" presName="parentText" presStyleLbl="node1" presStyleIdx="0" presStyleCnt="1">
        <dgm:presLayoutVars>
          <dgm:chMax val="0"/>
          <dgm:bulletEnabled val="1"/>
        </dgm:presLayoutVars>
      </dgm:prSet>
      <dgm:spPr/>
    </dgm:pt>
    <dgm:pt modelId="{A93D446B-3A7B-47D1-814F-541044A8061B}" type="pres">
      <dgm:prSet presAssocID="{A370D177-2F42-4F76-AB34-FA09C2226876}" presName="negativeSpace" presStyleCnt="0"/>
      <dgm:spPr/>
    </dgm:pt>
    <dgm:pt modelId="{82E04019-39D4-444C-9C86-DF941E2A9919}" type="pres">
      <dgm:prSet presAssocID="{A370D177-2F42-4F76-AB34-FA09C2226876}" presName="childText" presStyleLbl="conFgAcc1" presStyleIdx="0" presStyleCnt="1">
        <dgm:presLayoutVars>
          <dgm:bulletEnabled val="1"/>
        </dgm:presLayoutVars>
      </dgm:prSet>
      <dgm:spPr/>
    </dgm:pt>
  </dgm:ptLst>
  <dgm:cxnLst>
    <dgm:cxn modelId="{B78E3405-C85A-420A-BB25-C7B389A5C2F9}" type="presOf" srcId="{C92F09AE-61DA-45D9-9B02-5A6154644B72}" destId="{E5E9F6A9-C0FC-44C2-8E7D-6D0DD75AF889}" srcOrd="0" destOrd="0" presId="urn:microsoft.com/office/officeart/2005/8/layout/list1"/>
    <dgm:cxn modelId="{C40C5010-E96D-4B16-85A8-9088D77875CA}" srcId="{A370D177-2F42-4F76-AB34-FA09C2226876}" destId="{F1D7484C-F037-4207-BB9E-03309BBFE43F}" srcOrd="2" destOrd="0" parTransId="{D75D36A0-C71F-4DE8-9F07-6EDC5606F754}" sibTransId="{10D67B1F-1801-48BB-8F3B-F852F73496F9}"/>
    <dgm:cxn modelId="{DF008321-D24F-45BA-92ED-32639108CCBA}" type="presOf" srcId="{A370D177-2F42-4F76-AB34-FA09C2226876}" destId="{DDDAEA0F-E222-4DAF-9921-A2B533464FDC}" srcOrd="0" destOrd="0" presId="urn:microsoft.com/office/officeart/2005/8/layout/list1"/>
    <dgm:cxn modelId="{3EB16527-0DD1-4F5C-97F8-9D2B68A4A6C8}" type="presOf" srcId="{A370D177-2F42-4F76-AB34-FA09C2226876}" destId="{7DF7441D-73C7-406D-A440-D4FE488636CC}" srcOrd="1" destOrd="0" presId="urn:microsoft.com/office/officeart/2005/8/layout/list1"/>
    <dgm:cxn modelId="{58F03962-4CB3-4116-9E05-FB079FC38CE6}" type="presOf" srcId="{19EBB5A8-0610-494F-BB70-2E80E474E2F9}" destId="{82E04019-39D4-444C-9C86-DF941E2A9919}" srcOrd="0" destOrd="0" presId="urn:microsoft.com/office/officeart/2005/8/layout/list1"/>
    <dgm:cxn modelId="{8D94884A-CC4F-438F-B02A-12BCF8328B30}" srcId="{A370D177-2F42-4F76-AB34-FA09C2226876}" destId="{FE0E9C2B-C513-44CF-965F-1E76506CC720}" srcOrd="1" destOrd="0" parTransId="{4FAAF5E0-06B4-4FF1-AB55-CB391865A6FB}" sibTransId="{4A410219-A336-4C9C-87D5-FCA6AC1B2B15}"/>
    <dgm:cxn modelId="{83142682-EB4D-4E55-A646-98AD45017E9F}" type="presOf" srcId="{F1D7484C-F037-4207-BB9E-03309BBFE43F}" destId="{82E04019-39D4-444C-9C86-DF941E2A9919}" srcOrd="0" destOrd="2" presId="urn:microsoft.com/office/officeart/2005/8/layout/list1"/>
    <dgm:cxn modelId="{2DBE64B8-5488-4AF9-A3E1-7C5D4F4CA9E3}" srcId="{A370D177-2F42-4F76-AB34-FA09C2226876}" destId="{19EBB5A8-0610-494F-BB70-2E80E474E2F9}" srcOrd="0" destOrd="0" parTransId="{4910435A-03D0-4F46-9915-E2D151A151B2}" sibTransId="{DAFC96C0-37E9-4BFF-8056-DC1AC8FD01E7}"/>
    <dgm:cxn modelId="{26FFFBF0-FE07-4569-9B42-0D2DE82763F1}" type="presOf" srcId="{FE0E9C2B-C513-44CF-965F-1E76506CC720}" destId="{82E04019-39D4-444C-9C86-DF941E2A9919}" srcOrd="0" destOrd="1" presId="urn:microsoft.com/office/officeart/2005/8/layout/list1"/>
    <dgm:cxn modelId="{0E2C0DF9-9762-4300-84CE-99377FB138F1}" srcId="{C92F09AE-61DA-45D9-9B02-5A6154644B72}" destId="{A370D177-2F42-4F76-AB34-FA09C2226876}" srcOrd="0" destOrd="0" parTransId="{773641E7-837B-4BC8-BD87-6285539E6E0A}" sibTransId="{E3A724E5-22EE-40C1-BE76-B6C63FD264C5}"/>
    <dgm:cxn modelId="{1A08E747-98FA-4A8A-971E-51206C805730}" type="presParOf" srcId="{E5E9F6A9-C0FC-44C2-8E7D-6D0DD75AF889}" destId="{1DAA3DC5-1E18-47DA-9B24-AB769D7BAB85}" srcOrd="0" destOrd="0" presId="urn:microsoft.com/office/officeart/2005/8/layout/list1"/>
    <dgm:cxn modelId="{053F94B2-971D-418D-B9B4-D043E5C94642}" type="presParOf" srcId="{1DAA3DC5-1E18-47DA-9B24-AB769D7BAB85}" destId="{DDDAEA0F-E222-4DAF-9921-A2B533464FDC}" srcOrd="0" destOrd="0" presId="urn:microsoft.com/office/officeart/2005/8/layout/list1"/>
    <dgm:cxn modelId="{77620B2B-7980-4C10-AE02-7B6C97B5EB0A}" type="presParOf" srcId="{1DAA3DC5-1E18-47DA-9B24-AB769D7BAB85}" destId="{7DF7441D-73C7-406D-A440-D4FE488636CC}" srcOrd="1" destOrd="0" presId="urn:microsoft.com/office/officeart/2005/8/layout/list1"/>
    <dgm:cxn modelId="{C3AEDDF8-3757-4512-AB2C-CF0779B65A7C}" type="presParOf" srcId="{E5E9F6A9-C0FC-44C2-8E7D-6D0DD75AF889}" destId="{A93D446B-3A7B-47D1-814F-541044A8061B}" srcOrd="1" destOrd="0" presId="urn:microsoft.com/office/officeart/2005/8/layout/list1"/>
    <dgm:cxn modelId="{63B5BF6B-08C7-4EC5-B5BC-E4D0C9C330A0}" type="presParOf" srcId="{E5E9F6A9-C0FC-44C2-8E7D-6D0DD75AF889}" destId="{82E04019-39D4-444C-9C86-DF941E2A991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FDE850-4152-4016-ACA0-912B0E39BB7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A3D891A5-A712-407F-A1EF-A7C6E3E90884}">
      <dgm:prSet/>
      <dgm:spPr/>
      <dgm:t>
        <a:bodyPr/>
        <a:lstStyle/>
        <a:p>
          <a:r>
            <a:rPr lang="en-US" baseline="0" dirty="0"/>
            <a:t>Learn what the REST &amp; OData services are</a:t>
          </a:r>
          <a:endParaRPr lang="en-US" dirty="0"/>
        </a:p>
      </dgm:t>
    </dgm:pt>
    <dgm:pt modelId="{A972FDD1-C3BD-406B-93E5-030B880EFC71}" type="parTrans" cxnId="{42D20D03-B223-498F-A00C-9281B66C19BC}">
      <dgm:prSet/>
      <dgm:spPr/>
      <dgm:t>
        <a:bodyPr/>
        <a:lstStyle/>
        <a:p>
          <a:endParaRPr lang="en-US"/>
        </a:p>
      </dgm:t>
    </dgm:pt>
    <dgm:pt modelId="{FD765D4B-7730-4969-8624-8DEEF6E7FA34}" type="sibTrans" cxnId="{42D20D03-B223-498F-A00C-9281B66C19BC}">
      <dgm:prSet/>
      <dgm:spPr/>
      <dgm:t>
        <a:bodyPr/>
        <a:lstStyle/>
        <a:p>
          <a:endParaRPr lang="en-US"/>
        </a:p>
      </dgm:t>
    </dgm:pt>
    <dgm:pt modelId="{B52199B4-E188-4AD0-8FAD-BD3BFFD4BB42}">
      <dgm:prSet/>
      <dgm:spPr/>
      <dgm:t>
        <a:bodyPr/>
        <a:lstStyle/>
        <a:p>
          <a:r>
            <a:rPr lang="en-US" dirty="0"/>
            <a:t>Get familiar with how to use them</a:t>
          </a:r>
        </a:p>
      </dgm:t>
    </dgm:pt>
    <dgm:pt modelId="{87DB2696-C5AF-43A0-882E-FBD4CD6C3574}" type="parTrans" cxnId="{474C653B-310B-47BA-B7A4-6AB1534C7096}">
      <dgm:prSet/>
      <dgm:spPr/>
      <dgm:t>
        <a:bodyPr/>
        <a:lstStyle/>
        <a:p>
          <a:endParaRPr lang="en-US"/>
        </a:p>
      </dgm:t>
    </dgm:pt>
    <dgm:pt modelId="{782DE5F5-DD02-4EAE-9030-26CB9A789CAF}" type="sibTrans" cxnId="{474C653B-310B-47BA-B7A4-6AB1534C7096}">
      <dgm:prSet/>
      <dgm:spPr/>
      <dgm:t>
        <a:bodyPr/>
        <a:lstStyle/>
        <a:p>
          <a:endParaRPr lang="en-US"/>
        </a:p>
      </dgm:t>
    </dgm:pt>
    <dgm:pt modelId="{66CBC61B-2E2A-426B-9FAF-8516E2400A52}">
      <dgm:prSet/>
      <dgm:spPr/>
      <dgm:t>
        <a:bodyPr/>
        <a:lstStyle/>
        <a:p>
          <a:r>
            <a:rPr lang="en-US" baseline="0" dirty="0"/>
            <a:t>Know when to use it for your customizations</a:t>
          </a:r>
          <a:endParaRPr lang="en-US" dirty="0"/>
        </a:p>
      </dgm:t>
    </dgm:pt>
    <dgm:pt modelId="{69B02C41-9604-44D2-99BC-028641D6F757}" type="parTrans" cxnId="{830A07F6-F27D-456C-A41B-67FA65DC7920}">
      <dgm:prSet/>
      <dgm:spPr/>
      <dgm:t>
        <a:bodyPr/>
        <a:lstStyle/>
        <a:p>
          <a:endParaRPr lang="en-US"/>
        </a:p>
      </dgm:t>
    </dgm:pt>
    <dgm:pt modelId="{90F0B57A-C75D-41EC-97AD-082E1D64F7E9}" type="sibTrans" cxnId="{830A07F6-F27D-456C-A41B-67FA65DC7920}">
      <dgm:prSet/>
      <dgm:spPr/>
      <dgm:t>
        <a:bodyPr/>
        <a:lstStyle/>
        <a:p>
          <a:endParaRPr lang="en-US"/>
        </a:p>
      </dgm:t>
    </dgm:pt>
    <dgm:pt modelId="{0BEAB488-3255-4D10-90FA-767620DA6AB1}">
      <dgm:prSet/>
      <dgm:spPr/>
      <dgm:t>
        <a:bodyPr/>
        <a:lstStyle/>
        <a:p>
          <a:r>
            <a:rPr lang="en-US" dirty="0"/>
            <a:t>Discover the structure of REST URLs</a:t>
          </a:r>
        </a:p>
      </dgm:t>
    </dgm:pt>
    <dgm:pt modelId="{113FAD26-CA7D-4188-AF7E-2ACE9702821C}" type="parTrans" cxnId="{CD4618EF-959A-4236-9858-5FC6DFC6635D}">
      <dgm:prSet/>
      <dgm:spPr/>
      <dgm:t>
        <a:bodyPr/>
        <a:lstStyle/>
        <a:p>
          <a:endParaRPr lang="en-US"/>
        </a:p>
      </dgm:t>
    </dgm:pt>
    <dgm:pt modelId="{F41C5ED7-D2E5-45ED-9815-A9B04F7425CC}" type="sibTrans" cxnId="{CD4618EF-959A-4236-9858-5FC6DFC6635D}">
      <dgm:prSet/>
      <dgm:spPr/>
      <dgm:t>
        <a:bodyPr/>
        <a:lstStyle/>
        <a:p>
          <a:endParaRPr lang="en-US"/>
        </a:p>
      </dgm:t>
    </dgm:pt>
    <dgm:pt modelId="{D4B575FE-0F3B-4189-9446-D2BE2291D1A1}" type="pres">
      <dgm:prSet presAssocID="{24FDE850-4152-4016-ACA0-912B0E39BB7F}" presName="CompostProcess" presStyleCnt="0">
        <dgm:presLayoutVars>
          <dgm:dir/>
          <dgm:resizeHandles val="exact"/>
        </dgm:presLayoutVars>
      </dgm:prSet>
      <dgm:spPr/>
    </dgm:pt>
    <dgm:pt modelId="{3707A915-213A-4440-98C4-7DDECF01A536}" type="pres">
      <dgm:prSet presAssocID="{24FDE850-4152-4016-ACA0-912B0E39BB7F}" presName="arrow" presStyleLbl="bgShp" presStyleIdx="0" presStyleCnt="1"/>
      <dgm:spPr/>
    </dgm:pt>
    <dgm:pt modelId="{CEDC83BD-6B0E-4BD5-8209-66F29F78242D}" type="pres">
      <dgm:prSet presAssocID="{24FDE850-4152-4016-ACA0-912B0E39BB7F}" presName="linearProcess" presStyleCnt="0"/>
      <dgm:spPr/>
    </dgm:pt>
    <dgm:pt modelId="{67A8BDBE-2B4E-4835-BE11-15DA33419524}" type="pres">
      <dgm:prSet presAssocID="{A3D891A5-A712-407F-A1EF-A7C6E3E90884}" presName="textNode" presStyleLbl="node1" presStyleIdx="0" presStyleCnt="4">
        <dgm:presLayoutVars>
          <dgm:bulletEnabled val="1"/>
        </dgm:presLayoutVars>
      </dgm:prSet>
      <dgm:spPr/>
    </dgm:pt>
    <dgm:pt modelId="{88519CEA-9DB1-49EC-9B4D-10A8B641536E}" type="pres">
      <dgm:prSet presAssocID="{FD765D4B-7730-4969-8624-8DEEF6E7FA34}" presName="sibTrans" presStyleCnt="0"/>
      <dgm:spPr/>
    </dgm:pt>
    <dgm:pt modelId="{6233AF45-0482-4EAF-B432-FA88E6AC0725}" type="pres">
      <dgm:prSet presAssocID="{B52199B4-E188-4AD0-8FAD-BD3BFFD4BB42}" presName="textNode" presStyleLbl="node1" presStyleIdx="1" presStyleCnt="4">
        <dgm:presLayoutVars>
          <dgm:bulletEnabled val="1"/>
        </dgm:presLayoutVars>
      </dgm:prSet>
      <dgm:spPr/>
    </dgm:pt>
    <dgm:pt modelId="{DD5A8B6E-1748-4873-A640-9D3FB1820B65}" type="pres">
      <dgm:prSet presAssocID="{782DE5F5-DD02-4EAE-9030-26CB9A789CAF}" presName="sibTrans" presStyleCnt="0"/>
      <dgm:spPr/>
    </dgm:pt>
    <dgm:pt modelId="{E4337A66-E19F-4770-9084-7F788C78DF44}" type="pres">
      <dgm:prSet presAssocID="{66CBC61B-2E2A-426B-9FAF-8516E2400A52}" presName="textNode" presStyleLbl="node1" presStyleIdx="2" presStyleCnt="4">
        <dgm:presLayoutVars>
          <dgm:bulletEnabled val="1"/>
        </dgm:presLayoutVars>
      </dgm:prSet>
      <dgm:spPr/>
    </dgm:pt>
    <dgm:pt modelId="{1879AE20-2478-4F8C-B50E-27CE2A843495}" type="pres">
      <dgm:prSet presAssocID="{90F0B57A-C75D-41EC-97AD-082E1D64F7E9}" presName="sibTrans" presStyleCnt="0"/>
      <dgm:spPr/>
    </dgm:pt>
    <dgm:pt modelId="{94413085-E16C-4B5E-B05E-709C823687F5}" type="pres">
      <dgm:prSet presAssocID="{0BEAB488-3255-4D10-90FA-767620DA6AB1}" presName="textNode" presStyleLbl="node1" presStyleIdx="3" presStyleCnt="4">
        <dgm:presLayoutVars>
          <dgm:bulletEnabled val="1"/>
        </dgm:presLayoutVars>
      </dgm:prSet>
      <dgm:spPr/>
    </dgm:pt>
  </dgm:ptLst>
  <dgm:cxnLst>
    <dgm:cxn modelId="{42D20D03-B223-498F-A00C-9281B66C19BC}" srcId="{24FDE850-4152-4016-ACA0-912B0E39BB7F}" destId="{A3D891A5-A712-407F-A1EF-A7C6E3E90884}" srcOrd="0" destOrd="0" parTransId="{A972FDD1-C3BD-406B-93E5-030B880EFC71}" sibTransId="{FD765D4B-7730-4969-8624-8DEEF6E7FA34}"/>
    <dgm:cxn modelId="{4BCC1613-47A1-43F9-AAA8-73FC3EEE49D8}" type="presOf" srcId="{66CBC61B-2E2A-426B-9FAF-8516E2400A52}" destId="{E4337A66-E19F-4770-9084-7F788C78DF44}" srcOrd="0" destOrd="0" presId="urn:microsoft.com/office/officeart/2005/8/layout/hProcess9"/>
    <dgm:cxn modelId="{BBAD3837-A6AC-41B5-81EE-4793CF73BEB0}" type="presOf" srcId="{B52199B4-E188-4AD0-8FAD-BD3BFFD4BB42}" destId="{6233AF45-0482-4EAF-B432-FA88E6AC0725}" srcOrd="0" destOrd="0" presId="urn:microsoft.com/office/officeart/2005/8/layout/hProcess9"/>
    <dgm:cxn modelId="{474C653B-310B-47BA-B7A4-6AB1534C7096}" srcId="{24FDE850-4152-4016-ACA0-912B0E39BB7F}" destId="{B52199B4-E188-4AD0-8FAD-BD3BFFD4BB42}" srcOrd="1" destOrd="0" parTransId="{87DB2696-C5AF-43A0-882E-FBD4CD6C3574}" sibTransId="{782DE5F5-DD02-4EAE-9030-26CB9A789CAF}"/>
    <dgm:cxn modelId="{3DDE9A4F-F63C-44E2-99AF-E76C647563FA}" type="presOf" srcId="{0BEAB488-3255-4D10-90FA-767620DA6AB1}" destId="{94413085-E16C-4B5E-B05E-709C823687F5}" srcOrd="0" destOrd="0" presId="urn:microsoft.com/office/officeart/2005/8/layout/hProcess9"/>
    <dgm:cxn modelId="{63C53495-D074-4493-9933-713AE3632588}" type="presOf" srcId="{A3D891A5-A712-407F-A1EF-A7C6E3E90884}" destId="{67A8BDBE-2B4E-4835-BE11-15DA33419524}" srcOrd="0" destOrd="0" presId="urn:microsoft.com/office/officeart/2005/8/layout/hProcess9"/>
    <dgm:cxn modelId="{12EECFD9-E421-4FE5-A9C7-0BA7D0E50BBA}" type="presOf" srcId="{24FDE850-4152-4016-ACA0-912B0E39BB7F}" destId="{D4B575FE-0F3B-4189-9446-D2BE2291D1A1}" srcOrd="0" destOrd="0" presId="urn:microsoft.com/office/officeart/2005/8/layout/hProcess9"/>
    <dgm:cxn modelId="{CD4618EF-959A-4236-9858-5FC6DFC6635D}" srcId="{24FDE850-4152-4016-ACA0-912B0E39BB7F}" destId="{0BEAB488-3255-4D10-90FA-767620DA6AB1}" srcOrd="3" destOrd="0" parTransId="{113FAD26-CA7D-4188-AF7E-2ACE9702821C}" sibTransId="{F41C5ED7-D2E5-45ED-9815-A9B04F7425CC}"/>
    <dgm:cxn modelId="{830A07F6-F27D-456C-A41B-67FA65DC7920}" srcId="{24FDE850-4152-4016-ACA0-912B0E39BB7F}" destId="{66CBC61B-2E2A-426B-9FAF-8516E2400A52}" srcOrd="2" destOrd="0" parTransId="{69B02C41-9604-44D2-99BC-028641D6F757}" sibTransId="{90F0B57A-C75D-41EC-97AD-082E1D64F7E9}"/>
    <dgm:cxn modelId="{007B7BA4-F432-4E61-8584-8A09425612CF}" type="presParOf" srcId="{D4B575FE-0F3B-4189-9446-D2BE2291D1A1}" destId="{3707A915-213A-4440-98C4-7DDECF01A536}" srcOrd="0" destOrd="0" presId="urn:microsoft.com/office/officeart/2005/8/layout/hProcess9"/>
    <dgm:cxn modelId="{2F399FCF-489B-417A-B3F6-A0F2636B98DD}" type="presParOf" srcId="{D4B575FE-0F3B-4189-9446-D2BE2291D1A1}" destId="{CEDC83BD-6B0E-4BD5-8209-66F29F78242D}" srcOrd="1" destOrd="0" presId="urn:microsoft.com/office/officeart/2005/8/layout/hProcess9"/>
    <dgm:cxn modelId="{56DCACF5-ECBF-42AF-B42F-1EF53242070A}" type="presParOf" srcId="{CEDC83BD-6B0E-4BD5-8209-66F29F78242D}" destId="{67A8BDBE-2B4E-4835-BE11-15DA33419524}" srcOrd="0" destOrd="0" presId="urn:microsoft.com/office/officeart/2005/8/layout/hProcess9"/>
    <dgm:cxn modelId="{206D267E-E019-4123-9C88-36E45FC6DF69}" type="presParOf" srcId="{CEDC83BD-6B0E-4BD5-8209-66F29F78242D}" destId="{88519CEA-9DB1-49EC-9B4D-10A8B641536E}" srcOrd="1" destOrd="0" presId="urn:microsoft.com/office/officeart/2005/8/layout/hProcess9"/>
    <dgm:cxn modelId="{A2419A20-6FCB-4531-8578-37B832FBD6CD}" type="presParOf" srcId="{CEDC83BD-6B0E-4BD5-8209-66F29F78242D}" destId="{6233AF45-0482-4EAF-B432-FA88E6AC0725}" srcOrd="2" destOrd="0" presId="urn:microsoft.com/office/officeart/2005/8/layout/hProcess9"/>
    <dgm:cxn modelId="{7408BC9F-9A9D-4F13-B3F4-C6C51B9046B9}" type="presParOf" srcId="{CEDC83BD-6B0E-4BD5-8209-66F29F78242D}" destId="{DD5A8B6E-1748-4873-A640-9D3FB1820B65}" srcOrd="3" destOrd="0" presId="urn:microsoft.com/office/officeart/2005/8/layout/hProcess9"/>
    <dgm:cxn modelId="{FC57E8A1-C791-4CCD-B18D-1AB73AD7D429}" type="presParOf" srcId="{CEDC83BD-6B0E-4BD5-8209-66F29F78242D}" destId="{E4337A66-E19F-4770-9084-7F788C78DF44}" srcOrd="4" destOrd="0" presId="urn:microsoft.com/office/officeart/2005/8/layout/hProcess9"/>
    <dgm:cxn modelId="{DBD3CA25-AA42-41CB-8C4C-CD45B445DAAE}" type="presParOf" srcId="{CEDC83BD-6B0E-4BD5-8209-66F29F78242D}" destId="{1879AE20-2478-4F8C-B50E-27CE2A843495}" srcOrd="5" destOrd="0" presId="urn:microsoft.com/office/officeart/2005/8/layout/hProcess9"/>
    <dgm:cxn modelId="{F513E6AB-B238-4BF6-9D3F-815E090FBD30}" type="presParOf" srcId="{CEDC83BD-6B0E-4BD5-8209-66F29F78242D}" destId="{94413085-E16C-4B5E-B05E-709C823687F5}"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B604BF-387C-42AB-86D7-ACBC8DDF791F}"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98360382-D646-48A5-8A09-C6037822DF2C}">
      <dgm:prSet phldrT="[Text]"/>
      <dgm:spPr/>
      <dgm:t>
        <a:bodyPr/>
        <a:lstStyle/>
        <a:p>
          <a:r>
            <a:rPr lang="en-US" dirty="0"/>
            <a:t>What is REST</a:t>
          </a:r>
        </a:p>
      </dgm:t>
    </dgm:pt>
    <dgm:pt modelId="{837A0AF6-22E3-443F-9F62-372693C682FC}" type="parTrans" cxnId="{95173E88-5855-4D2F-92B7-0FE126FFA746}">
      <dgm:prSet/>
      <dgm:spPr/>
      <dgm:t>
        <a:bodyPr/>
        <a:lstStyle/>
        <a:p>
          <a:endParaRPr lang="en-US"/>
        </a:p>
      </dgm:t>
    </dgm:pt>
    <dgm:pt modelId="{A25D5C83-FC8A-4210-98EB-7C5952329468}" type="sibTrans" cxnId="{95173E88-5855-4D2F-92B7-0FE126FFA746}">
      <dgm:prSet/>
      <dgm:spPr/>
      <dgm:t>
        <a:bodyPr/>
        <a:lstStyle/>
        <a:p>
          <a:endParaRPr lang="en-US"/>
        </a:p>
      </dgm:t>
    </dgm:pt>
    <dgm:pt modelId="{A3487750-DDEF-4470-878E-615BB6FE28A5}">
      <dgm:prSet phldrT="[Text]"/>
      <dgm:spPr/>
      <dgm:t>
        <a:bodyPr/>
        <a:lstStyle/>
        <a:p>
          <a:r>
            <a:rPr lang="en-US" dirty="0"/>
            <a:t>HTTP Verbs</a:t>
          </a:r>
        </a:p>
      </dgm:t>
    </dgm:pt>
    <dgm:pt modelId="{4A03D60B-8C3B-4D79-A25F-686FBC1ACA4E}" type="parTrans" cxnId="{E7D2C29D-7C84-4B0E-81DF-4EC615E5DC3B}">
      <dgm:prSet/>
      <dgm:spPr/>
      <dgm:t>
        <a:bodyPr/>
        <a:lstStyle/>
        <a:p>
          <a:endParaRPr lang="en-US"/>
        </a:p>
      </dgm:t>
    </dgm:pt>
    <dgm:pt modelId="{7FE40960-C2B2-4C46-AD5B-CB82914779F2}" type="sibTrans" cxnId="{E7D2C29D-7C84-4B0E-81DF-4EC615E5DC3B}">
      <dgm:prSet/>
      <dgm:spPr/>
      <dgm:t>
        <a:bodyPr/>
        <a:lstStyle/>
        <a:p>
          <a:endParaRPr lang="en-US"/>
        </a:p>
      </dgm:t>
    </dgm:pt>
    <dgm:pt modelId="{70EDA7C8-1787-4871-B8F0-2BCF2148030E}">
      <dgm:prSet phldrT="[Text]"/>
      <dgm:spPr/>
      <dgm:t>
        <a:bodyPr/>
        <a:lstStyle/>
        <a:p>
          <a:r>
            <a:rPr lang="en-US" dirty="0"/>
            <a:t>Examples</a:t>
          </a:r>
        </a:p>
      </dgm:t>
    </dgm:pt>
    <dgm:pt modelId="{7C2AEED4-31E9-4896-9F71-E4A67179E5A1}" type="parTrans" cxnId="{7C95173E-4599-4A43-BF9F-63E93C40471D}">
      <dgm:prSet/>
      <dgm:spPr/>
      <dgm:t>
        <a:bodyPr/>
        <a:lstStyle/>
        <a:p>
          <a:endParaRPr lang="en-US"/>
        </a:p>
      </dgm:t>
    </dgm:pt>
    <dgm:pt modelId="{9F5271AC-AF29-4561-BC48-536BC61FDA24}" type="sibTrans" cxnId="{7C95173E-4599-4A43-BF9F-63E93C40471D}">
      <dgm:prSet/>
      <dgm:spPr/>
      <dgm:t>
        <a:bodyPr/>
        <a:lstStyle/>
        <a:p>
          <a:endParaRPr lang="en-US"/>
        </a:p>
      </dgm:t>
    </dgm:pt>
    <dgm:pt modelId="{0FFBCE75-57C3-4AB9-A4BB-02039FF09B74}">
      <dgm:prSet phldrT="[Text]"/>
      <dgm:spPr/>
      <dgm:t>
        <a:bodyPr/>
        <a:lstStyle/>
        <a:p>
          <a:r>
            <a:rPr lang="en-US" dirty="0"/>
            <a:t>Architecture</a:t>
          </a:r>
        </a:p>
      </dgm:t>
    </dgm:pt>
    <dgm:pt modelId="{629488F8-A4AF-4263-87DE-1A1EDA5B656D}" type="parTrans" cxnId="{40E9644F-CF6D-481C-96F5-376202473778}">
      <dgm:prSet/>
      <dgm:spPr/>
      <dgm:t>
        <a:bodyPr/>
        <a:lstStyle/>
        <a:p>
          <a:endParaRPr lang="nl-NL"/>
        </a:p>
      </dgm:t>
    </dgm:pt>
    <dgm:pt modelId="{F203B132-FD20-4E5E-AAFA-0400547ED5BF}" type="sibTrans" cxnId="{40E9644F-CF6D-481C-96F5-376202473778}">
      <dgm:prSet/>
      <dgm:spPr/>
      <dgm:t>
        <a:bodyPr/>
        <a:lstStyle/>
        <a:p>
          <a:endParaRPr lang="nl-NL"/>
        </a:p>
      </dgm:t>
    </dgm:pt>
    <dgm:pt modelId="{3589CAD8-CA82-466C-AD61-C26A1C979129}">
      <dgm:prSet phldrT="[Text]"/>
      <dgm:spPr/>
      <dgm:t>
        <a:bodyPr/>
        <a:lstStyle/>
        <a:p>
          <a:r>
            <a:rPr lang="en-US" dirty="0"/>
            <a:t>URI Structure</a:t>
          </a:r>
        </a:p>
      </dgm:t>
    </dgm:pt>
    <dgm:pt modelId="{04035313-6D83-4871-9074-743FA24C8A58}" type="parTrans" cxnId="{D0AA4299-8A58-43F8-9CA7-BAE1A48D7DBE}">
      <dgm:prSet/>
      <dgm:spPr/>
      <dgm:t>
        <a:bodyPr/>
        <a:lstStyle/>
        <a:p>
          <a:endParaRPr lang="en-US"/>
        </a:p>
      </dgm:t>
    </dgm:pt>
    <dgm:pt modelId="{A89870E6-6E05-4334-A33C-0F6EC9F92E2A}" type="sibTrans" cxnId="{D0AA4299-8A58-43F8-9CA7-BAE1A48D7DBE}">
      <dgm:prSet/>
      <dgm:spPr/>
      <dgm:t>
        <a:bodyPr/>
        <a:lstStyle/>
        <a:p>
          <a:endParaRPr lang="en-US"/>
        </a:p>
      </dgm:t>
    </dgm:pt>
    <dgm:pt modelId="{A172E15C-8E9D-4044-99E3-CF559EB0B7D7}">
      <dgm:prSet phldrT="[Text]"/>
      <dgm:spPr/>
      <dgm:t>
        <a:bodyPr/>
        <a:lstStyle/>
        <a:p>
          <a:r>
            <a:rPr lang="en-US" dirty="0"/>
            <a:t>What is OData</a:t>
          </a:r>
        </a:p>
      </dgm:t>
    </dgm:pt>
    <dgm:pt modelId="{9CB0E886-DFAF-4B01-85F2-FB8D75250B78}" type="parTrans" cxnId="{F4E21EBE-7356-43F4-9FCD-0CD7AB8C4E57}">
      <dgm:prSet/>
      <dgm:spPr/>
      <dgm:t>
        <a:bodyPr/>
        <a:lstStyle/>
        <a:p>
          <a:endParaRPr lang="en-US"/>
        </a:p>
      </dgm:t>
    </dgm:pt>
    <dgm:pt modelId="{F952CEF6-6917-424D-A61D-6BA75442E0ED}" type="sibTrans" cxnId="{F4E21EBE-7356-43F4-9FCD-0CD7AB8C4E57}">
      <dgm:prSet/>
      <dgm:spPr/>
      <dgm:t>
        <a:bodyPr/>
        <a:lstStyle/>
        <a:p>
          <a:endParaRPr lang="en-US"/>
        </a:p>
      </dgm:t>
    </dgm:pt>
    <dgm:pt modelId="{2F2EFD25-4FFC-49A6-B6FE-0F0EBF7211FB}" type="pres">
      <dgm:prSet presAssocID="{E6B604BF-387C-42AB-86D7-ACBC8DDF791F}" presName="diagram" presStyleCnt="0">
        <dgm:presLayoutVars>
          <dgm:dir/>
          <dgm:resizeHandles val="exact"/>
        </dgm:presLayoutVars>
      </dgm:prSet>
      <dgm:spPr/>
    </dgm:pt>
    <dgm:pt modelId="{454788BA-BD21-43C6-80E9-B02A1EFA0B4B}" type="pres">
      <dgm:prSet presAssocID="{98360382-D646-48A5-8A09-C6037822DF2C}" presName="node" presStyleLbl="node1" presStyleIdx="0" presStyleCnt="6">
        <dgm:presLayoutVars>
          <dgm:bulletEnabled val="1"/>
        </dgm:presLayoutVars>
      </dgm:prSet>
      <dgm:spPr/>
    </dgm:pt>
    <dgm:pt modelId="{3D2DD8B1-4342-409B-B940-29B766665EFD}" type="pres">
      <dgm:prSet presAssocID="{A25D5C83-FC8A-4210-98EB-7C5952329468}" presName="sibTrans" presStyleCnt="0"/>
      <dgm:spPr/>
    </dgm:pt>
    <dgm:pt modelId="{308646BE-FC20-4040-A49D-6801EDC3C133}" type="pres">
      <dgm:prSet presAssocID="{3589CAD8-CA82-466C-AD61-C26A1C979129}" presName="node" presStyleLbl="node1" presStyleIdx="1" presStyleCnt="6">
        <dgm:presLayoutVars>
          <dgm:bulletEnabled val="1"/>
        </dgm:presLayoutVars>
      </dgm:prSet>
      <dgm:spPr/>
    </dgm:pt>
    <dgm:pt modelId="{6D325C2B-06AF-4309-B5AA-020FF73968CC}" type="pres">
      <dgm:prSet presAssocID="{A89870E6-6E05-4334-A33C-0F6EC9F92E2A}" presName="sibTrans" presStyleCnt="0"/>
      <dgm:spPr/>
    </dgm:pt>
    <dgm:pt modelId="{DB0B0B3C-24B0-4C9B-953B-3DA0CA140622}" type="pres">
      <dgm:prSet presAssocID="{A172E15C-8E9D-4044-99E3-CF559EB0B7D7}" presName="node" presStyleLbl="node1" presStyleIdx="2" presStyleCnt="6">
        <dgm:presLayoutVars>
          <dgm:bulletEnabled val="1"/>
        </dgm:presLayoutVars>
      </dgm:prSet>
      <dgm:spPr/>
    </dgm:pt>
    <dgm:pt modelId="{B56E4001-7623-47AF-8074-B3C1963960C9}" type="pres">
      <dgm:prSet presAssocID="{F952CEF6-6917-424D-A61D-6BA75442E0ED}" presName="sibTrans" presStyleCnt="0"/>
      <dgm:spPr/>
    </dgm:pt>
    <dgm:pt modelId="{687A0047-FC2D-4BD5-A6B7-9C3DAA42C7B6}" type="pres">
      <dgm:prSet presAssocID="{A3487750-DDEF-4470-878E-615BB6FE28A5}" presName="node" presStyleLbl="node1" presStyleIdx="3" presStyleCnt="6">
        <dgm:presLayoutVars>
          <dgm:bulletEnabled val="1"/>
        </dgm:presLayoutVars>
      </dgm:prSet>
      <dgm:spPr/>
    </dgm:pt>
    <dgm:pt modelId="{F8519AF9-4DF0-4B0D-93F8-1864BC39DE59}" type="pres">
      <dgm:prSet presAssocID="{7FE40960-C2B2-4C46-AD5B-CB82914779F2}" presName="sibTrans" presStyleCnt="0"/>
      <dgm:spPr/>
    </dgm:pt>
    <dgm:pt modelId="{A5823062-BB03-4F89-A5F4-CFB090AFA7DF}" type="pres">
      <dgm:prSet presAssocID="{0FFBCE75-57C3-4AB9-A4BB-02039FF09B74}" presName="node" presStyleLbl="node1" presStyleIdx="4" presStyleCnt="6">
        <dgm:presLayoutVars>
          <dgm:bulletEnabled val="1"/>
        </dgm:presLayoutVars>
      </dgm:prSet>
      <dgm:spPr/>
    </dgm:pt>
    <dgm:pt modelId="{5B79C859-22EA-4826-A7CD-D43FFD604C93}" type="pres">
      <dgm:prSet presAssocID="{F203B132-FD20-4E5E-AAFA-0400547ED5BF}" presName="sibTrans" presStyleCnt="0"/>
      <dgm:spPr/>
    </dgm:pt>
    <dgm:pt modelId="{B4CBE602-F823-4E0C-BC11-78E52A7EA77A}" type="pres">
      <dgm:prSet presAssocID="{70EDA7C8-1787-4871-B8F0-2BCF2148030E}" presName="node" presStyleLbl="node1" presStyleIdx="5" presStyleCnt="6">
        <dgm:presLayoutVars>
          <dgm:bulletEnabled val="1"/>
        </dgm:presLayoutVars>
      </dgm:prSet>
      <dgm:spPr/>
    </dgm:pt>
  </dgm:ptLst>
  <dgm:cxnLst>
    <dgm:cxn modelId="{D9ADA804-5994-4AA3-B624-CD8E96951F63}" type="presOf" srcId="{3589CAD8-CA82-466C-AD61-C26A1C979129}" destId="{308646BE-FC20-4040-A49D-6801EDC3C133}" srcOrd="0" destOrd="0" presId="urn:microsoft.com/office/officeart/2005/8/layout/default"/>
    <dgm:cxn modelId="{BD8E1307-57A5-445E-A58B-2BB09787B071}" type="presOf" srcId="{98360382-D646-48A5-8A09-C6037822DF2C}" destId="{454788BA-BD21-43C6-80E9-B02A1EFA0B4B}" srcOrd="0" destOrd="0" presId="urn:microsoft.com/office/officeart/2005/8/layout/default"/>
    <dgm:cxn modelId="{7C95173E-4599-4A43-BF9F-63E93C40471D}" srcId="{E6B604BF-387C-42AB-86D7-ACBC8DDF791F}" destId="{70EDA7C8-1787-4871-B8F0-2BCF2148030E}" srcOrd="5" destOrd="0" parTransId="{7C2AEED4-31E9-4896-9F71-E4A67179E5A1}" sibTransId="{9F5271AC-AF29-4561-BC48-536BC61FDA24}"/>
    <dgm:cxn modelId="{40E9644F-CF6D-481C-96F5-376202473778}" srcId="{E6B604BF-387C-42AB-86D7-ACBC8DDF791F}" destId="{0FFBCE75-57C3-4AB9-A4BB-02039FF09B74}" srcOrd="4" destOrd="0" parTransId="{629488F8-A4AF-4263-87DE-1A1EDA5B656D}" sibTransId="{F203B132-FD20-4E5E-AAFA-0400547ED5BF}"/>
    <dgm:cxn modelId="{D08F7B84-C032-443E-AB79-87756EE06B43}" type="presOf" srcId="{A172E15C-8E9D-4044-99E3-CF559EB0B7D7}" destId="{DB0B0B3C-24B0-4C9B-953B-3DA0CA140622}" srcOrd="0" destOrd="0" presId="urn:microsoft.com/office/officeart/2005/8/layout/default"/>
    <dgm:cxn modelId="{95173E88-5855-4D2F-92B7-0FE126FFA746}" srcId="{E6B604BF-387C-42AB-86D7-ACBC8DDF791F}" destId="{98360382-D646-48A5-8A09-C6037822DF2C}" srcOrd="0" destOrd="0" parTransId="{837A0AF6-22E3-443F-9F62-372693C682FC}" sibTransId="{A25D5C83-FC8A-4210-98EB-7C5952329468}"/>
    <dgm:cxn modelId="{68CD4789-35CD-4DDA-A5D1-BDF911103B49}" type="presOf" srcId="{A3487750-DDEF-4470-878E-615BB6FE28A5}" destId="{687A0047-FC2D-4BD5-A6B7-9C3DAA42C7B6}" srcOrd="0" destOrd="0" presId="urn:microsoft.com/office/officeart/2005/8/layout/default"/>
    <dgm:cxn modelId="{D0AA4299-8A58-43F8-9CA7-BAE1A48D7DBE}" srcId="{E6B604BF-387C-42AB-86D7-ACBC8DDF791F}" destId="{3589CAD8-CA82-466C-AD61-C26A1C979129}" srcOrd="1" destOrd="0" parTransId="{04035313-6D83-4871-9074-743FA24C8A58}" sibTransId="{A89870E6-6E05-4334-A33C-0F6EC9F92E2A}"/>
    <dgm:cxn modelId="{E7D2C29D-7C84-4B0E-81DF-4EC615E5DC3B}" srcId="{E6B604BF-387C-42AB-86D7-ACBC8DDF791F}" destId="{A3487750-DDEF-4470-878E-615BB6FE28A5}" srcOrd="3" destOrd="0" parTransId="{4A03D60B-8C3B-4D79-A25F-686FBC1ACA4E}" sibTransId="{7FE40960-C2B2-4C46-AD5B-CB82914779F2}"/>
    <dgm:cxn modelId="{6BA40CAB-B845-4BC4-A9AE-5D720F7C294C}" type="presOf" srcId="{0FFBCE75-57C3-4AB9-A4BB-02039FF09B74}" destId="{A5823062-BB03-4F89-A5F4-CFB090AFA7DF}" srcOrd="0" destOrd="0" presId="urn:microsoft.com/office/officeart/2005/8/layout/default"/>
    <dgm:cxn modelId="{279D32B9-1885-41B4-AE71-7BD3D496E643}" type="presOf" srcId="{E6B604BF-387C-42AB-86D7-ACBC8DDF791F}" destId="{2F2EFD25-4FFC-49A6-B6FE-0F0EBF7211FB}" srcOrd="0" destOrd="0" presId="urn:microsoft.com/office/officeart/2005/8/layout/default"/>
    <dgm:cxn modelId="{F4E21EBE-7356-43F4-9FCD-0CD7AB8C4E57}" srcId="{E6B604BF-387C-42AB-86D7-ACBC8DDF791F}" destId="{A172E15C-8E9D-4044-99E3-CF559EB0B7D7}" srcOrd="2" destOrd="0" parTransId="{9CB0E886-DFAF-4B01-85F2-FB8D75250B78}" sibTransId="{F952CEF6-6917-424D-A61D-6BA75442E0ED}"/>
    <dgm:cxn modelId="{70051BEC-0068-496B-9C61-7FE74DF8C200}" type="presOf" srcId="{70EDA7C8-1787-4871-B8F0-2BCF2148030E}" destId="{B4CBE602-F823-4E0C-BC11-78E52A7EA77A}" srcOrd="0" destOrd="0" presId="urn:microsoft.com/office/officeart/2005/8/layout/default"/>
    <dgm:cxn modelId="{4C03AC97-B354-468F-B941-A6FE5E64191A}" type="presParOf" srcId="{2F2EFD25-4FFC-49A6-B6FE-0F0EBF7211FB}" destId="{454788BA-BD21-43C6-80E9-B02A1EFA0B4B}" srcOrd="0" destOrd="0" presId="urn:microsoft.com/office/officeart/2005/8/layout/default"/>
    <dgm:cxn modelId="{7B1CB029-0140-4CFB-B93B-B7CE8C5351C2}" type="presParOf" srcId="{2F2EFD25-4FFC-49A6-B6FE-0F0EBF7211FB}" destId="{3D2DD8B1-4342-409B-B940-29B766665EFD}" srcOrd="1" destOrd="0" presId="urn:microsoft.com/office/officeart/2005/8/layout/default"/>
    <dgm:cxn modelId="{5A1F9A47-EDC4-403F-82AF-5E4E53DEEDF1}" type="presParOf" srcId="{2F2EFD25-4FFC-49A6-B6FE-0F0EBF7211FB}" destId="{308646BE-FC20-4040-A49D-6801EDC3C133}" srcOrd="2" destOrd="0" presId="urn:microsoft.com/office/officeart/2005/8/layout/default"/>
    <dgm:cxn modelId="{629CE8C8-D866-4485-977B-C3ADC386A7B8}" type="presParOf" srcId="{2F2EFD25-4FFC-49A6-B6FE-0F0EBF7211FB}" destId="{6D325C2B-06AF-4309-B5AA-020FF73968CC}" srcOrd="3" destOrd="0" presId="urn:microsoft.com/office/officeart/2005/8/layout/default"/>
    <dgm:cxn modelId="{B23D29F9-8290-4917-A43C-93BF8105DE84}" type="presParOf" srcId="{2F2EFD25-4FFC-49A6-B6FE-0F0EBF7211FB}" destId="{DB0B0B3C-24B0-4C9B-953B-3DA0CA140622}" srcOrd="4" destOrd="0" presId="urn:microsoft.com/office/officeart/2005/8/layout/default"/>
    <dgm:cxn modelId="{41026063-18A7-46F3-969E-4CC1AFD8466B}" type="presParOf" srcId="{2F2EFD25-4FFC-49A6-B6FE-0F0EBF7211FB}" destId="{B56E4001-7623-47AF-8074-B3C1963960C9}" srcOrd="5" destOrd="0" presId="urn:microsoft.com/office/officeart/2005/8/layout/default"/>
    <dgm:cxn modelId="{EB1EE136-1076-49E8-8254-173FDD60C7E8}" type="presParOf" srcId="{2F2EFD25-4FFC-49A6-B6FE-0F0EBF7211FB}" destId="{687A0047-FC2D-4BD5-A6B7-9C3DAA42C7B6}" srcOrd="6" destOrd="0" presId="urn:microsoft.com/office/officeart/2005/8/layout/default"/>
    <dgm:cxn modelId="{B5794FB3-0CD7-45AC-80EB-C0AB607A8C35}" type="presParOf" srcId="{2F2EFD25-4FFC-49A6-B6FE-0F0EBF7211FB}" destId="{F8519AF9-4DF0-4B0D-93F8-1864BC39DE59}" srcOrd="7" destOrd="0" presId="urn:microsoft.com/office/officeart/2005/8/layout/default"/>
    <dgm:cxn modelId="{0A8CDFA4-84CE-4415-96D2-2FE9EB619C1E}" type="presParOf" srcId="{2F2EFD25-4FFC-49A6-B6FE-0F0EBF7211FB}" destId="{A5823062-BB03-4F89-A5F4-CFB090AFA7DF}" srcOrd="8" destOrd="0" presId="urn:microsoft.com/office/officeart/2005/8/layout/default"/>
    <dgm:cxn modelId="{902C8E2A-F281-4A17-B2DC-8A7280DF11A4}" type="presParOf" srcId="{2F2EFD25-4FFC-49A6-B6FE-0F0EBF7211FB}" destId="{5B79C859-22EA-4826-A7CD-D43FFD604C93}" srcOrd="9" destOrd="0" presId="urn:microsoft.com/office/officeart/2005/8/layout/default"/>
    <dgm:cxn modelId="{9A354BEA-37A5-417F-A6EB-C30CCBA409B0}" type="presParOf" srcId="{2F2EFD25-4FFC-49A6-B6FE-0F0EBF7211FB}" destId="{B4CBE602-F823-4E0C-BC11-78E52A7EA77A}"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C7B055-D254-453C-917B-A177418644D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C99957E-F856-4744-B026-04AAEABE2F50}">
      <dgm:prSet/>
      <dgm:spPr/>
      <dgm:t>
        <a:bodyPr/>
        <a:lstStyle/>
        <a:p>
          <a:r>
            <a:rPr lang="en-US" dirty="0"/>
            <a:t>REST (Representational State Transfer) is a style of software architecture for distributed systems such as the World Wide Web</a:t>
          </a:r>
        </a:p>
      </dgm:t>
    </dgm:pt>
    <dgm:pt modelId="{6D41E586-6302-4A62-9957-70C567B81BCE}" type="parTrans" cxnId="{29B45EC0-0C2D-49E1-8F80-881EE7A0E726}">
      <dgm:prSet/>
      <dgm:spPr/>
      <dgm:t>
        <a:bodyPr/>
        <a:lstStyle/>
        <a:p>
          <a:endParaRPr lang="en-US"/>
        </a:p>
      </dgm:t>
    </dgm:pt>
    <dgm:pt modelId="{0B61BC20-A855-4ADD-8DA3-8A4F72A5E6DD}" type="sibTrans" cxnId="{29B45EC0-0C2D-49E1-8F80-881EE7A0E726}">
      <dgm:prSet/>
      <dgm:spPr/>
      <dgm:t>
        <a:bodyPr/>
        <a:lstStyle/>
        <a:p>
          <a:endParaRPr lang="en-US"/>
        </a:p>
      </dgm:t>
    </dgm:pt>
    <dgm:pt modelId="{B48A0FF3-4E23-4480-85B6-F64FCCE22556}">
      <dgm:prSet/>
      <dgm:spPr/>
      <dgm:t>
        <a:bodyPr/>
        <a:lstStyle/>
        <a:p>
          <a:r>
            <a:rPr lang="en-US" dirty="0"/>
            <a:t>A RESTful web API is a web service implemented using HTTP and the principles of REST</a:t>
          </a:r>
        </a:p>
      </dgm:t>
    </dgm:pt>
    <dgm:pt modelId="{577AB224-01ED-4625-9638-2670193E7ACA}" type="parTrans" cxnId="{0B079C9C-3A9F-437A-AD58-088F46A912FE}">
      <dgm:prSet/>
      <dgm:spPr/>
      <dgm:t>
        <a:bodyPr/>
        <a:lstStyle/>
        <a:p>
          <a:endParaRPr lang="en-US"/>
        </a:p>
      </dgm:t>
    </dgm:pt>
    <dgm:pt modelId="{28A2A2B6-F624-4232-8519-554FCE4B40F4}" type="sibTrans" cxnId="{0B079C9C-3A9F-437A-AD58-088F46A912FE}">
      <dgm:prSet/>
      <dgm:spPr/>
      <dgm:t>
        <a:bodyPr/>
        <a:lstStyle/>
        <a:p>
          <a:endParaRPr lang="en-US"/>
        </a:p>
      </dgm:t>
    </dgm:pt>
    <dgm:pt modelId="{0BD24677-A47C-471E-8DFC-339DB30DFE16}">
      <dgm:prSet/>
      <dgm:spPr/>
      <dgm:t>
        <a:bodyPr/>
        <a:lstStyle/>
        <a:p>
          <a:r>
            <a:rPr lang="en-GB" dirty="0"/>
            <a:t>What does NOT describe a REST API?</a:t>
          </a:r>
          <a:endParaRPr lang="en-US" dirty="0"/>
        </a:p>
      </dgm:t>
    </dgm:pt>
    <dgm:pt modelId="{2C1430D9-BACE-47C1-96D2-4C12246F9EBE}" type="parTrans" cxnId="{BEF5C399-38BF-4D07-A20C-350B7FD54D6D}">
      <dgm:prSet/>
      <dgm:spPr/>
      <dgm:t>
        <a:bodyPr/>
        <a:lstStyle/>
        <a:p>
          <a:endParaRPr lang="en-US"/>
        </a:p>
      </dgm:t>
    </dgm:pt>
    <dgm:pt modelId="{2D4E5B02-0EFE-472D-AD34-6DBA0806E440}" type="sibTrans" cxnId="{BEF5C399-38BF-4D07-A20C-350B7FD54D6D}">
      <dgm:prSet/>
      <dgm:spPr/>
      <dgm:t>
        <a:bodyPr/>
        <a:lstStyle/>
        <a:p>
          <a:endParaRPr lang="en-US"/>
        </a:p>
      </dgm:t>
    </dgm:pt>
    <dgm:pt modelId="{B1F26F28-5854-416E-B23F-33867FB15E53}">
      <dgm:prSet/>
      <dgm:spPr/>
      <dgm:t>
        <a:bodyPr/>
        <a:lstStyle/>
        <a:p>
          <a:r>
            <a:rPr lang="en-GB" dirty="0"/>
            <a:t>REST only works within  Microsoft .NET environments</a:t>
          </a:r>
          <a:endParaRPr lang="en-US" dirty="0"/>
        </a:p>
      </dgm:t>
    </dgm:pt>
    <dgm:pt modelId="{BBCD523A-0DE1-49A9-BE77-6A1E884429CC}" type="parTrans" cxnId="{972DD076-BD7D-44A6-8A2C-84DADFBB7188}">
      <dgm:prSet/>
      <dgm:spPr/>
      <dgm:t>
        <a:bodyPr/>
        <a:lstStyle/>
        <a:p>
          <a:endParaRPr lang="en-US"/>
        </a:p>
      </dgm:t>
    </dgm:pt>
    <dgm:pt modelId="{A84C45C8-86C5-4E0A-A458-D4C77D6CC30B}" type="sibTrans" cxnId="{972DD076-BD7D-44A6-8A2C-84DADFBB7188}">
      <dgm:prSet/>
      <dgm:spPr/>
      <dgm:t>
        <a:bodyPr/>
        <a:lstStyle/>
        <a:p>
          <a:endParaRPr lang="en-US"/>
        </a:p>
      </dgm:t>
    </dgm:pt>
    <dgm:pt modelId="{07A65274-9BBB-4411-8C14-1C246A50FB0B}">
      <dgm:prSet/>
      <dgm:spPr/>
      <dgm:t>
        <a:bodyPr/>
        <a:lstStyle/>
        <a:p>
          <a:r>
            <a:rPr lang="en-US" dirty="0"/>
            <a:t>What applies to OData?</a:t>
          </a:r>
        </a:p>
      </dgm:t>
    </dgm:pt>
    <dgm:pt modelId="{069D022C-DFE7-470A-A7EA-589A58397DEA}" type="parTrans" cxnId="{34F0108F-397D-4F85-9C5F-9F12D6A4EE74}">
      <dgm:prSet/>
      <dgm:spPr/>
      <dgm:t>
        <a:bodyPr/>
        <a:lstStyle/>
        <a:p>
          <a:endParaRPr lang="en-US"/>
        </a:p>
      </dgm:t>
    </dgm:pt>
    <dgm:pt modelId="{F0F7FE30-C291-4DE6-9F8D-EC582F5B71D0}" type="sibTrans" cxnId="{34F0108F-397D-4F85-9C5F-9F12D6A4EE74}">
      <dgm:prSet/>
      <dgm:spPr/>
      <dgm:t>
        <a:bodyPr/>
        <a:lstStyle/>
        <a:p>
          <a:endParaRPr lang="en-US"/>
        </a:p>
      </dgm:t>
    </dgm:pt>
    <dgm:pt modelId="{6D3D50D0-6EDF-4EB5-B5D5-B8471EBFDD4B}">
      <dgm:prSet/>
      <dgm:spPr/>
      <dgm:t>
        <a:bodyPr/>
        <a:lstStyle/>
        <a:p>
          <a:r>
            <a:rPr lang="en-US" baseline="0" dirty="0"/>
            <a:t>OData (Open Data Protocol) is a data access protocol designed to provide standard CRUDQ access to a data source via a website</a:t>
          </a:r>
          <a:endParaRPr lang="en-US" dirty="0"/>
        </a:p>
      </dgm:t>
    </dgm:pt>
    <dgm:pt modelId="{757BA713-23C3-49C4-8147-EB6D60F5C999}" type="parTrans" cxnId="{8332A2E2-A3B7-467C-BFDB-D2B65F6D1A98}">
      <dgm:prSet/>
      <dgm:spPr/>
      <dgm:t>
        <a:bodyPr/>
        <a:lstStyle/>
        <a:p>
          <a:endParaRPr lang="en-US"/>
        </a:p>
      </dgm:t>
    </dgm:pt>
    <dgm:pt modelId="{90E07357-774E-4FC6-B165-F901A97B4A1C}" type="sibTrans" cxnId="{8332A2E2-A3B7-467C-BFDB-D2B65F6D1A98}">
      <dgm:prSet/>
      <dgm:spPr/>
      <dgm:t>
        <a:bodyPr/>
        <a:lstStyle/>
        <a:p>
          <a:endParaRPr lang="en-US"/>
        </a:p>
      </dgm:t>
    </dgm:pt>
    <dgm:pt modelId="{1CA78FB6-6F31-4A96-81E8-5BC9F5D3BB74}">
      <dgm:prSet/>
      <dgm:spPr/>
      <dgm:t>
        <a:bodyPr/>
        <a:lstStyle/>
        <a:p>
          <a:r>
            <a:rPr lang="en-US" baseline="0" dirty="0"/>
            <a:t>OData requests use the REST model</a:t>
          </a:r>
          <a:endParaRPr lang="en-US" dirty="0"/>
        </a:p>
      </dgm:t>
    </dgm:pt>
    <dgm:pt modelId="{CB33AEEA-5D48-4E12-AEE0-069DF1E16E7F}" type="parTrans" cxnId="{22DE8DE1-8736-4199-B6F8-E840D9B1FA29}">
      <dgm:prSet/>
      <dgm:spPr/>
      <dgm:t>
        <a:bodyPr/>
        <a:lstStyle/>
        <a:p>
          <a:endParaRPr lang="en-US"/>
        </a:p>
      </dgm:t>
    </dgm:pt>
    <dgm:pt modelId="{4EDBDB0F-BAC0-4096-A4B8-D6AB0521636E}" type="sibTrans" cxnId="{22DE8DE1-8736-4199-B6F8-E840D9B1FA29}">
      <dgm:prSet/>
      <dgm:spPr/>
      <dgm:t>
        <a:bodyPr/>
        <a:lstStyle/>
        <a:p>
          <a:endParaRPr lang="en-US"/>
        </a:p>
      </dgm:t>
    </dgm:pt>
    <dgm:pt modelId="{55149096-0879-4281-AA3B-B8B1505D3BF7}">
      <dgm:prSet/>
      <dgm:spPr/>
      <dgm:t>
        <a:bodyPr/>
        <a:lstStyle/>
        <a:p>
          <a:r>
            <a:rPr lang="en-US" dirty="0"/>
            <a:t>The $ sign is being used to add instructions to the URL</a:t>
          </a:r>
        </a:p>
      </dgm:t>
    </dgm:pt>
    <dgm:pt modelId="{A5FEF48A-B15B-434C-AB6E-D7774E32E6B9}" type="parTrans" cxnId="{7C724377-6949-4E5B-B05E-ED4D08858891}">
      <dgm:prSet/>
      <dgm:spPr/>
      <dgm:t>
        <a:bodyPr/>
        <a:lstStyle/>
        <a:p>
          <a:endParaRPr lang="en-US"/>
        </a:p>
      </dgm:t>
    </dgm:pt>
    <dgm:pt modelId="{1098498C-BF19-47E4-B087-5D5A89C00C30}" type="sibTrans" cxnId="{7C724377-6949-4E5B-B05E-ED4D08858891}">
      <dgm:prSet/>
      <dgm:spPr/>
      <dgm:t>
        <a:bodyPr/>
        <a:lstStyle/>
        <a:p>
          <a:endParaRPr lang="en-US"/>
        </a:p>
      </dgm:t>
    </dgm:pt>
    <dgm:pt modelId="{F1EA1456-ECE5-4775-A7FB-8674CB4AE1F7}" type="pres">
      <dgm:prSet presAssocID="{55C7B055-D254-453C-917B-A177418644D3}" presName="diagram" presStyleCnt="0">
        <dgm:presLayoutVars>
          <dgm:chPref val="1"/>
          <dgm:dir/>
          <dgm:animOne val="branch"/>
          <dgm:animLvl val="lvl"/>
          <dgm:resizeHandles/>
        </dgm:presLayoutVars>
      </dgm:prSet>
      <dgm:spPr/>
    </dgm:pt>
    <dgm:pt modelId="{6C6FB93B-7454-4369-82D9-03CF374070C7}" type="pres">
      <dgm:prSet presAssocID="{0BD24677-A47C-471E-8DFC-339DB30DFE16}" presName="root" presStyleCnt="0"/>
      <dgm:spPr/>
    </dgm:pt>
    <dgm:pt modelId="{E1106849-4D68-41B7-A405-8EA83EAA2A46}" type="pres">
      <dgm:prSet presAssocID="{0BD24677-A47C-471E-8DFC-339DB30DFE16}" presName="rootComposite" presStyleCnt="0"/>
      <dgm:spPr/>
    </dgm:pt>
    <dgm:pt modelId="{029DA71D-39F8-4329-AB3B-DB1226212CE0}" type="pres">
      <dgm:prSet presAssocID="{0BD24677-A47C-471E-8DFC-339DB30DFE16}" presName="rootText" presStyleLbl="node1" presStyleIdx="0" presStyleCnt="2"/>
      <dgm:spPr/>
    </dgm:pt>
    <dgm:pt modelId="{781862F9-A482-4A0D-AEDB-C3FEE6A0BDAC}" type="pres">
      <dgm:prSet presAssocID="{0BD24677-A47C-471E-8DFC-339DB30DFE16}" presName="rootConnector" presStyleLbl="node1" presStyleIdx="0" presStyleCnt="2"/>
      <dgm:spPr/>
    </dgm:pt>
    <dgm:pt modelId="{006734CC-27F7-480E-BD1C-516A187A7CAA}" type="pres">
      <dgm:prSet presAssocID="{0BD24677-A47C-471E-8DFC-339DB30DFE16}" presName="childShape" presStyleCnt="0"/>
      <dgm:spPr/>
    </dgm:pt>
    <dgm:pt modelId="{58859A39-28CB-41D7-8730-4B8EB9EDA4C4}" type="pres">
      <dgm:prSet presAssocID="{6D41E586-6302-4A62-9957-70C567B81BCE}" presName="Name13" presStyleLbl="parChTrans1D2" presStyleIdx="0" presStyleCnt="6"/>
      <dgm:spPr/>
    </dgm:pt>
    <dgm:pt modelId="{6014B03C-E981-4C1D-8DA5-FAA47058A3C6}" type="pres">
      <dgm:prSet presAssocID="{6C99957E-F856-4744-B026-04AAEABE2F50}" presName="childText" presStyleLbl="bgAcc1" presStyleIdx="0" presStyleCnt="6">
        <dgm:presLayoutVars>
          <dgm:bulletEnabled val="1"/>
        </dgm:presLayoutVars>
      </dgm:prSet>
      <dgm:spPr/>
    </dgm:pt>
    <dgm:pt modelId="{A95ABB31-5133-4579-9850-FF2AB6ADDD21}" type="pres">
      <dgm:prSet presAssocID="{577AB224-01ED-4625-9638-2670193E7ACA}" presName="Name13" presStyleLbl="parChTrans1D2" presStyleIdx="1" presStyleCnt="6"/>
      <dgm:spPr/>
    </dgm:pt>
    <dgm:pt modelId="{FFBDB17E-9A5A-4A0E-914A-67F9E5BDE0C2}" type="pres">
      <dgm:prSet presAssocID="{B48A0FF3-4E23-4480-85B6-F64FCCE22556}" presName="childText" presStyleLbl="bgAcc1" presStyleIdx="1" presStyleCnt="6">
        <dgm:presLayoutVars>
          <dgm:bulletEnabled val="1"/>
        </dgm:presLayoutVars>
      </dgm:prSet>
      <dgm:spPr/>
    </dgm:pt>
    <dgm:pt modelId="{DE4FAD38-C822-4304-860D-3C90FC2A1483}" type="pres">
      <dgm:prSet presAssocID="{BBCD523A-0DE1-49A9-BE77-6A1E884429CC}" presName="Name13" presStyleLbl="parChTrans1D2" presStyleIdx="2" presStyleCnt="6"/>
      <dgm:spPr/>
    </dgm:pt>
    <dgm:pt modelId="{A7DFDE8F-5573-49FD-BDE6-273DDC9F1283}" type="pres">
      <dgm:prSet presAssocID="{B1F26F28-5854-416E-B23F-33867FB15E53}" presName="childText" presStyleLbl="bgAcc1" presStyleIdx="2" presStyleCnt="6">
        <dgm:presLayoutVars>
          <dgm:bulletEnabled val="1"/>
        </dgm:presLayoutVars>
      </dgm:prSet>
      <dgm:spPr/>
    </dgm:pt>
    <dgm:pt modelId="{3D5B1990-34C6-421E-88FA-4A69D13981EB}" type="pres">
      <dgm:prSet presAssocID="{07A65274-9BBB-4411-8C14-1C246A50FB0B}" presName="root" presStyleCnt="0"/>
      <dgm:spPr/>
    </dgm:pt>
    <dgm:pt modelId="{E7854411-10AC-430B-A716-0232AC0FCFDF}" type="pres">
      <dgm:prSet presAssocID="{07A65274-9BBB-4411-8C14-1C246A50FB0B}" presName="rootComposite" presStyleCnt="0"/>
      <dgm:spPr/>
    </dgm:pt>
    <dgm:pt modelId="{1185B897-7EE5-4E2D-AB67-6531886E82F0}" type="pres">
      <dgm:prSet presAssocID="{07A65274-9BBB-4411-8C14-1C246A50FB0B}" presName="rootText" presStyleLbl="node1" presStyleIdx="1" presStyleCnt="2"/>
      <dgm:spPr/>
    </dgm:pt>
    <dgm:pt modelId="{93C75E91-4A9F-4C9F-BED4-7E66F1DDB04B}" type="pres">
      <dgm:prSet presAssocID="{07A65274-9BBB-4411-8C14-1C246A50FB0B}" presName="rootConnector" presStyleLbl="node1" presStyleIdx="1" presStyleCnt="2"/>
      <dgm:spPr/>
    </dgm:pt>
    <dgm:pt modelId="{96595ADD-FF85-487E-BF74-36A75B2BEFE8}" type="pres">
      <dgm:prSet presAssocID="{07A65274-9BBB-4411-8C14-1C246A50FB0B}" presName="childShape" presStyleCnt="0"/>
      <dgm:spPr/>
    </dgm:pt>
    <dgm:pt modelId="{01B8E423-A4D8-4A01-A581-7748E473FB50}" type="pres">
      <dgm:prSet presAssocID="{757BA713-23C3-49C4-8147-EB6D60F5C999}" presName="Name13" presStyleLbl="parChTrans1D2" presStyleIdx="3" presStyleCnt="6"/>
      <dgm:spPr/>
    </dgm:pt>
    <dgm:pt modelId="{98D84393-B99B-4B05-875C-7ADA708997A8}" type="pres">
      <dgm:prSet presAssocID="{6D3D50D0-6EDF-4EB5-B5D5-B8471EBFDD4B}" presName="childText" presStyleLbl="bgAcc1" presStyleIdx="3" presStyleCnt="6">
        <dgm:presLayoutVars>
          <dgm:bulletEnabled val="1"/>
        </dgm:presLayoutVars>
      </dgm:prSet>
      <dgm:spPr/>
    </dgm:pt>
    <dgm:pt modelId="{C843AA23-EF9A-416F-B741-37B52B22EF96}" type="pres">
      <dgm:prSet presAssocID="{CB33AEEA-5D48-4E12-AEE0-069DF1E16E7F}" presName="Name13" presStyleLbl="parChTrans1D2" presStyleIdx="4" presStyleCnt="6"/>
      <dgm:spPr/>
    </dgm:pt>
    <dgm:pt modelId="{34F97056-16CF-4A47-9990-7EFF223E5738}" type="pres">
      <dgm:prSet presAssocID="{1CA78FB6-6F31-4A96-81E8-5BC9F5D3BB74}" presName="childText" presStyleLbl="bgAcc1" presStyleIdx="4" presStyleCnt="6">
        <dgm:presLayoutVars>
          <dgm:bulletEnabled val="1"/>
        </dgm:presLayoutVars>
      </dgm:prSet>
      <dgm:spPr/>
    </dgm:pt>
    <dgm:pt modelId="{E052520A-3C89-4DBF-83DA-727027808152}" type="pres">
      <dgm:prSet presAssocID="{A5FEF48A-B15B-434C-AB6E-D7774E32E6B9}" presName="Name13" presStyleLbl="parChTrans1D2" presStyleIdx="5" presStyleCnt="6"/>
      <dgm:spPr/>
    </dgm:pt>
    <dgm:pt modelId="{C25C49EE-E419-430E-9E3D-6274F47C2454}" type="pres">
      <dgm:prSet presAssocID="{55149096-0879-4281-AA3B-B8B1505D3BF7}" presName="childText" presStyleLbl="bgAcc1" presStyleIdx="5" presStyleCnt="6">
        <dgm:presLayoutVars>
          <dgm:bulletEnabled val="1"/>
        </dgm:presLayoutVars>
      </dgm:prSet>
      <dgm:spPr/>
    </dgm:pt>
  </dgm:ptLst>
  <dgm:cxnLst>
    <dgm:cxn modelId="{3CB1A002-5D77-48F1-8D46-7FF9A82F865B}" type="presOf" srcId="{0BD24677-A47C-471E-8DFC-339DB30DFE16}" destId="{781862F9-A482-4A0D-AEDB-C3FEE6A0BDAC}" srcOrd="1" destOrd="0" presId="urn:microsoft.com/office/officeart/2005/8/layout/hierarchy3"/>
    <dgm:cxn modelId="{B2E9750D-65DE-4947-B986-8C1E2B3CEF6E}" type="presOf" srcId="{55C7B055-D254-453C-917B-A177418644D3}" destId="{F1EA1456-ECE5-4775-A7FB-8674CB4AE1F7}" srcOrd="0" destOrd="0" presId="urn:microsoft.com/office/officeart/2005/8/layout/hierarchy3"/>
    <dgm:cxn modelId="{B611B610-A918-4F74-AE51-85B10B35D868}" type="presOf" srcId="{07A65274-9BBB-4411-8C14-1C246A50FB0B}" destId="{1185B897-7EE5-4E2D-AB67-6531886E82F0}" srcOrd="0" destOrd="0" presId="urn:microsoft.com/office/officeart/2005/8/layout/hierarchy3"/>
    <dgm:cxn modelId="{E58C3312-FA65-49CF-B722-B890C7D0D048}" type="presOf" srcId="{CB33AEEA-5D48-4E12-AEE0-069DF1E16E7F}" destId="{C843AA23-EF9A-416F-B741-37B52B22EF96}" srcOrd="0" destOrd="0" presId="urn:microsoft.com/office/officeart/2005/8/layout/hierarchy3"/>
    <dgm:cxn modelId="{C8ED1C1E-543D-4A66-AF04-D3889E022704}" type="presOf" srcId="{6D41E586-6302-4A62-9957-70C567B81BCE}" destId="{58859A39-28CB-41D7-8730-4B8EB9EDA4C4}" srcOrd="0" destOrd="0" presId="urn:microsoft.com/office/officeart/2005/8/layout/hierarchy3"/>
    <dgm:cxn modelId="{2036541E-3D30-44F7-A667-A4DB5D203449}" type="presOf" srcId="{6D3D50D0-6EDF-4EB5-B5D5-B8471EBFDD4B}" destId="{98D84393-B99B-4B05-875C-7ADA708997A8}" srcOrd="0" destOrd="0" presId="urn:microsoft.com/office/officeart/2005/8/layout/hierarchy3"/>
    <dgm:cxn modelId="{0A3E5E26-F23F-486E-8743-116D92792B47}" type="presOf" srcId="{55149096-0879-4281-AA3B-B8B1505D3BF7}" destId="{C25C49EE-E419-430E-9E3D-6274F47C2454}" srcOrd="0" destOrd="0" presId="urn:microsoft.com/office/officeart/2005/8/layout/hierarchy3"/>
    <dgm:cxn modelId="{4B8A2D2A-E3A5-4231-AE8B-1E0E15DD7F5A}" type="presOf" srcId="{A5FEF48A-B15B-434C-AB6E-D7774E32E6B9}" destId="{E052520A-3C89-4DBF-83DA-727027808152}" srcOrd="0" destOrd="0" presId="urn:microsoft.com/office/officeart/2005/8/layout/hierarchy3"/>
    <dgm:cxn modelId="{99059F2F-A60B-4A4C-A97D-9AABDA7BFE9B}" type="presOf" srcId="{B48A0FF3-4E23-4480-85B6-F64FCCE22556}" destId="{FFBDB17E-9A5A-4A0E-914A-67F9E5BDE0C2}" srcOrd="0" destOrd="0" presId="urn:microsoft.com/office/officeart/2005/8/layout/hierarchy3"/>
    <dgm:cxn modelId="{972DD076-BD7D-44A6-8A2C-84DADFBB7188}" srcId="{0BD24677-A47C-471E-8DFC-339DB30DFE16}" destId="{B1F26F28-5854-416E-B23F-33867FB15E53}" srcOrd="2" destOrd="0" parTransId="{BBCD523A-0DE1-49A9-BE77-6A1E884429CC}" sibTransId="{A84C45C8-86C5-4E0A-A458-D4C77D6CC30B}"/>
    <dgm:cxn modelId="{7C724377-6949-4E5B-B05E-ED4D08858891}" srcId="{07A65274-9BBB-4411-8C14-1C246A50FB0B}" destId="{55149096-0879-4281-AA3B-B8B1505D3BF7}" srcOrd="2" destOrd="0" parTransId="{A5FEF48A-B15B-434C-AB6E-D7774E32E6B9}" sibTransId="{1098498C-BF19-47E4-B087-5D5A89C00C30}"/>
    <dgm:cxn modelId="{354FF57D-1965-4B1D-BF83-193DB9033676}" type="presOf" srcId="{0BD24677-A47C-471E-8DFC-339DB30DFE16}" destId="{029DA71D-39F8-4329-AB3B-DB1226212CE0}" srcOrd="0" destOrd="0" presId="urn:microsoft.com/office/officeart/2005/8/layout/hierarchy3"/>
    <dgm:cxn modelId="{01D0C987-BE60-4283-B840-9CD1EA85CA9F}" type="presOf" srcId="{577AB224-01ED-4625-9638-2670193E7ACA}" destId="{A95ABB31-5133-4579-9850-FF2AB6ADDD21}" srcOrd="0" destOrd="0" presId="urn:microsoft.com/office/officeart/2005/8/layout/hierarchy3"/>
    <dgm:cxn modelId="{98D73F8A-8D36-46FC-A694-3CBA29C0009E}" type="presOf" srcId="{757BA713-23C3-49C4-8147-EB6D60F5C999}" destId="{01B8E423-A4D8-4A01-A581-7748E473FB50}" srcOrd="0" destOrd="0" presId="urn:microsoft.com/office/officeart/2005/8/layout/hierarchy3"/>
    <dgm:cxn modelId="{34F0108F-397D-4F85-9C5F-9F12D6A4EE74}" srcId="{55C7B055-D254-453C-917B-A177418644D3}" destId="{07A65274-9BBB-4411-8C14-1C246A50FB0B}" srcOrd="1" destOrd="0" parTransId="{069D022C-DFE7-470A-A7EA-589A58397DEA}" sibTransId="{F0F7FE30-C291-4DE6-9F8D-EC582F5B71D0}"/>
    <dgm:cxn modelId="{2B846B8F-69B5-4E12-83DD-2888CE49AF18}" type="presOf" srcId="{BBCD523A-0DE1-49A9-BE77-6A1E884429CC}" destId="{DE4FAD38-C822-4304-860D-3C90FC2A1483}" srcOrd="0" destOrd="0" presId="urn:microsoft.com/office/officeart/2005/8/layout/hierarchy3"/>
    <dgm:cxn modelId="{BEF5C399-38BF-4D07-A20C-350B7FD54D6D}" srcId="{55C7B055-D254-453C-917B-A177418644D3}" destId="{0BD24677-A47C-471E-8DFC-339DB30DFE16}" srcOrd="0" destOrd="0" parTransId="{2C1430D9-BACE-47C1-96D2-4C12246F9EBE}" sibTransId="{2D4E5B02-0EFE-472D-AD34-6DBA0806E440}"/>
    <dgm:cxn modelId="{0B079C9C-3A9F-437A-AD58-088F46A912FE}" srcId="{0BD24677-A47C-471E-8DFC-339DB30DFE16}" destId="{B48A0FF3-4E23-4480-85B6-F64FCCE22556}" srcOrd="1" destOrd="0" parTransId="{577AB224-01ED-4625-9638-2670193E7ACA}" sibTransId="{28A2A2B6-F624-4232-8519-554FCE4B40F4}"/>
    <dgm:cxn modelId="{D9713FB6-77F9-4B17-A1D6-D02656188257}" type="presOf" srcId="{B1F26F28-5854-416E-B23F-33867FB15E53}" destId="{A7DFDE8F-5573-49FD-BDE6-273DDC9F1283}" srcOrd="0" destOrd="0" presId="urn:microsoft.com/office/officeart/2005/8/layout/hierarchy3"/>
    <dgm:cxn modelId="{29B45EC0-0C2D-49E1-8F80-881EE7A0E726}" srcId="{0BD24677-A47C-471E-8DFC-339DB30DFE16}" destId="{6C99957E-F856-4744-B026-04AAEABE2F50}" srcOrd="0" destOrd="0" parTransId="{6D41E586-6302-4A62-9957-70C567B81BCE}" sibTransId="{0B61BC20-A855-4ADD-8DA3-8A4F72A5E6DD}"/>
    <dgm:cxn modelId="{22DE8DE1-8736-4199-B6F8-E840D9B1FA29}" srcId="{07A65274-9BBB-4411-8C14-1C246A50FB0B}" destId="{1CA78FB6-6F31-4A96-81E8-5BC9F5D3BB74}" srcOrd="1" destOrd="0" parTransId="{CB33AEEA-5D48-4E12-AEE0-069DF1E16E7F}" sibTransId="{4EDBDB0F-BAC0-4096-A4B8-D6AB0521636E}"/>
    <dgm:cxn modelId="{3DBD7FE2-F709-4683-A661-3E846D6E212D}" type="presOf" srcId="{1CA78FB6-6F31-4A96-81E8-5BC9F5D3BB74}" destId="{34F97056-16CF-4A47-9990-7EFF223E5738}" srcOrd="0" destOrd="0" presId="urn:microsoft.com/office/officeart/2005/8/layout/hierarchy3"/>
    <dgm:cxn modelId="{8332A2E2-A3B7-467C-BFDB-D2B65F6D1A98}" srcId="{07A65274-9BBB-4411-8C14-1C246A50FB0B}" destId="{6D3D50D0-6EDF-4EB5-B5D5-B8471EBFDD4B}" srcOrd="0" destOrd="0" parTransId="{757BA713-23C3-49C4-8147-EB6D60F5C999}" sibTransId="{90E07357-774E-4FC6-B165-F901A97B4A1C}"/>
    <dgm:cxn modelId="{27F858F2-78BF-403E-AA09-6A9B266F0E5F}" type="presOf" srcId="{07A65274-9BBB-4411-8C14-1C246A50FB0B}" destId="{93C75E91-4A9F-4C9F-BED4-7E66F1DDB04B}" srcOrd="1" destOrd="0" presId="urn:microsoft.com/office/officeart/2005/8/layout/hierarchy3"/>
    <dgm:cxn modelId="{BA9537F8-2025-440E-837C-1995676D2F0F}" type="presOf" srcId="{6C99957E-F856-4744-B026-04AAEABE2F50}" destId="{6014B03C-E981-4C1D-8DA5-FAA47058A3C6}" srcOrd="0" destOrd="0" presId="urn:microsoft.com/office/officeart/2005/8/layout/hierarchy3"/>
    <dgm:cxn modelId="{B486B152-0D51-4992-8FDA-CDB992F71699}" type="presParOf" srcId="{F1EA1456-ECE5-4775-A7FB-8674CB4AE1F7}" destId="{6C6FB93B-7454-4369-82D9-03CF374070C7}" srcOrd="0" destOrd="0" presId="urn:microsoft.com/office/officeart/2005/8/layout/hierarchy3"/>
    <dgm:cxn modelId="{7995D795-0555-4B05-9123-69B9B0E2C285}" type="presParOf" srcId="{6C6FB93B-7454-4369-82D9-03CF374070C7}" destId="{E1106849-4D68-41B7-A405-8EA83EAA2A46}" srcOrd="0" destOrd="0" presId="urn:microsoft.com/office/officeart/2005/8/layout/hierarchy3"/>
    <dgm:cxn modelId="{8676D422-51BD-4133-BFDA-25379B167CB1}" type="presParOf" srcId="{E1106849-4D68-41B7-A405-8EA83EAA2A46}" destId="{029DA71D-39F8-4329-AB3B-DB1226212CE0}" srcOrd="0" destOrd="0" presId="urn:microsoft.com/office/officeart/2005/8/layout/hierarchy3"/>
    <dgm:cxn modelId="{EF2559DF-0DD6-47A3-B645-A9D2864CA4B1}" type="presParOf" srcId="{E1106849-4D68-41B7-A405-8EA83EAA2A46}" destId="{781862F9-A482-4A0D-AEDB-C3FEE6A0BDAC}" srcOrd="1" destOrd="0" presId="urn:microsoft.com/office/officeart/2005/8/layout/hierarchy3"/>
    <dgm:cxn modelId="{DE4D0F2E-A33F-4F4B-AAD1-8F0D57CE48C5}" type="presParOf" srcId="{6C6FB93B-7454-4369-82D9-03CF374070C7}" destId="{006734CC-27F7-480E-BD1C-516A187A7CAA}" srcOrd="1" destOrd="0" presId="urn:microsoft.com/office/officeart/2005/8/layout/hierarchy3"/>
    <dgm:cxn modelId="{29F34812-45B3-4A4D-97A0-8C4F218DBB2C}" type="presParOf" srcId="{006734CC-27F7-480E-BD1C-516A187A7CAA}" destId="{58859A39-28CB-41D7-8730-4B8EB9EDA4C4}" srcOrd="0" destOrd="0" presId="urn:microsoft.com/office/officeart/2005/8/layout/hierarchy3"/>
    <dgm:cxn modelId="{3CA7DF6E-0037-42CA-B3C8-90B3E0A38B5B}" type="presParOf" srcId="{006734CC-27F7-480E-BD1C-516A187A7CAA}" destId="{6014B03C-E981-4C1D-8DA5-FAA47058A3C6}" srcOrd="1" destOrd="0" presId="urn:microsoft.com/office/officeart/2005/8/layout/hierarchy3"/>
    <dgm:cxn modelId="{2291096D-0505-4A06-B010-B6F348CCA127}" type="presParOf" srcId="{006734CC-27F7-480E-BD1C-516A187A7CAA}" destId="{A95ABB31-5133-4579-9850-FF2AB6ADDD21}" srcOrd="2" destOrd="0" presId="urn:microsoft.com/office/officeart/2005/8/layout/hierarchy3"/>
    <dgm:cxn modelId="{75A5203F-FD7A-44C2-88BD-A563CAC47401}" type="presParOf" srcId="{006734CC-27F7-480E-BD1C-516A187A7CAA}" destId="{FFBDB17E-9A5A-4A0E-914A-67F9E5BDE0C2}" srcOrd="3" destOrd="0" presId="urn:microsoft.com/office/officeart/2005/8/layout/hierarchy3"/>
    <dgm:cxn modelId="{3DE07C91-B851-46C2-9EF6-C24FF91E9EA9}" type="presParOf" srcId="{006734CC-27F7-480E-BD1C-516A187A7CAA}" destId="{DE4FAD38-C822-4304-860D-3C90FC2A1483}" srcOrd="4" destOrd="0" presId="urn:microsoft.com/office/officeart/2005/8/layout/hierarchy3"/>
    <dgm:cxn modelId="{D5E1FCF3-CE67-45AC-B3C8-40DE42860FBB}" type="presParOf" srcId="{006734CC-27F7-480E-BD1C-516A187A7CAA}" destId="{A7DFDE8F-5573-49FD-BDE6-273DDC9F1283}" srcOrd="5" destOrd="0" presId="urn:microsoft.com/office/officeart/2005/8/layout/hierarchy3"/>
    <dgm:cxn modelId="{123F7A8B-C857-46C1-A91B-6F59C34257D2}" type="presParOf" srcId="{F1EA1456-ECE5-4775-A7FB-8674CB4AE1F7}" destId="{3D5B1990-34C6-421E-88FA-4A69D13981EB}" srcOrd="1" destOrd="0" presId="urn:microsoft.com/office/officeart/2005/8/layout/hierarchy3"/>
    <dgm:cxn modelId="{D9BA726A-0068-4ECD-BDAF-970A2DC66FFE}" type="presParOf" srcId="{3D5B1990-34C6-421E-88FA-4A69D13981EB}" destId="{E7854411-10AC-430B-A716-0232AC0FCFDF}" srcOrd="0" destOrd="0" presId="urn:microsoft.com/office/officeart/2005/8/layout/hierarchy3"/>
    <dgm:cxn modelId="{C86211E4-5021-4A83-B276-A1906D2534DD}" type="presParOf" srcId="{E7854411-10AC-430B-A716-0232AC0FCFDF}" destId="{1185B897-7EE5-4E2D-AB67-6531886E82F0}" srcOrd="0" destOrd="0" presId="urn:microsoft.com/office/officeart/2005/8/layout/hierarchy3"/>
    <dgm:cxn modelId="{D308C16C-0E17-4E1C-9D73-290029E234B9}" type="presParOf" srcId="{E7854411-10AC-430B-A716-0232AC0FCFDF}" destId="{93C75E91-4A9F-4C9F-BED4-7E66F1DDB04B}" srcOrd="1" destOrd="0" presId="urn:microsoft.com/office/officeart/2005/8/layout/hierarchy3"/>
    <dgm:cxn modelId="{226B5F2E-7C84-4988-8A1A-4699A2923647}" type="presParOf" srcId="{3D5B1990-34C6-421E-88FA-4A69D13981EB}" destId="{96595ADD-FF85-487E-BF74-36A75B2BEFE8}" srcOrd="1" destOrd="0" presId="urn:microsoft.com/office/officeart/2005/8/layout/hierarchy3"/>
    <dgm:cxn modelId="{851A62A4-4317-4AE5-B018-F996514C34B2}" type="presParOf" srcId="{96595ADD-FF85-487E-BF74-36A75B2BEFE8}" destId="{01B8E423-A4D8-4A01-A581-7748E473FB50}" srcOrd="0" destOrd="0" presId="urn:microsoft.com/office/officeart/2005/8/layout/hierarchy3"/>
    <dgm:cxn modelId="{9A69FB9B-9D00-4345-A792-4D5BCDB399A4}" type="presParOf" srcId="{96595ADD-FF85-487E-BF74-36A75B2BEFE8}" destId="{98D84393-B99B-4B05-875C-7ADA708997A8}" srcOrd="1" destOrd="0" presId="urn:microsoft.com/office/officeart/2005/8/layout/hierarchy3"/>
    <dgm:cxn modelId="{59ABCCBE-94EC-4982-8AE8-43FC6D42D4B4}" type="presParOf" srcId="{96595ADD-FF85-487E-BF74-36A75B2BEFE8}" destId="{C843AA23-EF9A-416F-B741-37B52B22EF96}" srcOrd="2" destOrd="0" presId="urn:microsoft.com/office/officeart/2005/8/layout/hierarchy3"/>
    <dgm:cxn modelId="{A4025033-59A3-4A66-AA12-C0D8762E9BE4}" type="presParOf" srcId="{96595ADD-FF85-487E-BF74-36A75B2BEFE8}" destId="{34F97056-16CF-4A47-9990-7EFF223E5738}" srcOrd="3" destOrd="0" presId="urn:microsoft.com/office/officeart/2005/8/layout/hierarchy3"/>
    <dgm:cxn modelId="{6F1CF7F9-6EE2-4932-92E2-7D624DBE9E5C}" type="presParOf" srcId="{96595ADD-FF85-487E-BF74-36A75B2BEFE8}" destId="{E052520A-3C89-4DBF-83DA-727027808152}" srcOrd="4" destOrd="0" presId="urn:microsoft.com/office/officeart/2005/8/layout/hierarchy3"/>
    <dgm:cxn modelId="{15B4E56D-CE4A-4E6F-9F06-1FE2D2F7D42D}" type="presParOf" srcId="{96595ADD-FF85-487E-BF74-36A75B2BEFE8}" destId="{C25C49EE-E419-430E-9E3D-6274F47C2454}"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5C7B055-D254-453C-917B-A177418644D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C99957E-F856-4744-B026-04AAEABE2F50}">
      <dgm:prSet/>
      <dgm:spPr/>
      <dgm:t>
        <a:bodyPr/>
        <a:lstStyle/>
        <a:p>
          <a:r>
            <a:rPr lang="en-US" dirty="0"/>
            <a:t>REST (Representational State Transfer) is a style of software architecture for distributed systems such as the World Wide Web</a:t>
          </a:r>
        </a:p>
      </dgm:t>
    </dgm:pt>
    <dgm:pt modelId="{6D41E586-6302-4A62-9957-70C567B81BCE}" type="parTrans" cxnId="{29B45EC0-0C2D-49E1-8F80-881EE7A0E726}">
      <dgm:prSet/>
      <dgm:spPr/>
      <dgm:t>
        <a:bodyPr/>
        <a:lstStyle/>
        <a:p>
          <a:endParaRPr lang="en-US"/>
        </a:p>
      </dgm:t>
    </dgm:pt>
    <dgm:pt modelId="{0B61BC20-A855-4ADD-8DA3-8A4F72A5E6DD}" type="sibTrans" cxnId="{29B45EC0-0C2D-49E1-8F80-881EE7A0E726}">
      <dgm:prSet/>
      <dgm:spPr/>
      <dgm:t>
        <a:bodyPr/>
        <a:lstStyle/>
        <a:p>
          <a:endParaRPr lang="en-US"/>
        </a:p>
      </dgm:t>
    </dgm:pt>
    <dgm:pt modelId="{B48A0FF3-4E23-4480-85B6-F64FCCE22556}">
      <dgm:prSet/>
      <dgm:spPr/>
      <dgm:t>
        <a:bodyPr/>
        <a:lstStyle/>
        <a:p>
          <a:r>
            <a:rPr lang="en-US" dirty="0"/>
            <a:t>A RESTful web API is a web service implemented using HTTP and the principles of REST</a:t>
          </a:r>
        </a:p>
      </dgm:t>
    </dgm:pt>
    <dgm:pt modelId="{577AB224-01ED-4625-9638-2670193E7ACA}" type="parTrans" cxnId="{0B079C9C-3A9F-437A-AD58-088F46A912FE}">
      <dgm:prSet/>
      <dgm:spPr/>
      <dgm:t>
        <a:bodyPr/>
        <a:lstStyle/>
        <a:p>
          <a:endParaRPr lang="en-US"/>
        </a:p>
      </dgm:t>
    </dgm:pt>
    <dgm:pt modelId="{28A2A2B6-F624-4232-8519-554FCE4B40F4}" type="sibTrans" cxnId="{0B079C9C-3A9F-437A-AD58-088F46A912FE}">
      <dgm:prSet/>
      <dgm:spPr/>
      <dgm:t>
        <a:bodyPr/>
        <a:lstStyle/>
        <a:p>
          <a:endParaRPr lang="en-US"/>
        </a:p>
      </dgm:t>
    </dgm:pt>
    <dgm:pt modelId="{0BD24677-A47C-471E-8DFC-339DB30DFE16}">
      <dgm:prSet/>
      <dgm:spPr/>
      <dgm:t>
        <a:bodyPr/>
        <a:lstStyle/>
        <a:p>
          <a:r>
            <a:rPr lang="en-GB" dirty="0"/>
            <a:t>What does NOT describe a REST API?</a:t>
          </a:r>
          <a:endParaRPr lang="en-US" dirty="0"/>
        </a:p>
      </dgm:t>
    </dgm:pt>
    <dgm:pt modelId="{2C1430D9-BACE-47C1-96D2-4C12246F9EBE}" type="parTrans" cxnId="{BEF5C399-38BF-4D07-A20C-350B7FD54D6D}">
      <dgm:prSet/>
      <dgm:spPr/>
      <dgm:t>
        <a:bodyPr/>
        <a:lstStyle/>
        <a:p>
          <a:endParaRPr lang="en-US"/>
        </a:p>
      </dgm:t>
    </dgm:pt>
    <dgm:pt modelId="{2D4E5B02-0EFE-472D-AD34-6DBA0806E440}" type="sibTrans" cxnId="{BEF5C399-38BF-4D07-A20C-350B7FD54D6D}">
      <dgm:prSet/>
      <dgm:spPr/>
      <dgm:t>
        <a:bodyPr/>
        <a:lstStyle/>
        <a:p>
          <a:endParaRPr lang="en-US"/>
        </a:p>
      </dgm:t>
    </dgm:pt>
    <dgm:pt modelId="{B1F26F28-5854-416E-B23F-33867FB15E53}">
      <dgm:prSet/>
      <dgm:spPr>
        <a:solidFill>
          <a:srgbClr val="00B050">
            <a:alpha val="90000"/>
          </a:srgbClr>
        </a:solidFill>
      </dgm:spPr>
      <dgm:t>
        <a:bodyPr/>
        <a:lstStyle/>
        <a:p>
          <a:r>
            <a:rPr lang="en-GB" dirty="0"/>
            <a:t>REST only works within  Microsoft .NET environments</a:t>
          </a:r>
          <a:endParaRPr lang="en-US" dirty="0"/>
        </a:p>
      </dgm:t>
    </dgm:pt>
    <dgm:pt modelId="{BBCD523A-0DE1-49A9-BE77-6A1E884429CC}" type="parTrans" cxnId="{972DD076-BD7D-44A6-8A2C-84DADFBB7188}">
      <dgm:prSet/>
      <dgm:spPr/>
      <dgm:t>
        <a:bodyPr/>
        <a:lstStyle/>
        <a:p>
          <a:endParaRPr lang="en-US"/>
        </a:p>
      </dgm:t>
    </dgm:pt>
    <dgm:pt modelId="{A84C45C8-86C5-4E0A-A458-D4C77D6CC30B}" type="sibTrans" cxnId="{972DD076-BD7D-44A6-8A2C-84DADFBB7188}">
      <dgm:prSet/>
      <dgm:spPr/>
      <dgm:t>
        <a:bodyPr/>
        <a:lstStyle/>
        <a:p>
          <a:endParaRPr lang="en-US"/>
        </a:p>
      </dgm:t>
    </dgm:pt>
    <dgm:pt modelId="{07A65274-9BBB-4411-8C14-1C246A50FB0B}">
      <dgm:prSet/>
      <dgm:spPr/>
      <dgm:t>
        <a:bodyPr/>
        <a:lstStyle/>
        <a:p>
          <a:r>
            <a:rPr lang="en-US" dirty="0"/>
            <a:t>What applies to OData?</a:t>
          </a:r>
        </a:p>
      </dgm:t>
    </dgm:pt>
    <dgm:pt modelId="{069D022C-DFE7-470A-A7EA-589A58397DEA}" type="parTrans" cxnId="{34F0108F-397D-4F85-9C5F-9F12D6A4EE74}">
      <dgm:prSet/>
      <dgm:spPr/>
      <dgm:t>
        <a:bodyPr/>
        <a:lstStyle/>
        <a:p>
          <a:endParaRPr lang="en-US"/>
        </a:p>
      </dgm:t>
    </dgm:pt>
    <dgm:pt modelId="{F0F7FE30-C291-4DE6-9F8D-EC582F5B71D0}" type="sibTrans" cxnId="{34F0108F-397D-4F85-9C5F-9F12D6A4EE74}">
      <dgm:prSet/>
      <dgm:spPr/>
      <dgm:t>
        <a:bodyPr/>
        <a:lstStyle/>
        <a:p>
          <a:endParaRPr lang="en-US"/>
        </a:p>
      </dgm:t>
    </dgm:pt>
    <dgm:pt modelId="{6D3D50D0-6EDF-4EB5-B5D5-B8471EBFDD4B}">
      <dgm:prSet/>
      <dgm:spPr>
        <a:solidFill>
          <a:srgbClr val="00B050">
            <a:alpha val="90000"/>
          </a:srgbClr>
        </a:solidFill>
      </dgm:spPr>
      <dgm:t>
        <a:bodyPr/>
        <a:lstStyle/>
        <a:p>
          <a:r>
            <a:rPr lang="en-US" baseline="0" dirty="0"/>
            <a:t>OData (Open Data Protocol) is a data access protocol designed to provide standard CRUDQ access to a data source via a website</a:t>
          </a:r>
          <a:endParaRPr lang="en-US" dirty="0"/>
        </a:p>
      </dgm:t>
    </dgm:pt>
    <dgm:pt modelId="{757BA713-23C3-49C4-8147-EB6D60F5C999}" type="parTrans" cxnId="{8332A2E2-A3B7-467C-BFDB-D2B65F6D1A98}">
      <dgm:prSet/>
      <dgm:spPr/>
      <dgm:t>
        <a:bodyPr/>
        <a:lstStyle/>
        <a:p>
          <a:endParaRPr lang="en-US"/>
        </a:p>
      </dgm:t>
    </dgm:pt>
    <dgm:pt modelId="{90E07357-774E-4FC6-B165-F901A97B4A1C}" type="sibTrans" cxnId="{8332A2E2-A3B7-467C-BFDB-D2B65F6D1A98}">
      <dgm:prSet/>
      <dgm:spPr/>
      <dgm:t>
        <a:bodyPr/>
        <a:lstStyle/>
        <a:p>
          <a:endParaRPr lang="en-US"/>
        </a:p>
      </dgm:t>
    </dgm:pt>
    <dgm:pt modelId="{1CA78FB6-6F31-4A96-81E8-5BC9F5D3BB74}">
      <dgm:prSet/>
      <dgm:spPr>
        <a:solidFill>
          <a:srgbClr val="00B050">
            <a:alpha val="90000"/>
          </a:srgbClr>
        </a:solidFill>
      </dgm:spPr>
      <dgm:t>
        <a:bodyPr/>
        <a:lstStyle/>
        <a:p>
          <a:r>
            <a:rPr lang="en-US" baseline="0" dirty="0"/>
            <a:t>OData requests use the REST model</a:t>
          </a:r>
          <a:endParaRPr lang="en-US" dirty="0"/>
        </a:p>
      </dgm:t>
    </dgm:pt>
    <dgm:pt modelId="{CB33AEEA-5D48-4E12-AEE0-069DF1E16E7F}" type="parTrans" cxnId="{22DE8DE1-8736-4199-B6F8-E840D9B1FA29}">
      <dgm:prSet/>
      <dgm:spPr/>
      <dgm:t>
        <a:bodyPr/>
        <a:lstStyle/>
        <a:p>
          <a:endParaRPr lang="en-US"/>
        </a:p>
      </dgm:t>
    </dgm:pt>
    <dgm:pt modelId="{4EDBDB0F-BAC0-4096-A4B8-D6AB0521636E}" type="sibTrans" cxnId="{22DE8DE1-8736-4199-B6F8-E840D9B1FA29}">
      <dgm:prSet/>
      <dgm:spPr/>
      <dgm:t>
        <a:bodyPr/>
        <a:lstStyle/>
        <a:p>
          <a:endParaRPr lang="en-US"/>
        </a:p>
      </dgm:t>
    </dgm:pt>
    <dgm:pt modelId="{55149096-0879-4281-AA3B-B8B1505D3BF7}">
      <dgm:prSet/>
      <dgm:spPr>
        <a:solidFill>
          <a:srgbClr val="00B050">
            <a:alpha val="90000"/>
          </a:srgbClr>
        </a:solidFill>
      </dgm:spPr>
      <dgm:t>
        <a:bodyPr/>
        <a:lstStyle/>
        <a:p>
          <a:r>
            <a:rPr lang="en-US" dirty="0"/>
            <a:t>The $ sign is being used to add instructions to the URL</a:t>
          </a:r>
        </a:p>
      </dgm:t>
    </dgm:pt>
    <dgm:pt modelId="{A5FEF48A-B15B-434C-AB6E-D7774E32E6B9}" type="parTrans" cxnId="{7C724377-6949-4E5B-B05E-ED4D08858891}">
      <dgm:prSet/>
      <dgm:spPr/>
      <dgm:t>
        <a:bodyPr/>
        <a:lstStyle/>
        <a:p>
          <a:endParaRPr lang="en-US"/>
        </a:p>
      </dgm:t>
    </dgm:pt>
    <dgm:pt modelId="{1098498C-BF19-47E4-B087-5D5A89C00C30}" type="sibTrans" cxnId="{7C724377-6949-4E5B-B05E-ED4D08858891}">
      <dgm:prSet/>
      <dgm:spPr/>
      <dgm:t>
        <a:bodyPr/>
        <a:lstStyle/>
        <a:p>
          <a:endParaRPr lang="en-US"/>
        </a:p>
      </dgm:t>
    </dgm:pt>
    <dgm:pt modelId="{F1EA1456-ECE5-4775-A7FB-8674CB4AE1F7}" type="pres">
      <dgm:prSet presAssocID="{55C7B055-D254-453C-917B-A177418644D3}" presName="diagram" presStyleCnt="0">
        <dgm:presLayoutVars>
          <dgm:chPref val="1"/>
          <dgm:dir/>
          <dgm:animOne val="branch"/>
          <dgm:animLvl val="lvl"/>
          <dgm:resizeHandles/>
        </dgm:presLayoutVars>
      </dgm:prSet>
      <dgm:spPr/>
    </dgm:pt>
    <dgm:pt modelId="{6C6FB93B-7454-4369-82D9-03CF374070C7}" type="pres">
      <dgm:prSet presAssocID="{0BD24677-A47C-471E-8DFC-339DB30DFE16}" presName="root" presStyleCnt="0"/>
      <dgm:spPr/>
    </dgm:pt>
    <dgm:pt modelId="{E1106849-4D68-41B7-A405-8EA83EAA2A46}" type="pres">
      <dgm:prSet presAssocID="{0BD24677-A47C-471E-8DFC-339DB30DFE16}" presName="rootComposite" presStyleCnt="0"/>
      <dgm:spPr/>
    </dgm:pt>
    <dgm:pt modelId="{029DA71D-39F8-4329-AB3B-DB1226212CE0}" type="pres">
      <dgm:prSet presAssocID="{0BD24677-A47C-471E-8DFC-339DB30DFE16}" presName="rootText" presStyleLbl="node1" presStyleIdx="0" presStyleCnt="2"/>
      <dgm:spPr/>
    </dgm:pt>
    <dgm:pt modelId="{781862F9-A482-4A0D-AEDB-C3FEE6A0BDAC}" type="pres">
      <dgm:prSet presAssocID="{0BD24677-A47C-471E-8DFC-339DB30DFE16}" presName="rootConnector" presStyleLbl="node1" presStyleIdx="0" presStyleCnt="2"/>
      <dgm:spPr/>
    </dgm:pt>
    <dgm:pt modelId="{006734CC-27F7-480E-BD1C-516A187A7CAA}" type="pres">
      <dgm:prSet presAssocID="{0BD24677-A47C-471E-8DFC-339DB30DFE16}" presName="childShape" presStyleCnt="0"/>
      <dgm:spPr/>
    </dgm:pt>
    <dgm:pt modelId="{58859A39-28CB-41D7-8730-4B8EB9EDA4C4}" type="pres">
      <dgm:prSet presAssocID="{6D41E586-6302-4A62-9957-70C567B81BCE}" presName="Name13" presStyleLbl="parChTrans1D2" presStyleIdx="0" presStyleCnt="6"/>
      <dgm:spPr/>
    </dgm:pt>
    <dgm:pt modelId="{6014B03C-E981-4C1D-8DA5-FAA47058A3C6}" type="pres">
      <dgm:prSet presAssocID="{6C99957E-F856-4744-B026-04AAEABE2F50}" presName="childText" presStyleLbl="bgAcc1" presStyleIdx="0" presStyleCnt="6">
        <dgm:presLayoutVars>
          <dgm:bulletEnabled val="1"/>
        </dgm:presLayoutVars>
      </dgm:prSet>
      <dgm:spPr/>
    </dgm:pt>
    <dgm:pt modelId="{A95ABB31-5133-4579-9850-FF2AB6ADDD21}" type="pres">
      <dgm:prSet presAssocID="{577AB224-01ED-4625-9638-2670193E7ACA}" presName="Name13" presStyleLbl="parChTrans1D2" presStyleIdx="1" presStyleCnt="6"/>
      <dgm:spPr/>
    </dgm:pt>
    <dgm:pt modelId="{FFBDB17E-9A5A-4A0E-914A-67F9E5BDE0C2}" type="pres">
      <dgm:prSet presAssocID="{B48A0FF3-4E23-4480-85B6-F64FCCE22556}" presName="childText" presStyleLbl="bgAcc1" presStyleIdx="1" presStyleCnt="6">
        <dgm:presLayoutVars>
          <dgm:bulletEnabled val="1"/>
        </dgm:presLayoutVars>
      </dgm:prSet>
      <dgm:spPr/>
    </dgm:pt>
    <dgm:pt modelId="{DE4FAD38-C822-4304-860D-3C90FC2A1483}" type="pres">
      <dgm:prSet presAssocID="{BBCD523A-0DE1-49A9-BE77-6A1E884429CC}" presName="Name13" presStyleLbl="parChTrans1D2" presStyleIdx="2" presStyleCnt="6"/>
      <dgm:spPr/>
    </dgm:pt>
    <dgm:pt modelId="{A7DFDE8F-5573-49FD-BDE6-273DDC9F1283}" type="pres">
      <dgm:prSet presAssocID="{B1F26F28-5854-416E-B23F-33867FB15E53}" presName="childText" presStyleLbl="bgAcc1" presStyleIdx="2" presStyleCnt="6">
        <dgm:presLayoutVars>
          <dgm:bulletEnabled val="1"/>
        </dgm:presLayoutVars>
      </dgm:prSet>
      <dgm:spPr/>
    </dgm:pt>
    <dgm:pt modelId="{3D5B1990-34C6-421E-88FA-4A69D13981EB}" type="pres">
      <dgm:prSet presAssocID="{07A65274-9BBB-4411-8C14-1C246A50FB0B}" presName="root" presStyleCnt="0"/>
      <dgm:spPr/>
    </dgm:pt>
    <dgm:pt modelId="{E7854411-10AC-430B-A716-0232AC0FCFDF}" type="pres">
      <dgm:prSet presAssocID="{07A65274-9BBB-4411-8C14-1C246A50FB0B}" presName="rootComposite" presStyleCnt="0"/>
      <dgm:spPr/>
    </dgm:pt>
    <dgm:pt modelId="{1185B897-7EE5-4E2D-AB67-6531886E82F0}" type="pres">
      <dgm:prSet presAssocID="{07A65274-9BBB-4411-8C14-1C246A50FB0B}" presName="rootText" presStyleLbl="node1" presStyleIdx="1" presStyleCnt="2"/>
      <dgm:spPr/>
    </dgm:pt>
    <dgm:pt modelId="{93C75E91-4A9F-4C9F-BED4-7E66F1DDB04B}" type="pres">
      <dgm:prSet presAssocID="{07A65274-9BBB-4411-8C14-1C246A50FB0B}" presName="rootConnector" presStyleLbl="node1" presStyleIdx="1" presStyleCnt="2"/>
      <dgm:spPr/>
    </dgm:pt>
    <dgm:pt modelId="{96595ADD-FF85-487E-BF74-36A75B2BEFE8}" type="pres">
      <dgm:prSet presAssocID="{07A65274-9BBB-4411-8C14-1C246A50FB0B}" presName="childShape" presStyleCnt="0"/>
      <dgm:spPr/>
    </dgm:pt>
    <dgm:pt modelId="{01B8E423-A4D8-4A01-A581-7748E473FB50}" type="pres">
      <dgm:prSet presAssocID="{757BA713-23C3-49C4-8147-EB6D60F5C999}" presName="Name13" presStyleLbl="parChTrans1D2" presStyleIdx="3" presStyleCnt="6"/>
      <dgm:spPr/>
    </dgm:pt>
    <dgm:pt modelId="{98D84393-B99B-4B05-875C-7ADA708997A8}" type="pres">
      <dgm:prSet presAssocID="{6D3D50D0-6EDF-4EB5-B5D5-B8471EBFDD4B}" presName="childText" presStyleLbl="bgAcc1" presStyleIdx="3" presStyleCnt="6">
        <dgm:presLayoutVars>
          <dgm:bulletEnabled val="1"/>
        </dgm:presLayoutVars>
      </dgm:prSet>
      <dgm:spPr/>
    </dgm:pt>
    <dgm:pt modelId="{C843AA23-EF9A-416F-B741-37B52B22EF96}" type="pres">
      <dgm:prSet presAssocID="{CB33AEEA-5D48-4E12-AEE0-069DF1E16E7F}" presName="Name13" presStyleLbl="parChTrans1D2" presStyleIdx="4" presStyleCnt="6"/>
      <dgm:spPr/>
    </dgm:pt>
    <dgm:pt modelId="{34F97056-16CF-4A47-9990-7EFF223E5738}" type="pres">
      <dgm:prSet presAssocID="{1CA78FB6-6F31-4A96-81E8-5BC9F5D3BB74}" presName="childText" presStyleLbl="bgAcc1" presStyleIdx="4" presStyleCnt="6">
        <dgm:presLayoutVars>
          <dgm:bulletEnabled val="1"/>
        </dgm:presLayoutVars>
      </dgm:prSet>
      <dgm:spPr/>
    </dgm:pt>
    <dgm:pt modelId="{E052520A-3C89-4DBF-83DA-727027808152}" type="pres">
      <dgm:prSet presAssocID="{A5FEF48A-B15B-434C-AB6E-D7774E32E6B9}" presName="Name13" presStyleLbl="parChTrans1D2" presStyleIdx="5" presStyleCnt="6"/>
      <dgm:spPr/>
    </dgm:pt>
    <dgm:pt modelId="{C25C49EE-E419-430E-9E3D-6274F47C2454}" type="pres">
      <dgm:prSet presAssocID="{55149096-0879-4281-AA3B-B8B1505D3BF7}" presName="childText" presStyleLbl="bgAcc1" presStyleIdx="5" presStyleCnt="6">
        <dgm:presLayoutVars>
          <dgm:bulletEnabled val="1"/>
        </dgm:presLayoutVars>
      </dgm:prSet>
      <dgm:spPr/>
    </dgm:pt>
  </dgm:ptLst>
  <dgm:cxnLst>
    <dgm:cxn modelId="{3CB1A002-5D77-48F1-8D46-7FF9A82F865B}" type="presOf" srcId="{0BD24677-A47C-471E-8DFC-339DB30DFE16}" destId="{781862F9-A482-4A0D-AEDB-C3FEE6A0BDAC}" srcOrd="1" destOrd="0" presId="urn:microsoft.com/office/officeart/2005/8/layout/hierarchy3"/>
    <dgm:cxn modelId="{B2E9750D-65DE-4947-B986-8C1E2B3CEF6E}" type="presOf" srcId="{55C7B055-D254-453C-917B-A177418644D3}" destId="{F1EA1456-ECE5-4775-A7FB-8674CB4AE1F7}" srcOrd="0" destOrd="0" presId="urn:microsoft.com/office/officeart/2005/8/layout/hierarchy3"/>
    <dgm:cxn modelId="{B611B610-A918-4F74-AE51-85B10B35D868}" type="presOf" srcId="{07A65274-9BBB-4411-8C14-1C246A50FB0B}" destId="{1185B897-7EE5-4E2D-AB67-6531886E82F0}" srcOrd="0" destOrd="0" presId="urn:microsoft.com/office/officeart/2005/8/layout/hierarchy3"/>
    <dgm:cxn modelId="{E58C3312-FA65-49CF-B722-B890C7D0D048}" type="presOf" srcId="{CB33AEEA-5D48-4E12-AEE0-069DF1E16E7F}" destId="{C843AA23-EF9A-416F-B741-37B52B22EF96}" srcOrd="0" destOrd="0" presId="urn:microsoft.com/office/officeart/2005/8/layout/hierarchy3"/>
    <dgm:cxn modelId="{C8ED1C1E-543D-4A66-AF04-D3889E022704}" type="presOf" srcId="{6D41E586-6302-4A62-9957-70C567B81BCE}" destId="{58859A39-28CB-41D7-8730-4B8EB9EDA4C4}" srcOrd="0" destOrd="0" presId="urn:microsoft.com/office/officeart/2005/8/layout/hierarchy3"/>
    <dgm:cxn modelId="{2036541E-3D30-44F7-A667-A4DB5D203449}" type="presOf" srcId="{6D3D50D0-6EDF-4EB5-B5D5-B8471EBFDD4B}" destId="{98D84393-B99B-4B05-875C-7ADA708997A8}" srcOrd="0" destOrd="0" presId="urn:microsoft.com/office/officeart/2005/8/layout/hierarchy3"/>
    <dgm:cxn modelId="{0A3E5E26-F23F-486E-8743-116D92792B47}" type="presOf" srcId="{55149096-0879-4281-AA3B-B8B1505D3BF7}" destId="{C25C49EE-E419-430E-9E3D-6274F47C2454}" srcOrd="0" destOrd="0" presId="urn:microsoft.com/office/officeart/2005/8/layout/hierarchy3"/>
    <dgm:cxn modelId="{4B8A2D2A-E3A5-4231-AE8B-1E0E15DD7F5A}" type="presOf" srcId="{A5FEF48A-B15B-434C-AB6E-D7774E32E6B9}" destId="{E052520A-3C89-4DBF-83DA-727027808152}" srcOrd="0" destOrd="0" presId="urn:microsoft.com/office/officeart/2005/8/layout/hierarchy3"/>
    <dgm:cxn modelId="{99059F2F-A60B-4A4C-A97D-9AABDA7BFE9B}" type="presOf" srcId="{B48A0FF3-4E23-4480-85B6-F64FCCE22556}" destId="{FFBDB17E-9A5A-4A0E-914A-67F9E5BDE0C2}" srcOrd="0" destOrd="0" presId="urn:microsoft.com/office/officeart/2005/8/layout/hierarchy3"/>
    <dgm:cxn modelId="{972DD076-BD7D-44A6-8A2C-84DADFBB7188}" srcId="{0BD24677-A47C-471E-8DFC-339DB30DFE16}" destId="{B1F26F28-5854-416E-B23F-33867FB15E53}" srcOrd="2" destOrd="0" parTransId="{BBCD523A-0DE1-49A9-BE77-6A1E884429CC}" sibTransId="{A84C45C8-86C5-4E0A-A458-D4C77D6CC30B}"/>
    <dgm:cxn modelId="{7C724377-6949-4E5B-B05E-ED4D08858891}" srcId="{07A65274-9BBB-4411-8C14-1C246A50FB0B}" destId="{55149096-0879-4281-AA3B-B8B1505D3BF7}" srcOrd="2" destOrd="0" parTransId="{A5FEF48A-B15B-434C-AB6E-D7774E32E6B9}" sibTransId="{1098498C-BF19-47E4-B087-5D5A89C00C30}"/>
    <dgm:cxn modelId="{354FF57D-1965-4B1D-BF83-193DB9033676}" type="presOf" srcId="{0BD24677-A47C-471E-8DFC-339DB30DFE16}" destId="{029DA71D-39F8-4329-AB3B-DB1226212CE0}" srcOrd="0" destOrd="0" presId="urn:microsoft.com/office/officeart/2005/8/layout/hierarchy3"/>
    <dgm:cxn modelId="{01D0C987-BE60-4283-B840-9CD1EA85CA9F}" type="presOf" srcId="{577AB224-01ED-4625-9638-2670193E7ACA}" destId="{A95ABB31-5133-4579-9850-FF2AB6ADDD21}" srcOrd="0" destOrd="0" presId="urn:microsoft.com/office/officeart/2005/8/layout/hierarchy3"/>
    <dgm:cxn modelId="{98D73F8A-8D36-46FC-A694-3CBA29C0009E}" type="presOf" srcId="{757BA713-23C3-49C4-8147-EB6D60F5C999}" destId="{01B8E423-A4D8-4A01-A581-7748E473FB50}" srcOrd="0" destOrd="0" presId="urn:microsoft.com/office/officeart/2005/8/layout/hierarchy3"/>
    <dgm:cxn modelId="{34F0108F-397D-4F85-9C5F-9F12D6A4EE74}" srcId="{55C7B055-D254-453C-917B-A177418644D3}" destId="{07A65274-9BBB-4411-8C14-1C246A50FB0B}" srcOrd="1" destOrd="0" parTransId="{069D022C-DFE7-470A-A7EA-589A58397DEA}" sibTransId="{F0F7FE30-C291-4DE6-9F8D-EC582F5B71D0}"/>
    <dgm:cxn modelId="{2B846B8F-69B5-4E12-83DD-2888CE49AF18}" type="presOf" srcId="{BBCD523A-0DE1-49A9-BE77-6A1E884429CC}" destId="{DE4FAD38-C822-4304-860D-3C90FC2A1483}" srcOrd="0" destOrd="0" presId="urn:microsoft.com/office/officeart/2005/8/layout/hierarchy3"/>
    <dgm:cxn modelId="{BEF5C399-38BF-4D07-A20C-350B7FD54D6D}" srcId="{55C7B055-D254-453C-917B-A177418644D3}" destId="{0BD24677-A47C-471E-8DFC-339DB30DFE16}" srcOrd="0" destOrd="0" parTransId="{2C1430D9-BACE-47C1-96D2-4C12246F9EBE}" sibTransId="{2D4E5B02-0EFE-472D-AD34-6DBA0806E440}"/>
    <dgm:cxn modelId="{0B079C9C-3A9F-437A-AD58-088F46A912FE}" srcId="{0BD24677-A47C-471E-8DFC-339DB30DFE16}" destId="{B48A0FF3-4E23-4480-85B6-F64FCCE22556}" srcOrd="1" destOrd="0" parTransId="{577AB224-01ED-4625-9638-2670193E7ACA}" sibTransId="{28A2A2B6-F624-4232-8519-554FCE4B40F4}"/>
    <dgm:cxn modelId="{D9713FB6-77F9-4B17-A1D6-D02656188257}" type="presOf" srcId="{B1F26F28-5854-416E-B23F-33867FB15E53}" destId="{A7DFDE8F-5573-49FD-BDE6-273DDC9F1283}" srcOrd="0" destOrd="0" presId="urn:microsoft.com/office/officeart/2005/8/layout/hierarchy3"/>
    <dgm:cxn modelId="{29B45EC0-0C2D-49E1-8F80-881EE7A0E726}" srcId="{0BD24677-A47C-471E-8DFC-339DB30DFE16}" destId="{6C99957E-F856-4744-B026-04AAEABE2F50}" srcOrd="0" destOrd="0" parTransId="{6D41E586-6302-4A62-9957-70C567B81BCE}" sibTransId="{0B61BC20-A855-4ADD-8DA3-8A4F72A5E6DD}"/>
    <dgm:cxn modelId="{22DE8DE1-8736-4199-B6F8-E840D9B1FA29}" srcId="{07A65274-9BBB-4411-8C14-1C246A50FB0B}" destId="{1CA78FB6-6F31-4A96-81E8-5BC9F5D3BB74}" srcOrd="1" destOrd="0" parTransId="{CB33AEEA-5D48-4E12-AEE0-069DF1E16E7F}" sibTransId="{4EDBDB0F-BAC0-4096-A4B8-D6AB0521636E}"/>
    <dgm:cxn modelId="{3DBD7FE2-F709-4683-A661-3E846D6E212D}" type="presOf" srcId="{1CA78FB6-6F31-4A96-81E8-5BC9F5D3BB74}" destId="{34F97056-16CF-4A47-9990-7EFF223E5738}" srcOrd="0" destOrd="0" presId="urn:microsoft.com/office/officeart/2005/8/layout/hierarchy3"/>
    <dgm:cxn modelId="{8332A2E2-A3B7-467C-BFDB-D2B65F6D1A98}" srcId="{07A65274-9BBB-4411-8C14-1C246A50FB0B}" destId="{6D3D50D0-6EDF-4EB5-B5D5-B8471EBFDD4B}" srcOrd="0" destOrd="0" parTransId="{757BA713-23C3-49C4-8147-EB6D60F5C999}" sibTransId="{90E07357-774E-4FC6-B165-F901A97B4A1C}"/>
    <dgm:cxn modelId="{27F858F2-78BF-403E-AA09-6A9B266F0E5F}" type="presOf" srcId="{07A65274-9BBB-4411-8C14-1C246A50FB0B}" destId="{93C75E91-4A9F-4C9F-BED4-7E66F1DDB04B}" srcOrd="1" destOrd="0" presId="urn:microsoft.com/office/officeart/2005/8/layout/hierarchy3"/>
    <dgm:cxn modelId="{BA9537F8-2025-440E-837C-1995676D2F0F}" type="presOf" srcId="{6C99957E-F856-4744-B026-04AAEABE2F50}" destId="{6014B03C-E981-4C1D-8DA5-FAA47058A3C6}" srcOrd="0" destOrd="0" presId="urn:microsoft.com/office/officeart/2005/8/layout/hierarchy3"/>
    <dgm:cxn modelId="{B486B152-0D51-4992-8FDA-CDB992F71699}" type="presParOf" srcId="{F1EA1456-ECE5-4775-A7FB-8674CB4AE1F7}" destId="{6C6FB93B-7454-4369-82D9-03CF374070C7}" srcOrd="0" destOrd="0" presId="urn:microsoft.com/office/officeart/2005/8/layout/hierarchy3"/>
    <dgm:cxn modelId="{7995D795-0555-4B05-9123-69B9B0E2C285}" type="presParOf" srcId="{6C6FB93B-7454-4369-82D9-03CF374070C7}" destId="{E1106849-4D68-41B7-A405-8EA83EAA2A46}" srcOrd="0" destOrd="0" presId="urn:microsoft.com/office/officeart/2005/8/layout/hierarchy3"/>
    <dgm:cxn modelId="{8676D422-51BD-4133-BFDA-25379B167CB1}" type="presParOf" srcId="{E1106849-4D68-41B7-A405-8EA83EAA2A46}" destId="{029DA71D-39F8-4329-AB3B-DB1226212CE0}" srcOrd="0" destOrd="0" presId="urn:microsoft.com/office/officeart/2005/8/layout/hierarchy3"/>
    <dgm:cxn modelId="{EF2559DF-0DD6-47A3-B645-A9D2864CA4B1}" type="presParOf" srcId="{E1106849-4D68-41B7-A405-8EA83EAA2A46}" destId="{781862F9-A482-4A0D-AEDB-C3FEE6A0BDAC}" srcOrd="1" destOrd="0" presId="urn:microsoft.com/office/officeart/2005/8/layout/hierarchy3"/>
    <dgm:cxn modelId="{DE4D0F2E-A33F-4F4B-AAD1-8F0D57CE48C5}" type="presParOf" srcId="{6C6FB93B-7454-4369-82D9-03CF374070C7}" destId="{006734CC-27F7-480E-BD1C-516A187A7CAA}" srcOrd="1" destOrd="0" presId="urn:microsoft.com/office/officeart/2005/8/layout/hierarchy3"/>
    <dgm:cxn modelId="{29F34812-45B3-4A4D-97A0-8C4F218DBB2C}" type="presParOf" srcId="{006734CC-27F7-480E-BD1C-516A187A7CAA}" destId="{58859A39-28CB-41D7-8730-4B8EB9EDA4C4}" srcOrd="0" destOrd="0" presId="urn:microsoft.com/office/officeart/2005/8/layout/hierarchy3"/>
    <dgm:cxn modelId="{3CA7DF6E-0037-42CA-B3C8-90B3E0A38B5B}" type="presParOf" srcId="{006734CC-27F7-480E-BD1C-516A187A7CAA}" destId="{6014B03C-E981-4C1D-8DA5-FAA47058A3C6}" srcOrd="1" destOrd="0" presId="urn:microsoft.com/office/officeart/2005/8/layout/hierarchy3"/>
    <dgm:cxn modelId="{2291096D-0505-4A06-B010-B6F348CCA127}" type="presParOf" srcId="{006734CC-27F7-480E-BD1C-516A187A7CAA}" destId="{A95ABB31-5133-4579-9850-FF2AB6ADDD21}" srcOrd="2" destOrd="0" presId="urn:microsoft.com/office/officeart/2005/8/layout/hierarchy3"/>
    <dgm:cxn modelId="{75A5203F-FD7A-44C2-88BD-A563CAC47401}" type="presParOf" srcId="{006734CC-27F7-480E-BD1C-516A187A7CAA}" destId="{FFBDB17E-9A5A-4A0E-914A-67F9E5BDE0C2}" srcOrd="3" destOrd="0" presId="urn:microsoft.com/office/officeart/2005/8/layout/hierarchy3"/>
    <dgm:cxn modelId="{3DE07C91-B851-46C2-9EF6-C24FF91E9EA9}" type="presParOf" srcId="{006734CC-27F7-480E-BD1C-516A187A7CAA}" destId="{DE4FAD38-C822-4304-860D-3C90FC2A1483}" srcOrd="4" destOrd="0" presId="urn:microsoft.com/office/officeart/2005/8/layout/hierarchy3"/>
    <dgm:cxn modelId="{D5E1FCF3-CE67-45AC-B3C8-40DE42860FBB}" type="presParOf" srcId="{006734CC-27F7-480E-BD1C-516A187A7CAA}" destId="{A7DFDE8F-5573-49FD-BDE6-273DDC9F1283}" srcOrd="5" destOrd="0" presId="urn:microsoft.com/office/officeart/2005/8/layout/hierarchy3"/>
    <dgm:cxn modelId="{123F7A8B-C857-46C1-A91B-6F59C34257D2}" type="presParOf" srcId="{F1EA1456-ECE5-4775-A7FB-8674CB4AE1F7}" destId="{3D5B1990-34C6-421E-88FA-4A69D13981EB}" srcOrd="1" destOrd="0" presId="urn:microsoft.com/office/officeart/2005/8/layout/hierarchy3"/>
    <dgm:cxn modelId="{D9BA726A-0068-4ECD-BDAF-970A2DC66FFE}" type="presParOf" srcId="{3D5B1990-34C6-421E-88FA-4A69D13981EB}" destId="{E7854411-10AC-430B-A716-0232AC0FCFDF}" srcOrd="0" destOrd="0" presId="urn:microsoft.com/office/officeart/2005/8/layout/hierarchy3"/>
    <dgm:cxn modelId="{C86211E4-5021-4A83-B276-A1906D2534DD}" type="presParOf" srcId="{E7854411-10AC-430B-A716-0232AC0FCFDF}" destId="{1185B897-7EE5-4E2D-AB67-6531886E82F0}" srcOrd="0" destOrd="0" presId="urn:microsoft.com/office/officeart/2005/8/layout/hierarchy3"/>
    <dgm:cxn modelId="{D308C16C-0E17-4E1C-9D73-290029E234B9}" type="presParOf" srcId="{E7854411-10AC-430B-A716-0232AC0FCFDF}" destId="{93C75E91-4A9F-4C9F-BED4-7E66F1DDB04B}" srcOrd="1" destOrd="0" presId="urn:microsoft.com/office/officeart/2005/8/layout/hierarchy3"/>
    <dgm:cxn modelId="{226B5F2E-7C84-4988-8A1A-4699A2923647}" type="presParOf" srcId="{3D5B1990-34C6-421E-88FA-4A69D13981EB}" destId="{96595ADD-FF85-487E-BF74-36A75B2BEFE8}" srcOrd="1" destOrd="0" presId="urn:microsoft.com/office/officeart/2005/8/layout/hierarchy3"/>
    <dgm:cxn modelId="{851A62A4-4317-4AE5-B018-F996514C34B2}" type="presParOf" srcId="{96595ADD-FF85-487E-BF74-36A75B2BEFE8}" destId="{01B8E423-A4D8-4A01-A581-7748E473FB50}" srcOrd="0" destOrd="0" presId="urn:microsoft.com/office/officeart/2005/8/layout/hierarchy3"/>
    <dgm:cxn modelId="{9A69FB9B-9D00-4345-A792-4D5BCDB399A4}" type="presParOf" srcId="{96595ADD-FF85-487E-BF74-36A75B2BEFE8}" destId="{98D84393-B99B-4B05-875C-7ADA708997A8}" srcOrd="1" destOrd="0" presId="urn:microsoft.com/office/officeart/2005/8/layout/hierarchy3"/>
    <dgm:cxn modelId="{59ABCCBE-94EC-4982-8AE8-43FC6D42D4B4}" type="presParOf" srcId="{96595ADD-FF85-487E-BF74-36A75B2BEFE8}" destId="{C843AA23-EF9A-416F-B741-37B52B22EF96}" srcOrd="2" destOrd="0" presId="urn:microsoft.com/office/officeart/2005/8/layout/hierarchy3"/>
    <dgm:cxn modelId="{A4025033-59A3-4A66-AA12-C0D8762E9BE4}" type="presParOf" srcId="{96595ADD-FF85-487E-BF74-36A75B2BEFE8}" destId="{34F97056-16CF-4A47-9990-7EFF223E5738}" srcOrd="3" destOrd="0" presId="urn:microsoft.com/office/officeart/2005/8/layout/hierarchy3"/>
    <dgm:cxn modelId="{6F1CF7F9-6EE2-4932-92E2-7D624DBE9E5C}" type="presParOf" srcId="{96595ADD-FF85-487E-BF74-36A75B2BEFE8}" destId="{E052520A-3C89-4DBF-83DA-727027808152}" srcOrd="4" destOrd="0" presId="urn:microsoft.com/office/officeart/2005/8/layout/hierarchy3"/>
    <dgm:cxn modelId="{15B4E56D-CE4A-4E6F-9F06-1FE2D2F7D42D}" type="presParOf" srcId="{96595ADD-FF85-487E-BF74-36A75B2BEFE8}" destId="{C25C49EE-E419-430E-9E3D-6274F47C2454}"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0935703-1109-49C8-9DE8-CD56EA275F94}" type="doc">
      <dgm:prSet loTypeId="urn:microsoft.com/office/officeart/2005/8/layout/default" loCatId="list" qsTypeId="urn:microsoft.com/office/officeart/2005/8/quickstyle/simple2" qsCatId="simple" csTypeId="urn:microsoft.com/office/officeart/2005/8/colors/accent0_3" csCatId="mainScheme" phldr="1"/>
      <dgm:spPr/>
      <dgm:t>
        <a:bodyPr/>
        <a:lstStyle/>
        <a:p>
          <a:endParaRPr lang="en-US"/>
        </a:p>
      </dgm:t>
    </dgm:pt>
    <dgm:pt modelId="{33326316-737A-4AA2-9B21-908A3E4970B7}">
      <dgm:prSet/>
      <dgm:spPr/>
      <dgm:t>
        <a:bodyPr/>
        <a:lstStyle/>
        <a:p>
          <a:pPr rtl="0"/>
          <a:r>
            <a:rPr lang="en-US"/>
            <a:t>User Profiles</a:t>
          </a:r>
        </a:p>
      </dgm:t>
    </dgm:pt>
    <dgm:pt modelId="{262FF9B5-CB4B-4FB3-BFF6-45F2E6E32C91}" type="parTrans" cxnId="{D85FFB45-1F0D-40F9-BFA4-CAEF0FBF4E6A}">
      <dgm:prSet/>
      <dgm:spPr/>
      <dgm:t>
        <a:bodyPr/>
        <a:lstStyle/>
        <a:p>
          <a:endParaRPr lang="en-US"/>
        </a:p>
      </dgm:t>
    </dgm:pt>
    <dgm:pt modelId="{000E7421-FF9C-4597-B287-0FE8FFCF6BBE}" type="sibTrans" cxnId="{D85FFB45-1F0D-40F9-BFA4-CAEF0FBF4E6A}">
      <dgm:prSet/>
      <dgm:spPr/>
      <dgm:t>
        <a:bodyPr/>
        <a:lstStyle/>
        <a:p>
          <a:endParaRPr lang="en-US"/>
        </a:p>
      </dgm:t>
    </dgm:pt>
    <dgm:pt modelId="{5076BEDD-6801-409D-8951-FCA22A96AC47}">
      <dgm:prSet/>
      <dgm:spPr/>
      <dgm:t>
        <a:bodyPr/>
        <a:lstStyle/>
        <a:p>
          <a:pPr rtl="0"/>
          <a:r>
            <a:rPr lang="en-US"/>
            <a:t>Search</a:t>
          </a:r>
        </a:p>
      </dgm:t>
    </dgm:pt>
    <dgm:pt modelId="{DB78C923-BAF7-4838-85B8-313084686C48}" type="parTrans" cxnId="{B58419E8-6A74-42B5-BDB5-86DA61180190}">
      <dgm:prSet/>
      <dgm:spPr/>
      <dgm:t>
        <a:bodyPr/>
        <a:lstStyle/>
        <a:p>
          <a:endParaRPr lang="en-US"/>
        </a:p>
      </dgm:t>
    </dgm:pt>
    <dgm:pt modelId="{13E96D4C-9733-4625-A534-8EFACD0D40CF}" type="sibTrans" cxnId="{B58419E8-6A74-42B5-BDB5-86DA61180190}">
      <dgm:prSet/>
      <dgm:spPr/>
      <dgm:t>
        <a:bodyPr/>
        <a:lstStyle/>
        <a:p>
          <a:endParaRPr lang="en-US"/>
        </a:p>
      </dgm:t>
    </dgm:pt>
    <dgm:pt modelId="{F6E6932A-7910-4446-AA3F-00749286412D}">
      <dgm:prSet/>
      <dgm:spPr/>
      <dgm:t>
        <a:bodyPr/>
        <a:lstStyle/>
        <a:p>
          <a:pPr rtl="0"/>
          <a:r>
            <a:rPr lang="en-US"/>
            <a:t>Taxonomy</a:t>
          </a:r>
        </a:p>
      </dgm:t>
    </dgm:pt>
    <dgm:pt modelId="{69D17FF6-8BA1-4C91-AAA9-F1632B871BF5}" type="parTrans" cxnId="{1205371E-5255-4F00-B6D3-33C37C6F0D0C}">
      <dgm:prSet/>
      <dgm:spPr/>
      <dgm:t>
        <a:bodyPr/>
        <a:lstStyle/>
        <a:p>
          <a:endParaRPr lang="en-US"/>
        </a:p>
      </dgm:t>
    </dgm:pt>
    <dgm:pt modelId="{DDFA74D6-3CAE-40F3-967C-560A6A4D9CDA}" type="sibTrans" cxnId="{1205371E-5255-4F00-B6D3-33C37C6F0D0C}">
      <dgm:prSet/>
      <dgm:spPr/>
      <dgm:t>
        <a:bodyPr/>
        <a:lstStyle/>
        <a:p>
          <a:endParaRPr lang="en-US"/>
        </a:p>
      </dgm:t>
    </dgm:pt>
    <dgm:pt modelId="{1E56F9E9-D082-48A4-A649-7A19FF4AC98F}">
      <dgm:prSet/>
      <dgm:spPr/>
      <dgm:t>
        <a:bodyPr/>
        <a:lstStyle/>
        <a:p>
          <a:pPr rtl="0"/>
          <a:r>
            <a:rPr lang="en-US"/>
            <a:t>Feeds</a:t>
          </a:r>
        </a:p>
      </dgm:t>
    </dgm:pt>
    <dgm:pt modelId="{CFB46E0E-A496-4B5F-8F04-01183BC99D79}" type="parTrans" cxnId="{A19FDAA5-B247-411D-B627-13946921238B}">
      <dgm:prSet/>
      <dgm:spPr/>
      <dgm:t>
        <a:bodyPr/>
        <a:lstStyle/>
        <a:p>
          <a:endParaRPr lang="en-US"/>
        </a:p>
      </dgm:t>
    </dgm:pt>
    <dgm:pt modelId="{C0684134-E293-4A55-A98A-855EF958F92C}" type="sibTrans" cxnId="{A19FDAA5-B247-411D-B627-13946921238B}">
      <dgm:prSet/>
      <dgm:spPr/>
      <dgm:t>
        <a:bodyPr/>
        <a:lstStyle/>
        <a:p>
          <a:endParaRPr lang="en-US"/>
        </a:p>
      </dgm:t>
    </dgm:pt>
    <dgm:pt modelId="{F2671C9E-8F95-49DB-8068-C3535648FAE5}">
      <dgm:prSet/>
      <dgm:spPr/>
      <dgm:t>
        <a:bodyPr/>
        <a:lstStyle/>
        <a:p>
          <a:pPr rtl="0"/>
          <a:r>
            <a:rPr lang="en-US"/>
            <a:t>Publishing</a:t>
          </a:r>
        </a:p>
      </dgm:t>
    </dgm:pt>
    <dgm:pt modelId="{3B380D66-42E9-4159-9CE4-8909FFE3A5E2}" type="parTrans" cxnId="{400E1CB9-ED1B-49BE-A458-3C867F6607E0}">
      <dgm:prSet/>
      <dgm:spPr/>
      <dgm:t>
        <a:bodyPr/>
        <a:lstStyle/>
        <a:p>
          <a:endParaRPr lang="en-US"/>
        </a:p>
      </dgm:t>
    </dgm:pt>
    <dgm:pt modelId="{B930C0F3-9C7A-4DCC-8437-1264F5B0180C}" type="sibTrans" cxnId="{400E1CB9-ED1B-49BE-A458-3C867F6607E0}">
      <dgm:prSet/>
      <dgm:spPr/>
      <dgm:t>
        <a:bodyPr/>
        <a:lstStyle/>
        <a:p>
          <a:endParaRPr lang="en-US"/>
        </a:p>
      </dgm:t>
    </dgm:pt>
    <dgm:pt modelId="{264D8A4B-2AA9-4F16-A40D-BD3CBAFE9C95}">
      <dgm:prSet/>
      <dgm:spPr/>
      <dgm:t>
        <a:bodyPr/>
        <a:lstStyle/>
        <a:p>
          <a:pPr rtl="0"/>
          <a:r>
            <a:rPr lang="fi-FI"/>
            <a:t>Sharing</a:t>
          </a:r>
          <a:endParaRPr lang="en-US"/>
        </a:p>
      </dgm:t>
    </dgm:pt>
    <dgm:pt modelId="{8D1907A5-642F-4401-BF9F-165DAA048A77}" type="parTrans" cxnId="{884A30E9-F6DC-4A4F-9D14-C840975C2DAE}">
      <dgm:prSet/>
      <dgm:spPr/>
      <dgm:t>
        <a:bodyPr/>
        <a:lstStyle/>
        <a:p>
          <a:endParaRPr lang="en-US"/>
        </a:p>
      </dgm:t>
    </dgm:pt>
    <dgm:pt modelId="{E0A39AD2-C4EE-4D56-8799-ECB22FB3AB6C}" type="sibTrans" cxnId="{884A30E9-F6DC-4A4F-9D14-C840975C2DAE}">
      <dgm:prSet/>
      <dgm:spPr/>
      <dgm:t>
        <a:bodyPr/>
        <a:lstStyle/>
        <a:p>
          <a:endParaRPr lang="en-US"/>
        </a:p>
      </dgm:t>
    </dgm:pt>
    <dgm:pt modelId="{255EC4F9-9724-49C4-A20D-88F79110932F}">
      <dgm:prSet/>
      <dgm:spPr/>
      <dgm:t>
        <a:bodyPr/>
        <a:lstStyle/>
        <a:p>
          <a:pPr rtl="0"/>
          <a:r>
            <a:rPr lang="en-US"/>
            <a:t>Workflow</a:t>
          </a:r>
        </a:p>
      </dgm:t>
    </dgm:pt>
    <dgm:pt modelId="{3A03A389-ACFF-4575-8744-221A64811AFC}" type="parTrans" cxnId="{0DA7E537-BCD8-424B-91C9-4CE9BD5320F0}">
      <dgm:prSet/>
      <dgm:spPr/>
      <dgm:t>
        <a:bodyPr/>
        <a:lstStyle/>
        <a:p>
          <a:endParaRPr lang="en-US"/>
        </a:p>
      </dgm:t>
    </dgm:pt>
    <dgm:pt modelId="{18CAFD96-9FC1-4B87-8756-E3E7B09024DF}" type="sibTrans" cxnId="{0DA7E537-BCD8-424B-91C9-4CE9BD5320F0}">
      <dgm:prSet/>
      <dgm:spPr/>
      <dgm:t>
        <a:bodyPr/>
        <a:lstStyle/>
        <a:p>
          <a:endParaRPr lang="en-US"/>
        </a:p>
      </dgm:t>
    </dgm:pt>
    <dgm:pt modelId="{2057800B-7DAA-45F5-B341-C58779A6D6F3}">
      <dgm:prSet/>
      <dgm:spPr/>
      <dgm:t>
        <a:bodyPr/>
        <a:lstStyle/>
        <a:p>
          <a:pPr rtl="0"/>
          <a:r>
            <a:rPr lang="en-US"/>
            <a:t>E-Discovery</a:t>
          </a:r>
        </a:p>
      </dgm:t>
    </dgm:pt>
    <dgm:pt modelId="{E73A7464-0DE5-4A34-842D-D797B60326D5}" type="parTrans" cxnId="{09A9AA5C-19C2-469D-97EC-84159FD3D011}">
      <dgm:prSet/>
      <dgm:spPr/>
      <dgm:t>
        <a:bodyPr/>
        <a:lstStyle/>
        <a:p>
          <a:endParaRPr lang="en-US"/>
        </a:p>
      </dgm:t>
    </dgm:pt>
    <dgm:pt modelId="{8C841BDD-BABF-4F53-A096-875E3D1D9332}" type="sibTrans" cxnId="{09A9AA5C-19C2-469D-97EC-84159FD3D011}">
      <dgm:prSet/>
      <dgm:spPr/>
      <dgm:t>
        <a:bodyPr/>
        <a:lstStyle/>
        <a:p>
          <a:endParaRPr lang="en-US"/>
        </a:p>
      </dgm:t>
    </dgm:pt>
    <dgm:pt modelId="{31B519D7-0BE6-4D49-B649-6CF7C2553654}">
      <dgm:prSet/>
      <dgm:spPr/>
      <dgm:t>
        <a:bodyPr/>
        <a:lstStyle/>
        <a:p>
          <a:pPr rtl="0"/>
          <a:r>
            <a:rPr lang="en-US" dirty="0"/>
            <a:t>IRM</a:t>
          </a:r>
        </a:p>
      </dgm:t>
    </dgm:pt>
    <dgm:pt modelId="{8BAF820C-F479-4FDC-BD4A-6E8549EFA941}" type="parTrans" cxnId="{71A4025C-3120-43F5-94C7-845451AB86A5}">
      <dgm:prSet/>
      <dgm:spPr/>
      <dgm:t>
        <a:bodyPr/>
        <a:lstStyle/>
        <a:p>
          <a:endParaRPr lang="en-US"/>
        </a:p>
      </dgm:t>
    </dgm:pt>
    <dgm:pt modelId="{B5895A2C-58AC-44C0-9DB5-EB0D5FF45EEA}" type="sibTrans" cxnId="{71A4025C-3120-43F5-94C7-845451AB86A5}">
      <dgm:prSet/>
      <dgm:spPr/>
      <dgm:t>
        <a:bodyPr/>
        <a:lstStyle/>
        <a:p>
          <a:endParaRPr lang="en-US"/>
        </a:p>
      </dgm:t>
    </dgm:pt>
    <dgm:pt modelId="{338D91FD-255F-4F50-B376-5ED53E1D496E}">
      <dgm:prSet/>
      <dgm:spPr/>
      <dgm:t>
        <a:bodyPr/>
        <a:lstStyle/>
        <a:p>
          <a:pPr rtl="0"/>
          <a:r>
            <a:rPr lang="en-US"/>
            <a:t>Analytics</a:t>
          </a:r>
        </a:p>
      </dgm:t>
    </dgm:pt>
    <dgm:pt modelId="{7ED0FBC6-06C8-4970-98D8-1EE6789D4511}" type="parTrans" cxnId="{019ADD95-0A30-4C05-B5BB-D89E6AC66EFE}">
      <dgm:prSet/>
      <dgm:spPr/>
      <dgm:t>
        <a:bodyPr/>
        <a:lstStyle/>
        <a:p>
          <a:endParaRPr lang="en-US"/>
        </a:p>
      </dgm:t>
    </dgm:pt>
    <dgm:pt modelId="{3CF78A0F-F9DB-48C3-8CC5-C13A816CE24B}" type="sibTrans" cxnId="{019ADD95-0A30-4C05-B5BB-D89E6AC66EFE}">
      <dgm:prSet/>
      <dgm:spPr/>
      <dgm:t>
        <a:bodyPr/>
        <a:lstStyle/>
        <a:p>
          <a:endParaRPr lang="en-US"/>
        </a:p>
      </dgm:t>
    </dgm:pt>
    <dgm:pt modelId="{8BEF8B7E-ED0E-4719-A70B-42BED6378BAF}">
      <dgm:prSet/>
      <dgm:spPr/>
      <dgm:t>
        <a:bodyPr/>
        <a:lstStyle/>
        <a:p>
          <a:pPr rtl="0"/>
          <a:r>
            <a:rPr lang="en-US" dirty="0"/>
            <a:t>Business Data</a:t>
          </a:r>
        </a:p>
      </dgm:t>
    </dgm:pt>
    <dgm:pt modelId="{EA1B953D-4D19-45DB-B27D-39B337C158A1}" type="parTrans" cxnId="{53CACE37-45EC-4C84-9D73-0CFCD1E369D5}">
      <dgm:prSet/>
      <dgm:spPr/>
      <dgm:t>
        <a:bodyPr/>
        <a:lstStyle/>
        <a:p>
          <a:endParaRPr lang="en-US"/>
        </a:p>
      </dgm:t>
    </dgm:pt>
    <dgm:pt modelId="{88A91C19-90FD-42B7-AD79-F696EFB2B5CA}" type="sibTrans" cxnId="{53CACE37-45EC-4C84-9D73-0CFCD1E369D5}">
      <dgm:prSet/>
      <dgm:spPr/>
      <dgm:t>
        <a:bodyPr/>
        <a:lstStyle/>
        <a:p>
          <a:endParaRPr lang="en-US"/>
        </a:p>
      </dgm:t>
    </dgm:pt>
    <dgm:pt modelId="{F681D586-68FB-4391-B228-3F152064A972}">
      <dgm:prSet/>
      <dgm:spPr/>
      <dgm:t>
        <a:bodyPr/>
        <a:lstStyle/>
        <a:p>
          <a:pPr rtl="0"/>
          <a:r>
            <a:rPr lang="en-US" dirty="0"/>
            <a:t>Document Sets</a:t>
          </a:r>
        </a:p>
      </dgm:t>
    </dgm:pt>
    <dgm:pt modelId="{60D95A9F-9D4F-449C-800B-625E94CADF6E}" type="parTrans" cxnId="{EBA612C4-D8FD-4297-B379-DEE96CBFCCF2}">
      <dgm:prSet/>
      <dgm:spPr/>
      <dgm:t>
        <a:bodyPr/>
        <a:lstStyle/>
        <a:p>
          <a:endParaRPr lang="en-US"/>
        </a:p>
      </dgm:t>
    </dgm:pt>
    <dgm:pt modelId="{62AB7F41-9973-422E-AB7F-28D1EB1994CF}" type="sibTrans" cxnId="{EBA612C4-D8FD-4297-B379-DEE96CBFCCF2}">
      <dgm:prSet/>
      <dgm:spPr/>
      <dgm:t>
        <a:bodyPr/>
        <a:lstStyle/>
        <a:p>
          <a:endParaRPr lang="en-US"/>
        </a:p>
      </dgm:t>
    </dgm:pt>
    <dgm:pt modelId="{9CDEF407-5E3C-404F-964E-EE863917D9A0}" type="pres">
      <dgm:prSet presAssocID="{A0935703-1109-49C8-9DE8-CD56EA275F94}" presName="diagram" presStyleCnt="0">
        <dgm:presLayoutVars>
          <dgm:dir/>
          <dgm:resizeHandles val="exact"/>
        </dgm:presLayoutVars>
      </dgm:prSet>
      <dgm:spPr/>
    </dgm:pt>
    <dgm:pt modelId="{9984D1C2-4AC7-4FBB-BD1B-12C8F5AD67B2}" type="pres">
      <dgm:prSet presAssocID="{33326316-737A-4AA2-9B21-908A3E4970B7}" presName="node" presStyleLbl="node1" presStyleIdx="0" presStyleCnt="12">
        <dgm:presLayoutVars>
          <dgm:bulletEnabled val="1"/>
        </dgm:presLayoutVars>
      </dgm:prSet>
      <dgm:spPr/>
    </dgm:pt>
    <dgm:pt modelId="{DA80BC53-A3AE-486C-8A43-D57E0E8C5592}" type="pres">
      <dgm:prSet presAssocID="{000E7421-FF9C-4597-B287-0FE8FFCF6BBE}" presName="sibTrans" presStyleCnt="0"/>
      <dgm:spPr/>
    </dgm:pt>
    <dgm:pt modelId="{2937AEC0-5487-4E81-BFCA-B1F59A82BAE8}" type="pres">
      <dgm:prSet presAssocID="{5076BEDD-6801-409D-8951-FCA22A96AC47}" presName="node" presStyleLbl="node1" presStyleIdx="1" presStyleCnt="12">
        <dgm:presLayoutVars>
          <dgm:bulletEnabled val="1"/>
        </dgm:presLayoutVars>
      </dgm:prSet>
      <dgm:spPr/>
    </dgm:pt>
    <dgm:pt modelId="{AB8B72D7-77B7-4855-808C-D044DF306DF6}" type="pres">
      <dgm:prSet presAssocID="{13E96D4C-9733-4625-A534-8EFACD0D40CF}" presName="sibTrans" presStyleCnt="0"/>
      <dgm:spPr/>
    </dgm:pt>
    <dgm:pt modelId="{5E2E3228-9C2A-42CA-85F1-DDCC3EA44586}" type="pres">
      <dgm:prSet presAssocID="{F6E6932A-7910-4446-AA3F-00749286412D}" presName="node" presStyleLbl="node1" presStyleIdx="2" presStyleCnt="12">
        <dgm:presLayoutVars>
          <dgm:bulletEnabled val="1"/>
        </dgm:presLayoutVars>
      </dgm:prSet>
      <dgm:spPr/>
    </dgm:pt>
    <dgm:pt modelId="{F9B00892-B017-4972-9080-12270BE6707F}" type="pres">
      <dgm:prSet presAssocID="{DDFA74D6-3CAE-40F3-967C-560A6A4D9CDA}" presName="sibTrans" presStyleCnt="0"/>
      <dgm:spPr/>
    </dgm:pt>
    <dgm:pt modelId="{155BA1C9-6E97-4C7B-9783-014E5A51989D}" type="pres">
      <dgm:prSet presAssocID="{1E56F9E9-D082-48A4-A649-7A19FF4AC98F}" presName="node" presStyleLbl="node1" presStyleIdx="3" presStyleCnt="12">
        <dgm:presLayoutVars>
          <dgm:bulletEnabled val="1"/>
        </dgm:presLayoutVars>
      </dgm:prSet>
      <dgm:spPr/>
    </dgm:pt>
    <dgm:pt modelId="{59B74DB3-4A79-4C60-8461-C6F5B740F60B}" type="pres">
      <dgm:prSet presAssocID="{C0684134-E293-4A55-A98A-855EF958F92C}" presName="sibTrans" presStyleCnt="0"/>
      <dgm:spPr/>
    </dgm:pt>
    <dgm:pt modelId="{745A0209-2482-475B-BB00-BFA305D35085}" type="pres">
      <dgm:prSet presAssocID="{F2671C9E-8F95-49DB-8068-C3535648FAE5}" presName="node" presStyleLbl="node1" presStyleIdx="4" presStyleCnt="12">
        <dgm:presLayoutVars>
          <dgm:bulletEnabled val="1"/>
        </dgm:presLayoutVars>
      </dgm:prSet>
      <dgm:spPr/>
    </dgm:pt>
    <dgm:pt modelId="{5F27EBD6-F1A1-4012-B1D5-8265823E88EA}" type="pres">
      <dgm:prSet presAssocID="{B930C0F3-9C7A-4DCC-8437-1264F5B0180C}" presName="sibTrans" presStyleCnt="0"/>
      <dgm:spPr/>
    </dgm:pt>
    <dgm:pt modelId="{6ACE087D-7CFB-4537-95D7-8D1FDA434FF0}" type="pres">
      <dgm:prSet presAssocID="{264D8A4B-2AA9-4F16-A40D-BD3CBAFE9C95}" presName="node" presStyleLbl="node1" presStyleIdx="5" presStyleCnt="12">
        <dgm:presLayoutVars>
          <dgm:bulletEnabled val="1"/>
        </dgm:presLayoutVars>
      </dgm:prSet>
      <dgm:spPr/>
    </dgm:pt>
    <dgm:pt modelId="{8777FDAD-2A17-407A-A1B6-F443F1516763}" type="pres">
      <dgm:prSet presAssocID="{E0A39AD2-C4EE-4D56-8799-ECB22FB3AB6C}" presName="sibTrans" presStyleCnt="0"/>
      <dgm:spPr/>
    </dgm:pt>
    <dgm:pt modelId="{F414375A-F975-4D31-A8E6-C3F98C04CAF1}" type="pres">
      <dgm:prSet presAssocID="{255EC4F9-9724-49C4-A20D-88F79110932F}" presName="node" presStyleLbl="node1" presStyleIdx="6" presStyleCnt="12">
        <dgm:presLayoutVars>
          <dgm:bulletEnabled val="1"/>
        </dgm:presLayoutVars>
      </dgm:prSet>
      <dgm:spPr/>
    </dgm:pt>
    <dgm:pt modelId="{83C8CAD2-68BC-4A01-9AF0-F9D77FA11DDC}" type="pres">
      <dgm:prSet presAssocID="{18CAFD96-9FC1-4B87-8756-E3E7B09024DF}" presName="sibTrans" presStyleCnt="0"/>
      <dgm:spPr/>
    </dgm:pt>
    <dgm:pt modelId="{3CC5456B-2BE1-493C-B0A3-8F818B1739D0}" type="pres">
      <dgm:prSet presAssocID="{2057800B-7DAA-45F5-B341-C58779A6D6F3}" presName="node" presStyleLbl="node1" presStyleIdx="7" presStyleCnt="12">
        <dgm:presLayoutVars>
          <dgm:bulletEnabled val="1"/>
        </dgm:presLayoutVars>
      </dgm:prSet>
      <dgm:spPr/>
    </dgm:pt>
    <dgm:pt modelId="{3E47784A-99D8-4800-A132-4C1362561E3C}" type="pres">
      <dgm:prSet presAssocID="{8C841BDD-BABF-4F53-A096-875E3D1D9332}" presName="sibTrans" presStyleCnt="0"/>
      <dgm:spPr/>
    </dgm:pt>
    <dgm:pt modelId="{E2E8F1EC-D42D-4A6C-9526-EEA7246291ED}" type="pres">
      <dgm:prSet presAssocID="{31B519D7-0BE6-4D49-B649-6CF7C2553654}" presName="node" presStyleLbl="node1" presStyleIdx="8" presStyleCnt="12">
        <dgm:presLayoutVars>
          <dgm:bulletEnabled val="1"/>
        </dgm:presLayoutVars>
      </dgm:prSet>
      <dgm:spPr/>
    </dgm:pt>
    <dgm:pt modelId="{379B8DAA-3B2C-4878-87BC-FEB2CDCB84CC}" type="pres">
      <dgm:prSet presAssocID="{B5895A2C-58AC-44C0-9DB5-EB0D5FF45EEA}" presName="sibTrans" presStyleCnt="0"/>
      <dgm:spPr/>
    </dgm:pt>
    <dgm:pt modelId="{0E485D48-F103-480F-97EB-A15F9124D5C7}" type="pres">
      <dgm:prSet presAssocID="{338D91FD-255F-4F50-B376-5ED53E1D496E}" presName="node" presStyleLbl="node1" presStyleIdx="9" presStyleCnt="12">
        <dgm:presLayoutVars>
          <dgm:bulletEnabled val="1"/>
        </dgm:presLayoutVars>
      </dgm:prSet>
      <dgm:spPr/>
    </dgm:pt>
    <dgm:pt modelId="{41ABF577-046D-4AAB-8935-5B10CB2DB32A}" type="pres">
      <dgm:prSet presAssocID="{3CF78A0F-F9DB-48C3-8CC5-C13A816CE24B}" presName="sibTrans" presStyleCnt="0"/>
      <dgm:spPr/>
    </dgm:pt>
    <dgm:pt modelId="{44D3EB68-D4CB-466A-8969-12D645D68EFF}" type="pres">
      <dgm:prSet presAssocID="{8BEF8B7E-ED0E-4719-A70B-42BED6378BAF}" presName="node" presStyleLbl="node1" presStyleIdx="10" presStyleCnt="12">
        <dgm:presLayoutVars>
          <dgm:bulletEnabled val="1"/>
        </dgm:presLayoutVars>
      </dgm:prSet>
      <dgm:spPr/>
    </dgm:pt>
    <dgm:pt modelId="{5E1ED5BE-456A-4DF4-A025-DA8977BC5A71}" type="pres">
      <dgm:prSet presAssocID="{88A91C19-90FD-42B7-AD79-F696EFB2B5CA}" presName="sibTrans" presStyleCnt="0"/>
      <dgm:spPr/>
    </dgm:pt>
    <dgm:pt modelId="{F7E64CE5-6C08-4437-AD44-97E678A1A3B6}" type="pres">
      <dgm:prSet presAssocID="{F681D586-68FB-4391-B228-3F152064A972}" presName="node" presStyleLbl="node1" presStyleIdx="11" presStyleCnt="12">
        <dgm:presLayoutVars>
          <dgm:bulletEnabled val="1"/>
        </dgm:presLayoutVars>
      </dgm:prSet>
      <dgm:spPr/>
    </dgm:pt>
  </dgm:ptLst>
  <dgm:cxnLst>
    <dgm:cxn modelId="{DCD45A00-267F-48CD-A8D8-3D1C51B72304}" type="presOf" srcId="{F6E6932A-7910-4446-AA3F-00749286412D}" destId="{5E2E3228-9C2A-42CA-85F1-DDCC3EA44586}" srcOrd="0" destOrd="0" presId="urn:microsoft.com/office/officeart/2005/8/layout/default"/>
    <dgm:cxn modelId="{1205371E-5255-4F00-B6D3-33C37C6F0D0C}" srcId="{A0935703-1109-49C8-9DE8-CD56EA275F94}" destId="{F6E6932A-7910-4446-AA3F-00749286412D}" srcOrd="2" destOrd="0" parTransId="{69D17FF6-8BA1-4C91-AAA9-F1632B871BF5}" sibTransId="{DDFA74D6-3CAE-40F3-967C-560A6A4D9CDA}"/>
    <dgm:cxn modelId="{08AF5422-3224-4E14-B3DC-2E3A9B0ADB1D}" type="presOf" srcId="{255EC4F9-9724-49C4-A20D-88F79110932F}" destId="{F414375A-F975-4D31-A8E6-C3F98C04CAF1}" srcOrd="0" destOrd="0" presId="urn:microsoft.com/office/officeart/2005/8/layout/default"/>
    <dgm:cxn modelId="{8576D630-EB3D-4B47-A70B-98E39CDC44A8}" type="presOf" srcId="{F681D586-68FB-4391-B228-3F152064A972}" destId="{F7E64CE5-6C08-4437-AD44-97E678A1A3B6}" srcOrd="0" destOrd="0" presId="urn:microsoft.com/office/officeart/2005/8/layout/default"/>
    <dgm:cxn modelId="{53CACE37-45EC-4C84-9D73-0CFCD1E369D5}" srcId="{A0935703-1109-49C8-9DE8-CD56EA275F94}" destId="{8BEF8B7E-ED0E-4719-A70B-42BED6378BAF}" srcOrd="10" destOrd="0" parTransId="{EA1B953D-4D19-45DB-B27D-39B337C158A1}" sibTransId="{88A91C19-90FD-42B7-AD79-F696EFB2B5CA}"/>
    <dgm:cxn modelId="{0DA7E537-BCD8-424B-91C9-4CE9BD5320F0}" srcId="{A0935703-1109-49C8-9DE8-CD56EA275F94}" destId="{255EC4F9-9724-49C4-A20D-88F79110932F}" srcOrd="6" destOrd="0" parTransId="{3A03A389-ACFF-4575-8744-221A64811AFC}" sibTransId="{18CAFD96-9FC1-4B87-8756-E3E7B09024DF}"/>
    <dgm:cxn modelId="{71A4025C-3120-43F5-94C7-845451AB86A5}" srcId="{A0935703-1109-49C8-9DE8-CD56EA275F94}" destId="{31B519D7-0BE6-4D49-B649-6CF7C2553654}" srcOrd="8" destOrd="0" parTransId="{8BAF820C-F479-4FDC-BD4A-6E8549EFA941}" sibTransId="{B5895A2C-58AC-44C0-9DB5-EB0D5FF45EEA}"/>
    <dgm:cxn modelId="{09A9AA5C-19C2-469D-97EC-84159FD3D011}" srcId="{A0935703-1109-49C8-9DE8-CD56EA275F94}" destId="{2057800B-7DAA-45F5-B341-C58779A6D6F3}" srcOrd="7" destOrd="0" parTransId="{E73A7464-0DE5-4A34-842D-D797B60326D5}" sibTransId="{8C841BDD-BABF-4F53-A096-875E3D1D9332}"/>
    <dgm:cxn modelId="{D85FFB45-1F0D-40F9-BFA4-CAEF0FBF4E6A}" srcId="{A0935703-1109-49C8-9DE8-CD56EA275F94}" destId="{33326316-737A-4AA2-9B21-908A3E4970B7}" srcOrd="0" destOrd="0" parTransId="{262FF9B5-CB4B-4FB3-BFF6-45F2E6E32C91}" sibTransId="{000E7421-FF9C-4597-B287-0FE8FFCF6BBE}"/>
    <dgm:cxn modelId="{5C66A289-4E61-4436-B546-8E597CD13310}" type="presOf" srcId="{31B519D7-0BE6-4D49-B649-6CF7C2553654}" destId="{E2E8F1EC-D42D-4A6C-9526-EEA7246291ED}" srcOrd="0" destOrd="0" presId="urn:microsoft.com/office/officeart/2005/8/layout/default"/>
    <dgm:cxn modelId="{AB8A7391-8B5C-4484-B4C0-2F34447D2CE2}" type="presOf" srcId="{F2671C9E-8F95-49DB-8068-C3535648FAE5}" destId="{745A0209-2482-475B-BB00-BFA305D35085}" srcOrd="0" destOrd="0" presId="urn:microsoft.com/office/officeart/2005/8/layout/default"/>
    <dgm:cxn modelId="{019ADD95-0A30-4C05-B5BB-D89E6AC66EFE}" srcId="{A0935703-1109-49C8-9DE8-CD56EA275F94}" destId="{338D91FD-255F-4F50-B376-5ED53E1D496E}" srcOrd="9" destOrd="0" parTransId="{7ED0FBC6-06C8-4970-98D8-1EE6789D4511}" sibTransId="{3CF78A0F-F9DB-48C3-8CC5-C13A816CE24B}"/>
    <dgm:cxn modelId="{1E051598-5CA9-40C4-8BAA-69C9E11AA414}" type="presOf" srcId="{5076BEDD-6801-409D-8951-FCA22A96AC47}" destId="{2937AEC0-5487-4E81-BFCA-B1F59A82BAE8}" srcOrd="0" destOrd="0" presId="urn:microsoft.com/office/officeart/2005/8/layout/default"/>
    <dgm:cxn modelId="{A19FDAA5-B247-411D-B627-13946921238B}" srcId="{A0935703-1109-49C8-9DE8-CD56EA275F94}" destId="{1E56F9E9-D082-48A4-A649-7A19FF4AC98F}" srcOrd="3" destOrd="0" parTransId="{CFB46E0E-A496-4B5F-8F04-01183BC99D79}" sibTransId="{C0684134-E293-4A55-A98A-855EF958F92C}"/>
    <dgm:cxn modelId="{746A1CA9-CC9D-445E-B5FD-BDB16596282E}" type="presOf" srcId="{A0935703-1109-49C8-9DE8-CD56EA275F94}" destId="{9CDEF407-5E3C-404F-964E-EE863917D9A0}" srcOrd="0" destOrd="0" presId="urn:microsoft.com/office/officeart/2005/8/layout/default"/>
    <dgm:cxn modelId="{400E1CB9-ED1B-49BE-A458-3C867F6607E0}" srcId="{A0935703-1109-49C8-9DE8-CD56EA275F94}" destId="{F2671C9E-8F95-49DB-8068-C3535648FAE5}" srcOrd="4" destOrd="0" parTransId="{3B380D66-42E9-4159-9CE4-8909FFE3A5E2}" sibTransId="{B930C0F3-9C7A-4DCC-8437-1264F5B0180C}"/>
    <dgm:cxn modelId="{D15421C2-7957-4647-84DE-4E383D71A5F7}" type="presOf" srcId="{33326316-737A-4AA2-9B21-908A3E4970B7}" destId="{9984D1C2-4AC7-4FBB-BD1B-12C8F5AD67B2}" srcOrd="0" destOrd="0" presId="urn:microsoft.com/office/officeart/2005/8/layout/default"/>
    <dgm:cxn modelId="{EBA612C4-D8FD-4297-B379-DEE96CBFCCF2}" srcId="{A0935703-1109-49C8-9DE8-CD56EA275F94}" destId="{F681D586-68FB-4391-B228-3F152064A972}" srcOrd="11" destOrd="0" parTransId="{60D95A9F-9D4F-449C-800B-625E94CADF6E}" sibTransId="{62AB7F41-9973-422E-AB7F-28D1EB1994CF}"/>
    <dgm:cxn modelId="{CE3A6BD7-BB45-4EBD-83EC-77FEDFAF5D95}" type="presOf" srcId="{1E56F9E9-D082-48A4-A649-7A19FF4AC98F}" destId="{155BA1C9-6E97-4C7B-9783-014E5A51989D}" srcOrd="0" destOrd="0" presId="urn:microsoft.com/office/officeart/2005/8/layout/default"/>
    <dgm:cxn modelId="{B59620D8-3254-412D-BB17-CB2FCC8CEBA2}" type="presOf" srcId="{264D8A4B-2AA9-4F16-A40D-BD3CBAFE9C95}" destId="{6ACE087D-7CFB-4537-95D7-8D1FDA434FF0}" srcOrd="0" destOrd="0" presId="urn:microsoft.com/office/officeart/2005/8/layout/default"/>
    <dgm:cxn modelId="{B58419E8-6A74-42B5-BDB5-86DA61180190}" srcId="{A0935703-1109-49C8-9DE8-CD56EA275F94}" destId="{5076BEDD-6801-409D-8951-FCA22A96AC47}" srcOrd="1" destOrd="0" parTransId="{DB78C923-BAF7-4838-85B8-313084686C48}" sibTransId="{13E96D4C-9733-4625-A534-8EFACD0D40CF}"/>
    <dgm:cxn modelId="{884A30E9-F6DC-4A4F-9D14-C840975C2DAE}" srcId="{A0935703-1109-49C8-9DE8-CD56EA275F94}" destId="{264D8A4B-2AA9-4F16-A40D-BD3CBAFE9C95}" srcOrd="5" destOrd="0" parTransId="{8D1907A5-642F-4401-BF9F-165DAA048A77}" sibTransId="{E0A39AD2-C4EE-4D56-8799-ECB22FB3AB6C}"/>
    <dgm:cxn modelId="{C72FF6F4-0E9E-40BF-A9A4-12C7B43BC8C8}" type="presOf" srcId="{338D91FD-255F-4F50-B376-5ED53E1D496E}" destId="{0E485D48-F103-480F-97EB-A15F9124D5C7}" srcOrd="0" destOrd="0" presId="urn:microsoft.com/office/officeart/2005/8/layout/default"/>
    <dgm:cxn modelId="{C55899F8-B1F1-49E1-A410-C38050172557}" type="presOf" srcId="{2057800B-7DAA-45F5-B341-C58779A6D6F3}" destId="{3CC5456B-2BE1-493C-B0A3-8F818B1739D0}" srcOrd="0" destOrd="0" presId="urn:microsoft.com/office/officeart/2005/8/layout/default"/>
    <dgm:cxn modelId="{1EADC9F8-1140-444D-945D-80911BB626D7}" type="presOf" srcId="{8BEF8B7E-ED0E-4719-A70B-42BED6378BAF}" destId="{44D3EB68-D4CB-466A-8969-12D645D68EFF}" srcOrd="0" destOrd="0" presId="urn:microsoft.com/office/officeart/2005/8/layout/default"/>
    <dgm:cxn modelId="{FAECEAE5-AB34-43DD-A8F1-99D956904384}" type="presParOf" srcId="{9CDEF407-5E3C-404F-964E-EE863917D9A0}" destId="{9984D1C2-4AC7-4FBB-BD1B-12C8F5AD67B2}" srcOrd="0" destOrd="0" presId="urn:microsoft.com/office/officeart/2005/8/layout/default"/>
    <dgm:cxn modelId="{2978E94C-C8BD-4E16-B95D-59ACC8DF072A}" type="presParOf" srcId="{9CDEF407-5E3C-404F-964E-EE863917D9A0}" destId="{DA80BC53-A3AE-486C-8A43-D57E0E8C5592}" srcOrd="1" destOrd="0" presId="urn:microsoft.com/office/officeart/2005/8/layout/default"/>
    <dgm:cxn modelId="{55D38468-7CCD-4D48-B2A3-B34AC125717C}" type="presParOf" srcId="{9CDEF407-5E3C-404F-964E-EE863917D9A0}" destId="{2937AEC0-5487-4E81-BFCA-B1F59A82BAE8}" srcOrd="2" destOrd="0" presId="urn:microsoft.com/office/officeart/2005/8/layout/default"/>
    <dgm:cxn modelId="{39946089-6D40-4D17-8DFF-F24B34E2E94D}" type="presParOf" srcId="{9CDEF407-5E3C-404F-964E-EE863917D9A0}" destId="{AB8B72D7-77B7-4855-808C-D044DF306DF6}" srcOrd="3" destOrd="0" presId="urn:microsoft.com/office/officeart/2005/8/layout/default"/>
    <dgm:cxn modelId="{4E1E4761-A3A9-4959-982A-6B2537A1ACD8}" type="presParOf" srcId="{9CDEF407-5E3C-404F-964E-EE863917D9A0}" destId="{5E2E3228-9C2A-42CA-85F1-DDCC3EA44586}" srcOrd="4" destOrd="0" presId="urn:microsoft.com/office/officeart/2005/8/layout/default"/>
    <dgm:cxn modelId="{E4A0EEE0-CFE9-4DDC-942A-AD0CE8A0A75C}" type="presParOf" srcId="{9CDEF407-5E3C-404F-964E-EE863917D9A0}" destId="{F9B00892-B017-4972-9080-12270BE6707F}" srcOrd="5" destOrd="0" presId="urn:microsoft.com/office/officeart/2005/8/layout/default"/>
    <dgm:cxn modelId="{BAA7B120-9A50-4C55-BDCE-E79044559F06}" type="presParOf" srcId="{9CDEF407-5E3C-404F-964E-EE863917D9A0}" destId="{155BA1C9-6E97-4C7B-9783-014E5A51989D}" srcOrd="6" destOrd="0" presId="urn:microsoft.com/office/officeart/2005/8/layout/default"/>
    <dgm:cxn modelId="{CEEBFD03-56C3-4680-A7BB-03CF2563AD5F}" type="presParOf" srcId="{9CDEF407-5E3C-404F-964E-EE863917D9A0}" destId="{59B74DB3-4A79-4C60-8461-C6F5B740F60B}" srcOrd="7" destOrd="0" presId="urn:microsoft.com/office/officeart/2005/8/layout/default"/>
    <dgm:cxn modelId="{CAFFBDF8-9A98-4352-BB61-A01CCC5A406F}" type="presParOf" srcId="{9CDEF407-5E3C-404F-964E-EE863917D9A0}" destId="{745A0209-2482-475B-BB00-BFA305D35085}" srcOrd="8" destOrd="0" presId="urn:microsoft.com/office/officeart/2005/8/layout/default"/>
    <dgm:cxn modelId="{E392BB34-1DA6-42B7-AED8-38F85FF6B56B}" type="presParOf" srcId="{9CDEF407-5E3C-404F-964E-EE863917D9A0}" destId="{5F27EBD6-F1A1-4012-B1D5-8265823E88EA}" srcOrd="9" destOrd="0" presId="urn:microsoft.com/office/officeart/2005/8/layout/default"/>
    <dgm:cxn modelId="{8DFEEBEB-FA74-490C-BD46-5F019337449E}" type="presParOf" srcId="{9CDEF407-5E3C-404F-964E-EE863917D9A0}" destId="{6ACE087D-7CFB-4537-95D7-8D1FDA434FF0}" srcOrd="10" destOrd="0" presId="urn:microsoft.com/office/officeart/2005/8/layout/default"/>
    <dgm:cxn modelId="{17EF7FDD-3D14-4075-9938-3E11214C90A8}" type="presParOf" srcId="{9CDEF407-5E3C-404F-964E-EE863917D9A0}" destId="{8777FDAD-2A17-407A-A1B6-F443F1516763}" srcOrd="11" destOrd="0" presId="urn:microsoft.com/office/officeart/2005/8/layout/default"/>
    <dgm:cxn modelId="{72B85ABB-D2A1-44C9-9599-FA3325B16822}" type="presParOf" srcId="{9CDEF407-5E3C-404F-964E-EE863917D9A0}" destId="{F414375A-F975-4D31-A8E6-C3F98C04CAF1}" srcOrd="12" destOrd="0" presId="urn:microsoft.com/office/officeart/2005/8/layout/default"/>
    <dgm:cxn modelId="{07606705-8312-49E3-A32B-24FF724C2FC2}" type="presParOf" srcId="{9CDEF407-5E3C-404F-964E-EE863917D9A0}" destId="{83C8CAD2-68BC-4A01-9AF0-F9D77FA11DDC}" srcOrd="13" destOrd="0" presId="urn:microsoft.com/office/officeart/2005/8/layout/default"/>
    <dgm:cxn modelId="{24BB3EB8-4F81-4146-BA3D-47550AA53151}" type="presParOf" srcId="{9CDEF407-5E3C-404F-964E-EE863917D9A0}" destId="{3CC5456B-2BE1-493C-B0A3-8F818B1739D0}" srcOrd="14" destOrd="0" presId="urn:microsoft.com/office/officeart/2005/8/layout/default"/>
    <dgm:cxn modelId="{05584819-E666-443B-9226-91C25189068C}" type="presParOf" srcId="{9CDEF407-5E3C-404F-964E-EE863917D9A0}" destId="{3E47784A-99D8-4800-A132-4C1362561E3C}" srcOrd="15" destOrd="0" presId="urn:microsoft.com/office/officeart/2005/8/layout/default"/>
    <dgm:cxn modelId="{4B1CB5D5-595C-44C3-9CF1-E6E54BB9EBEC}" type="presParOf" srcId="{9CDEF407-5E3C-404F-964E-EE863917D9A0}" destId="{E2E8F1EC-D42D-4A6C-9526-EEA7246291ED}" srcOrd="16" destOrd="0" presId="urn:microsoft.com/office/officeart/2005/8/layout/default"/>
    <dgm:cxn modelId="{B8F96DBA-D7AE-48C8-99BB-95AC1C4802A1}" type="presParOf" srcId="{9CDEF407-5E3C-404F-964E-EE863917D9A0}" destId="{379B8DAA-3B2C-4878-87BC-FEB2CDCB84CC}" srcOrd="17" destOrd="0" presId="urn:microsoft.com/office/officeart/2005/8/layout/default"/>
    <dgm:cxn modelId="{DF64AE89-6BC6-43E5-A015-7581E6A2ECAD}" type="presParOf" srcId="{9CDEF407-5E3C-404F-964E-EE863917D9A0}" destId="{0E485D48-F103-480F-97EB-A15F9124D5C7}" srcOrd="18" destOrd="0" presId="urn:microsoft.com/office/officeart/2005/8/layout/default"/>
    <dgm:cxn modelId="{C59E2A3C-D41D-4372-B8D2-3E4A31116519}" type="presParOf" srcId="{9CDEF407-5E3C-404F-964E-EE863917D9A0}" destId="{41ABF577-046D-4AAB-8935-5B10CB2DB32A}" srcOrd="19" destOrd="0" presId="urn:microsoft.com/office/officeart/2005/8/layout/default"/>
    <dgm:cxn modelId="{FCC1F996-7422-4FDB-AB24-6CD51840459C}" type="presParOf" srcId="{9CDEF407-5E3C-404F-964E-EE863917D9A0}" destId="{44D3EB68-D4CB-466A-8969-12D645D68EFF}" srcOrd="20" destOrd="0" presId="urn:microsoft.com/office/officeart/2005/8/layout/default"/>
    <dgm:cxn modelId="{BC3C3839-163E-4F27-AE64-5C47AA83D287}" type="presParOf" srcId="{9CDEF407-5E3C-404F-964E-EE863917D9A0}" destId="{5E1ED5BE-456A-4DF4-A025-DA8977BC5A71}" srcOrd="21" destOrd="0" presId="urn:microsoft.com/office/officeart/2005/8/layout/default"/>
    <dgm:cxn modelId="{CBA799CF-F9FF-46F9-8829-827EDE8D6E8D}" type="presParOf" srcId="{9CDEF407-5E3C-404F-964E-EE863917D9A0}" destId="{F7E64CE5-6C08-4437-AD44-97E678A1A3B6}"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5C7B055-D254-453C-917B-A177418644D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C99957E-F856-4744-B026-04AAEABE2F50}">
      <dgm:prSet custT="1"/>
      <dgm:spPr/>
      <dgm:t>
        <a:bodyPr/>
        <a:lstStyle/>
        <a:p>
          <a:r>
            <a:rPr lang="en-US" sz="1500" dirty="0"/>
            <a:t>Yes</a:t>
          </a:r>
        </a:p>
      </dgm:t>
    </dgm:pt>
    <dgm:pt modelId="{6D41E586-6302-4A62-9957-70C567B81BCE}" type="parTrans" cxnId="{29B45EC0-0C2D-49E1-8F80-881EE7A0E726}">
      <dgm:prSet/>
      <dgm:spPr/>
      <dgm:t>
        <a:bodyPr/>
        <a:lstStyle/>
        <a:p>
          <a:endParaRPr lang="en-US"/>
        </a:p>
      </dgm:t>
    </dgm:pt>
    <dgm:pt modelId="{0B61BC20-A855-4ADD-8DA3-8A4F72A5E6DD}" type="sibTrans" cxnId="{29B45EC0-0C2D-49E1-8F80-881EE7A0E726}">
      <dgm:prSet/>
      <dgm:spPr/>
      <dgm:t>
        <a:bodyPr/>
        <a:lstStyle/>
        <a:p>
          <a:endParaRPr lang="en-US"/>
        </a:p>
      </dgm:t>
    </dgm:pt>
    <dgm:pt modelId="{0BD24677-A47C-471E-8DFC-339DB30DFE16}">
      <dgm:prSet/>
      <dgm:spPr/>
      <dgm:t>
        <a:bodyPr/>
        <a:lstStyle/>
        <a:p>
          <a:r>
            <a:rPr lang="en-GB" dirty="0"/>
            <a:t>Can REST be used for CRUDQ Operations</a:t>
          </a:r>
          <a:endParaRPr lang="en-US" dirty="0"/>
        </a:p>
      </dgm:t>
    </dgm:pt>
    <dgm:pt modelId="{2C1430D9-BACE-47C1-96D2-4C12246F9EBE}" type="parTrans" cxnId="{BEF5C399-38BF-4D07-A20C-350B7FD54D6D}">
      <dgm:prSet/>
      <dgm:spPr/>
      <dgm:t>
        <a:bodyPr/>
        <a:lstStyle/>
        <a:p>
          <a:endParaRPr lang="en-US"/>
        </a:p>
      </dgm:t>
    </dgm:pt>
    <dgm:pt modelId="{2D4E5B02-0EFE-472D-AD34-6DBA0806E440}" type="sibTrans" cxnId="{BEF5C399-38BF-4D07-A20C-350B7FD54D6D}">
      <dgm:prSet/>
      <dgm:spPr/>
      <dgm:t>
        <a:bodyPr/>
        <a:lstStyle/>
        <a:p>
          <a:endParaRPr lang="en-US"/>
        </a:p>
      </dgm:t>
    </dgm:pt>
    <dgm:pt modelId="{07A65274-9BBB-4411-8C14-1C246A50FB0B}">
      <dgm:prSet/>
      <dgm:spPr/>
      <dgm:t>
        <a:bodyPr/>
        <a:lstStyle/>
        <a:p>
          <a:r>
            <a:rPr lang="en-US" dirty="0"/>
            <a:t>What 2 examples are NOT HTTP verbs?</a:t>
          </a:r>
        </a:p>
      </dgm:t>
    </dgm:pt>
    <dgm:pt modelId="{069D022C-DFE7-470A-A7EA-589A58397DEA}" type="parTrans" cxnId="{34F0108F-397D-4F85-9C5F-9F12D6A4EE74}">
      <dgm:prSet/>
      <dgm:spPr/>
      <dgm:t>
        <a:bodyPr/>
        <a:lstStyle/>
        <a:p>
          <a:endParaRPr lang="en-US"/>
        </a:p>
      </dgm:t>
    </dgm:pt>
    <dgm:pt modelId="{F0F7FE30-C291-4DE6-9F8D-EC582F5B71D0}" type="sibTrans" cxnId="{34F0108F-397D-4F85-9C5F-9F12D6A4EE74}">
      <dgm:prSet/>
      <dgm:spPr/>
      <dgm:t>
        <a:bodyPr/>
        <a:lstStyle/>
        <a:p>
          <a:endParaRPr lang="en-US"/>
        </a:p>
      </dgm:t>
    </dgm:pt>
    <dgm:pt modelId="{3829DB8A-86DA-4FC1-93CF-89A7076EBF7E}">
      <dgm:prSet custT="1"/>
      <dgm:spPr/>
      <dgm:t>
        <a:bodyPr/>
        <a:lstStyle/>
        <a:p>
          <a:r>
            <a:rPr lang="en-GB" sz="1500" dirty="0"/>
            <a:t>No</a:t>
          </a:r>
          <a:endParaRPr lang="en-US" sz="1500" dirty="0"/>
        </a:p>
      </dgm:t>
    </dgm:pt>
    <dgm:pt modelId="{8E20E712-CE62-41E9-BE24-CEFDC14859FB}" type="parTrans" cxnId="{2BC312C2-DE1A-4045-85AF-E7D726821D07}">
      <dgm:prSet/>
      <dgm:spPr/>
      <dgm:t>
        <a:bodyPr/>
        <a:lstStyle/>
        <a:p>
          <a:endParaRPr lang="en-US"/>
        </a:p>
      </dgm:t>
    </dgm:pt>
    <dgm:pt modelId="{144B63A5-AF22-45B6-A305-B1BD1CACA3F7}" type="sibTrans" cxnId="{2BC312C2-DE1A-4045-85AF-E7D726821D07}">
      <dgm:prSet/>
      <dgm:spPr/>
      <dgm:t>
        <a:bodyPr/>
        <a:lstStyle/>
        <a:p>
          <a:endParaRPr lang="en-US"/>
        </a:p>
      </dgm:t>
    </dgm:pt>
    <dgm:pt modelId="{9B5ED867-4B43-42E2-BEB2-3CEEE1D0BC69}">
      <dgm:prSet/>
      <dgm:spPr/>
      <dgm:t>
        <a:bodyPr/>
        <a:lstStyle/>
        <a:p>
          <a:r>
            <a:rPr lang="nl-NL" dirty="0"/>
            <a:t>HTTP POST</a:t>
          </a:r>
          <a:endParaRPr lang="en-US" dirty="0"/>
        </a:p>
      </dgm:t>
    </dgm:pt>
    <dgm:pt modelId="{0DE61291-AA0A-4E92-847E-29CE328951BE}" type="parTrans" cxnId="{5E98EE03-CCFB-4E9F-B923-BFD4E9D2BFA4}">
      <dgm:prSet/>
      <dgm:spPr/>
      <dgm:t>
        <a:bodyPr/>
        <a:lstStyle/>
        <a:p>
          <a:endParaRPr lang="en-US"/>
        </a:p>
      </dgm:t>
    </dgm:pt>
    <dgm:pt modelId="{9A55D29F-F647-4FF0-8E0B-7062CC62C9B5}" type="sibTrans" cxnId="{5E98EE03-CCFB-4E9F-B923-BFD4E9D2BFA4}">
      <dgm:prSet/>
      <dgm:spPr/>
      <dgm:t>
        <a:bodyPr/>
        <a:lstStyle/>
        <a:p>
          <a:endParaRPr lang="en-US"/>
        </a:p>
      </dgm:t>
    </dgm:pt>
    <dgm:pt modelId="{97421FD0-88A9-45A7-A13C-549583D9C2EA}">
      <dgm:prSet/>
      <dgm:spPr/>
      <dgm:t>
        <a:bodyPr/>
        <a:lstStyle/>
        <a:p>
          <a:r>
            <a:rPr lang="en-US"/>
            <a:t>HTTP GET</a:t>
          </a:r>
          <a:endParaRPr lang="en-US" dirty="0"/>
        </a:p>
      </dgm:t>
    </dgm:pt>
    <dgm:pt modelId="{7E35CACF-D809-46A7-915B-7B1C4813DD83}" type="parTrans" cxnId="{7ED0E6EF-EA72-465B-AAB3-235339F9D671}">
      <dgm:prSet/>
      <dgm:spPr/>
      <dgm:t>
        <a:bodyPr/>
        <a:lstStyle/>
        <a:p>
          <a:endParaRPr lang="en-US"/>
        </a:p>
      </dgm:t>
    </dgm:pt>
    <dgm:pt modelId="{8D449306-524E-4562-BF27-9A9705A4E463}" type="sibTrans" cxnId="{7ED0E6EF-EA72-465B-AAB3-235339F9D671}">
      <dgm:prSet/>
      <dgm:spPr/>
      <dgm:t>
        <a:bodyPr/>
        <a:lstStyle/>
        <a:p>
          <a:endParaRPr lang="en-US"/>
        </a:p>
      </dgm:t>
    </dgm:pt>
    <dgm:pt modelId="{312764A5-616E-4186-B6C5-AB444F91348C}">
      <dgm:prSet/>
      <dgm:spPr/>
      <dgm:t>
        <a:bodyPr/>
        <a:lstStyle/>
        <a:p>
          <a:r>
            <a:rPr lang="en-US" dirty="0"/>
            <a:t>HTTP DELETE</a:t>
          </a:r>
        </a:p>
      </dgm:t>
    </dgm:pt>
    <dgm:pt modelId="{36F6ADB4-0F38-4029-9BB8-8E97825BA3AF}" type="parTrans" cxnId="{40099CB5-1205-440D-9032-735F5A789B05}">
      <dgm:prSet/>
      <dgm:spPr/>
      <dgm:t>
        <a:bodyPr/>
        <a:lstStyle/>
        <a:p>
          <a:endParaRPr lang="en-US"/>
        </a:p>
      </dgm:t>
    </dgm:pt>
    <dgm:pt modelId="{7DF2813B-56BD-4FC0-9410-9EDE1884C486}" type="sibTrans" cxnId="{40099CB5-1205-440D-9032-735F5A789B05}">
      <dgm:prSet/>
      <dgm:spPr/>
      <dgm:t>
        <a:bodyPr/>
        <a:lstStyle/>
        <a:p>
          <a:endParaRPr lang="en-US"/>
        </a:p>
      </dgm:t>
    </dgm:pt>
    <dgm:pt modelId="{3CE0ECFC-32F4-4140-8091-87F1C7A85005}">
      <dgm:prSet/>
      <dgm:spPr/>
      <dgm:t>
        <a:bodyPr/>
        <a:lstStyle/>
        <a:p>
          <a:r>
            <a:rPr lang="en-US" dirty="0"/>
            <a:t>HTTP PULL</a:t>
          </a:r>
        </a:p>
      </dgm:t>
    </dgm:pt>
    <dgm:pt modelId="{C7AEFBC9-351A-48F8-B15D-AEF13F2D03FB}" type="parTrans" cxnId="{D0D1A7F9-850C-4408-99E0-F52A60C5F007}">
      <dgm:prSet/>
      <dgm:spPr/>
      <dgm:t>
        <a:bodyPr/>
        <a:lstStyle/>
        <a:p>
          <a:endParaRPr lang="en-US"/>
        </a:p>
      </dgm:t>
    </dgm:pt>
    <dgm:pt modelId="{4F2E6988-75D8-4C37-8B55-E25A247F5B0E}" type="sibTrans" cxnId="{D0D1A7F9-850C-4408-99E0-F52A60C5F007}">
      <dgm:prSet/>
      <dgm:spPr/>
      <dgm:t>
        <a:bodyPr/>
        <a:lstStyle/>
        <a:p>
          <a:endParaRPr lang="en-US"/>
        </a:p>
      </dgm:t>
    </dgm:pt>
    <dgm:pt modelId="{7AE9A441-651C-4985-9A1E-1E8A3908A5A8}">
      <dgm:prSet/>
      <dgm:spPr/>
      <dgm:t>
        <a:bodyPr/>
        <a:lstStyle/>
        <a:p>
          <a:r>
            <a:rPr lang="en-US" dirty="0"/>
            <a:t>HTTP FETCH</a:t>
          </a:r>
        </a:p>
      </dgm:t>
    </dgm:pt>
    <dgm:pt modelId="{D417121D-C162-40BD-B9FD-4809C24D675C}" type="parTrans" cxnId="{AAE0A6B8-8165-4263-AFA7-FA02B6434C3B}">
      <dgm:prSet/>
      <dgm:spPr/>
      <dgm:t>
        <a:bodyPr/>
        <a:lstStyle/>
        <a:p>
          <a:endParaRPr lang="en-US"/>
        </a:p>
      </dgm:t>
    </dgm:pt>
    <dgm:pt modelId="{6B73856A-C45B-4822-9EF4-86B2F982CB8F}" type="sibTrans" cxnId="{AAE0A6B8-8165-4263-AFA7-FA02B6434C3B}">
      <dgm:prSet/>
      <dgm:spPr/>
      <dgm:t>
        <a:bodyPr/>
        <a:lstStyle/>
        <a:p>
          <a:endParaRPr lang="en-US"/>
        </a:p>
      </dgm:t>
    </dgm:pt>
    <dgm:pt modelId="{F1EA1456-ECE5-4775-A7FB-8674CB4AE1F7}" type="pres">
      <dgm:prSet presAssocID="{55C7B055-D254-453C-917B-A177418644D3}" presName="diagram" presStyleCnt="0">
        <dgm:presLayoutVars>
          <dgm:chPref val="1"/>
          <dgm:dir/>
          <dgm:animOne val="branch"/>
          <dgm:animLvl val="lvl"/>
          <dgm:resizeHandles/>
        </dgm:presLayoutVars>
      </dgm:prSet>
      <dgm:spPr/>
    </dgm:pt>
    <dgm:pt modelId="{6C6FB93B-7454-4369-82D9-03CF374070C7}" type="pres">
      <dgm:prSet presAssocID="{0BD24677-A47C-471E-8DFC-339DB30DFE16}" presName="root" presStyleCnt="0"/>
      <dgm:spPr/>
    </dgm:pt>
    <dgm:pt modelId="{E1106849-4D68-41B7-A405-8EA83EAA2A46}" type="pres">
      <dgm:prSet presAssocID="{0BD24677-A47C-471E-8DFC-339DB30DFE16}" presName="rootComposite" presStyleCnt="0"/>
      <dgm:spPr/>
    </dgm:pt>
    <dgm:pt modelId="{029DA71D-39F8-4329-AB3B-DB1226212CE0}" type="pres">
      <dgm:prSet presAssocID="{0BD24677-A47C-471E-8DFC-339DB30DFE16}" presName="rootText" presStyleLbl="node1" presStyleIdx="0" presStyleCnt="2"/>
      <dgm:spPr/>
    </dgm:pt>
    <dgm:pt modelId="{781862F9-A482-4A0D-AEDB-C3FEE6A0BDAC}" type="pres">
      <dgm:prSet presAssocID="{0BD24677-A47C-471E-8DFC-339DB30DFE16}" presName="rootConnector" presStyleLbl="node1" presStyleIdx="0" presStyleCnt="2"/>
      <dgm:spPr/>
    </dgm:pt>
    <dgm:pt modelId="{006734CC-27F7-480E-BD1C-516A187A7CAA}" type="pres">
      <dgm:prSet presAssocID="{0BD24677-A47C-471E-8DFC-339DB30DFE16}" presName="childShape" presStyleCnt="0"/>
      <dgm:spPr/>
    </dgm:pt>
    <dgm:pt modelId="{58859A39-28CB-41D7-8730-4B8EB9EDA4C4}" type="pres">
      <dgm:prSet presAssocID="{6D41E586-6302-4A62-9957-70C567B81BCE}" presName="Name13" presStyleLbl="parChTrans1D2" presStyleIdx="0" presStyleCnt="7"/>
      <dgm:spPr/>
    </dgm:pt>
    <dgm:pt modelId="{6014B03C-E981-4C1D-8DA5-FAA47058A3C6}" type="pres">
      <dgm:prSet presAssocID="{6C99957E-F856-4744-B026-04AAEABE2F50}" presName="childText" presStyleLbl="bgAcc1" presStyleIdx="0" presStyleCnt="7">
        <dgm:presLayoutVars>
          <dgm:bulletEnabled val="1"/>
        </dgm:presLayoutVars>
      </dgm:prSet>
      <dgm:spPr/>
    </dgm:pt>
    <dgm:pt modelId="{1DFA6474-AD28-4387-A723-5448C503F35B}" type="pres">
      <dgm:prSet presAssocID="{8E20E712-CE62-41E9-BE24-CEFDC14859FB}" presName="Name13" presStyleLbl="parChTrans1D2" presStyleIdx="1" presStyleCnt="7"/>
      <dgm:spPr/>
    </dgm:pt>
    <dgm:pt modelId="{28E252B4-4A85-4673-A110-B8A3DB7C5B85}" type="pres">
      <dgm:prSet presAssocID="{3829DB8A-86DA-4FC1-93CF-89A7076EBF7E}" presName="childText" presStyleLbl="bgAcc1" presStyleIdx="1" presStyleCnt="7">
        <dgm:presLayoutVars>
          <dgm:bulletEnabled val="1"/>
        </dgm:presLayoutVars>
      </dgm:prSet>
      <dgm:spPr/>
    </dgm:pt>
    <dgm:pt modelId="{3D5B1990-34C6-421E-88FA-4A69D13981EB}" type="pres">
      <dgm:prSet presAssocID="{07A65274-9BBB-4411-8C14-1C246A50FB0B}" presName="root" presStyleCnt="0"/>
      <dgm:spPr/>
    </dgm:pt>
    <dgm:pt modelId="{E7854411-10AC-430B-A716-0232AC0FCFDF}" type="pres">
      <dgm:prSet presAssocID="{07A65274-9BBB-4411-8C14-1C246A50FB0B}" presName="rootComposite" presStyleCnt="0"/>
      <dgm:spPr/>
    </dgm:pt>
    <dgm:pt modelId="{1185B897-7EE5-4E2D-AB67-6531886E82F0}" type="pres">
      <dgm:prSet presAssocID="{07A65274-9BBB-4411-8C14-1C246A50FB0B}" presName="rootText" presStyleLbl="node1" presStyleIdx="1" presStyleCnt="2"/>
      <dgm:spPr/>
    </dgm:pt>
    <dgm:pt modelId="{93C75E91-4A9F-4C9F-BED4-7E66F1DDB04B}" type="pres">
      <dgm:prSet presAssocID="{07A65274-9BBB-4411-8C14-1C246A50FB0B}" presName="rootConnector" presStyleLbl="node1" presStyleIdx="1" presStyleCnt="2"/>
      <dgm:spPr/>
    </dgm:pt>
    <dgm:pt modelId="{96595ADD-FF85-487E-BF74-36A75B2BEFE8}" type="pres">
      <dgm:prSet presAssocID="{07A65274-9BBB-4411-8C14-1C246A50FB0B}" presName="childShape" presStyleCnt="0"/>
      <dgm:spPr/>
    </dgm:pt>
    <dgm:pt modelId="{26063B74-1C2B-4EF9-AACB-0549930CB4BF}" type="pres">
      <dgm:prSet presAssocID="{0DE61291-AA0A-4E92-847E-29CE328951BE}" presName="Name13" presStyleLbl="parChTrans1D2" presStyleIdx="2" presStyleCnt="7"/>
      <dgm:spPr/>
    </dgm:pt>
    <dgm:pt modelId="{B257DB34-AB4F-4789-BC01-84EC1C8A0F41}" type="pres">
      <dgm:prSet presAssocID="{9B5ED867-4B43-42E2-BEB2-3CEEE1D0BC69}" presName="childText" presStyleLbl="bgAcc1" presStyleIdx="2" presStyleCnt="7">
        <dgm:presLayoutVars>
          <dgm:bulletEnabled val="1"/>
        </dgm:presLayoutVars>
      </dgm:prSet>
      <dgm:spPr/>
    </dgm:pt>
    <dgm:pt modelId="{3EF55CBC-DDF3-47A8-AC15-826BD99D5357}" type="pres">
      <dgm:prSet presAssocID="{7E35CACF-D809-46A7-915B-7B1C4813DD83}" presName="Name13" presStyleLbl="parChTrans1D2" presStyleIdx="3" presStyleCnt="7"/>
      <dgm:spPr/>
    </dgm:pt>
    <dgm:pt modelId="{ED7A7A8F-7545-44D4-8D8D-FB6FCB7B2B41}" type="pres">
      <dgm:prSet presAssocID="{97421FD0-88A9-45A7-A13C-549583D9C2EA}" presName="childText" presStyleLbl="bgAcc1" presStyleIdx="3" presStyleCnt="7">
        <dgm:presLayoutVars>
          <dgm:bulletEnabled val="1"/>
        </dgm:presLayoutVars>
      </dgm:prSet>
      <dgm:spPr/>
    </dgm:pt>
    <dgm:pt modelId="{D7E60A1D-3772-48AB-B141-3C2C59CA07B6}" type="pres">
      <dgm:prSet presAssocID="{36F6ADB4-0F38-4029-9BB8-8E97825BA3AF}" presName="Name13" presStyleLbl="parChTrans1D2" presStyleIdx="4" presStyleCnt="7"/>
      <dgm:spPr/>
    </dgm:pt>
    <dgm:pt modelId="{C6EF5316-56A4-40F2-B69F-7E4A155038D8}" type="pres">
      <dgm:prSet presAssocID="{312764A5-616E-4186-B6C5-AB444F91348C}" presName="childText" presStyleLbl="bgAcc1" presStyleIdx="4" presStyleCnt="7">
        <dgm:presLayoutVars>
          <dgm:bulletEnabled val="1"/>
        </dgm:presLayoutVars>
      </dgm:prSet>
      <dgm:spPr/>
    </dgm:pt>
    <dgm:pt modelId="{5A0CEE3F-C3F2-4D5D-AA89-FA86D561FC63}" type="pres">
      <dgm:prSet presAssocID="{C7AEFBC9-351A-48F8-B15D-AEF13F2D03FB}" presName="Name13" presStyleLbl="parChTrans1D2" presStyleIdx="5" presStyleCnt="7"/>
      <dgm:spPr/>
    </dgm:pt>
    <dgm:pt modelId="{209044A5-FD9E-40B6-A31B-41B994DB7FB7}" type="pres">
      <dgm:prSet presAssocID="{3CE0ECFC-32F4-4140-8091-87F1C7A85005}" presName="childText" presStyleLbl="bgAcc1" presStyleIdx="5" presStyleCnt="7">
        <dgm:presLayoutVars>
          <dgm:bulletEnabled val="1"/>
        </dgm:presLayoutVars>
      </dgm:prSet>
      <dgm:spPr/>
    </dgm:pt>
    <dgm:pt modelId="{727382C4-19FC-4017-A2E2-258300B54F83}" type="pres">
      <dgm:prSet presAssocID="{D417121D-C162-40BD-B9FD-4809C24D675C}" presName="Name13" presStyleLbl="parChTrans1D2" presStyleIdx="6" presStyleCnt="7"/>
      <dgm:spPr/>
    </dgm:pt>
    <dgm:pt modelId="{E4710C0D-9EB5-4D1E-9527-C3090523C6DD}" type="pres">
      <dgm:prSet presAssocID="{7AE9A441-651C-4985-9A1E-1E8A3908A5A8}" presName="childText" presStyleLbl="bgAcc1" presStyleIdx="6" presStyleCnt="7">
        <dgm:presLayoutVars>
          <dgm:bulletEnabled val="1"/>
        </dgm:presLayoutVars>
      </dgm:prSet>
      <dgm:spPr/>
    </dgm:pt>
  </dgm:ptLst>
  <dgm:cxnLst>
    <dgm:cxn modelId="{3CB1A002-5D77-48F1-8D46-7FF9A82F865B}" type="presOf" srcId="{0BD24677-A47C-471E-8DFC-339DB30DFE16}" destId="{781862F9-A482-4A0D-AEDB-C3FEE6A0BDAC}" srcOrd="1" destOrd="0" presId="urn:microsoft.com/office/officeart/2005/8/layout/hierarchy3"/>
    <dgm:cxn modelId="{F651A802-5AA6-41D1-B633-3C4A6E88D276}" type="presOf" srcId="{3829DB8A-86DA-4FC1-93CF-89A7076EBF7E}" destId="{28E252B4-4A85-4673-A110-B8A3DB7C5B85}" srcOrd="0" destOrd="0" presId="urn:microsoft.com/office/officeart/2005/8/layout/hierarchy3"/>
    <dgm:cxn modelId="{5E98EE03-CCFB-4E9F-B923-BFD4E9D2BFA4}" srcId="{07A65274-9BBB-4411-8C14-1C246A50FB0B}" destId="{9B5ED867-4B43-42E2-BEB2-3CEEE1D0BC69}" srcOrd="0" destOrd="0" parTransId="{0DE61291-AA0A-4E92-847E-29CE328951BE}" sibTransId="{9A55D29F-F647-4FF0-8E0B-7062CC62C9B5}"/>
    <dgm:cxn modelId="{3256AF07-5B12-471E-ABA3-93D5C87C9505}" type="presOf" srcId="{7E35CACF-D809-46A7-915B-7B1C4813DD83}" destId="{3EF55CBC-DDF3-47A8-AC15-826BD99D5357}" srcOrd="0" destOrd="0" presId="urn:microsoft.com/office/officeart/2005/8/layout/hierarchy3"/>
    <dgm:cxn modelId="{67F63E0D-7820-4AFE-9A52-C75A5F5E6E79}" type="presOf" srcId="{D417121D-C162-40BD-B9FD-4809C24D675C}" destId="{727382C4-19FC-4017-A2E2-258300B54F83}" srcOrd="0" destOrd="0" presId="urn:microsoft.com/office/officeart/2005/8/layout/hierarchy3"/>
    <dgm:cxn modelId="{B2E9750D-65DE-4947-B986-8C1E2B3CEF6E}" type="presOf" srcId="{55C7B055-D254-453C-917B-A177418644D3}" destId="{F1EA1456-ECE5-4775-A7FB-8674CB4AE1F7}" srcOrd="0" destOrd="0" presId="urn:microsoft.com/office/officeart/2005/8/layout/hierarchy3"/>
    <dgm:cxn modelId="{B611B610-A918-4F74-AE51-85B10B35D868}" type="presOf" srcId="{07A65274-9BBB-4411-8C14-1C246A50FB0B}" destId="{1185B897-7EE5-4E2D-AB67-6531886E82F0}" srcOrd="0" destOrd="0" presId="urn:microsoft.com/office/officeart/2005/8/layout/hierarchy3"/>
    <dgm:cxn modelId="{35FDDB13-2768-46CD-BEF4-9C3E866B535D}" type="presOf" srcId="{312764A5-616E-4186-B6C5-AB444F91348C}" destId="{C6EF5316-56A4-40F2-B69F-7E4A155038D8}" srcOrd="0" destOrd="0" presId="urn:microsoft.com/office/officeart/2005/8/layout/hierarchy3"/>
    <dgm:cxn modelId="{45FDD419-8573-4F36-B4CC-084761E836B1}" type="presOf" srcId="{C7AEFBC9-351A-48F8-B15D-AEF13F2D03FB}" destId="{5A0CEE3F-C3F2-4D5D-AA89-FA86D561FC63}" srcOrd="0" destOrd="0" presId="urn:microsoft.com/office/officeart/2005/8/layout/hierarchy3"/>
    <dgm:cxn modelId="{C8ED1C1E-543D-4A66-AF04-D3889E022704}" type="presOf" srcId="{6D41E586-6302-4A62-9957-70C567B81BCE}" destId="{58859A39-28CB-41D7-8730-4B8EB9EDA4C4}" srcOrd="0" destOrd="0" presId="urn:microsoft.com/office/officeart/2005/8/layout/hierarchy3"/>
    <dgm:cxn modelId="{430DD023-CDE0-408C-940B-407B22D29132}" type="presOf" srcId="{9B5ED867-4B43-42E2-BEB2-3CEEE1D0BC69}" destId="{B257DB34-AB4F-4789-BC01-84EC1C8A0F41}" srcOrd="0" destOrd="0" presId="urn:microsoft.com/office/officeart/2005/8/layout/hierarchy3"/>
    <dgm:cxn modelId="{62161F5B-1A2E-415D-A373-B9214679CB60}" type="presOf" srcId="{3CE0ECFC-32F4-4140-8091-87F1C7A85005}" destId="{209044A5-FD9E-40B6-A31B-41B994DB7FB7}" srcOrd="0" destOrd="0" presId="urn:microsoft.com/office/officeart/2005/8/layout/hierarchy3"/>
    <dgm:cxn modelId="{BC37BD61-7CF5-42D4-ACFD-281B1D3889B0}" type="presOf" srcId="{0DE61291-AA0A-4E92-847E-29CE328951BE}" destId="{26063B74-1C2B-4EF9-AACB-0549930CB4BF}" srcOrd="0" destOrd="0" presId="urn:microsoft.com/office/officeart/2005/8/layout/hierarchy3"/>
    <dgm:cxn modelId="{E37E2D76-0DD8-49EE-BF90-9AA8CCC4893F}" type="presOf" srcId="{36F6ADB4-0F38-4029-9BB8-8E97825BA3AF}" destId="{D7E60A1D-3772-48AB-B141-3C2C59CA07B6}" srcOrd="0" destOrd="0" presId="urn:microsoft.com/office/officeart/2005/8/layout/hierarchy3"/>
    <dgm:cxn modelId="{354FF57D-1965-4B1D-BF83-193DB9033676}" type="presOf" srcId="{0BD24677-A47C-471E-8DFC-339DB30DFE16}" destId="{029DA71D-39F8-4329-AB3B-DB1226212CE0}" srcOrd="0" destOrd="0" presId="urn:microsoft.com/office/officeart/2005/8/layout/hierarchy3"/>
    <dgm:cxn modelId="{34F0108F-397D-4F85-9C5F-9F12D6A4EE74}" srcId="{55C7B055-D254-453C-917B-A177418644D3}" destId="{07A65274-9BBB-4411-8C14-1C246A50FB0B}" srcOrd="1" destOrd="0" parTransId="{069D022C-DFE7-470A-A7EA-589A58397DEA}" sibTransId="{F0F7FE30-C291-4DE6-9F8D-EC582F5B71D0}"/>
    <dgm:cxn modelId="{30A0AF92-1A3D-4C04-B05B-0A98BC1A4545}" type="presOf" srcId="{97421FD0-88A9-45A7-A13C-549583D9C2EA}" destId="{ED7A7A8F-7545-44D4-8D8D-FB6FCB7B2B41}" srcOrd="0" destOrd="0" presId="urn:microsoft.com/office/officeart/2005/8/layout/hierarchy3"/>
    <dgm:cxn modelId="{BEF5C399-38BF-4D07-A20C-350B7FD54D6D}" srcId="{55C7B055-D254-453C-917B-A177418644D3}" destId="{0BD24677-A47C-471E-8DFC-339DB30DFE16}" srcOrd="0" destOrd="0" parTransId="{2C1430D9-BACE-47C1-96D2-4C12246F9EBE}" sibTransId="{2D4E5B02-0EFE-472D-AD34-6DBA0806E440}"/>
    <dgm:cxn modelId="{40099CB5-1205-440D-9032-735F5A789B05}" srcId="{07A65274-9BBB-4411-8C14-1C246A50FB0B}" destId="{312764A5-616E-4186-B6C5-AB444F91348C}" srcOrd="2" destOrd="0" parTransId="{36F6ADB4-0F38-4029-9BB8-8E97825BA3AF}" sibTransId="{7DF2813B-56BD-4FC0-9410-9EDE1884C486}"/>
    <dgm:cxn modelId="{AAE0A6B8-8165-4263-AFA7-FA02B6434C3B}" srcId="{07A65274-9BBB-4411-8C14-1C246A50FB0B}" destId="{7AE9A441-651C-4985-9A1E-1E8A3908A5A8}" srcOrd="4" destOrd="0" parTransId="{D417121D-C162-40BD-B9FD-4809C24D675C}" sibTransId="{6B73856A-C45B-4822-9EF4-86B2F982CB8F}"/>
    <dgm:cxn modelId="{29B45EC0-0C2D-49E1-8F80-881EE7A0E726}" srcId="{0BD24677-A47C-471E-8DFC-339DB30DFE16}" destId="{6C99957E-F856-4744-B026-04AAEABE2F50}" srcOrd="0" destOrd="0" parTransId="{6D41E586-6302-4A62-9957-70C567B81BCE}" sibTransId="{0B61BC20-A855-4ADD-8DA3-8A4F72A5E6DD}"/>
    <dgm:cxn modelId="{2BC312C2-DE1A-4045-85AF-E7D726821D07}" srcId="{0BD24677-A47C-471E-8DFC-339DB30DFE16}" destId="{3829DB8A-86DA-4FC1-93CF-89A7076EBF7E}" srcOrd="1" destOrd="0" parTransId="{8E20E712-CE62-41E9-BE24-CEFDC14859FB}" sibTransId="{144B63A5-AF22-45B6-A305-B1BD1CACA3F7}"/>
    <dgm:cxn modelId="{2C60A7D0-DF92-4453-B21C-6DD8E5114C24}" type="presOf" srcId="{7AE9A441-651C-4985-9A1E-1E8A3908A5A8}" destId="{E4710C0D-9EB5-4D1E-9527-C3090523C6DD}" srcOrd="0" destOrd="0" presId="urn:microsoft.com/office/officeart/2005/8/layout/hierarchy3"/>
    <dgm:cxn modelId="{7ED0E6EF-EA72-465B-AAB3-235339F9D671}" srcId="{07A65274-9BBB-4411-8C14-1C246A50FB0B}" destId="{97421FD0-88A9-45A7-A13C-549583D9C2EA}" srcOrd="1" destOrd="0" parTransId="{7E35CACF-D809-46A7-915B-7B1C4813DD83}" sibTransId="{8D449306-524E-4562-BF27-9A9705A4E463}"/>
    <dgm:cxn modelId="{27F858F2-78BF-403E-AA09-6A9B266F0E5F}" type="presOf" srcId="{07A65274-9BBB-4411-8C14-1C246A50FB0B}" destId="{93C75E91-4A9F-4C9F-BED4-7E66F1DDB04B}" srcOrd="1" destOrd="0" presId="urn:microsoft.com/office/officeart/2005/8/layout/hierarchy3"/>
    <dgm:cxn modelId="{BA9537F8-2025-440E-837C-1995676D2F0F}" type="presOf" srcId="{6C99957E-F856-4744-B026-04AAEABE2F50}" destId="{6014B03C-E981-4C1D-8DA5-FAA47058A3C6}" srcOrd="0" destOrd="0" presId="urn:microsoft.com/office/officeart/2005/8/layout/hierarchy3"/>
    <dgm:cxn modelId="{D0D1A7F9-850C-4408-99E0-F52A60C5F007}" srcId="{07A65274-9BBB-4411-8C14-1C246A50FB0B}" destId="{3CE0ECFC-32F4-4140-8091-87F1C7A85005}" srcOrd="3" destOrd="0" parTransId="{C7AEFBC9-351A-48F8-B15D-AEF13F2D03FB}" sibTransId="{4F2E6988-75D8-4C37-8B55-E25A247F5B0E}"/>
    <dgm:cxn modelId="{9D0CE2FD-BDB6-41F8-9794-E37B77CFB6F7}" type="presOf" srcId="{8E20E712-CE62-41E9-BE24-CEFDC14859FB}" destId="{1DFA6474-AD28-4387-A723-5448C503F35B}" srcOrd="0" destOrd="0" presId="urn:microsoft.com/office/officeart/2005/8/layout/hierarchy3"/>
    <dgm:cxn modelId="{B486B152-0D51-4992-8FDA-CDB992F71699}" type="presParOf" srcId="{F1EA1456-ECE5-4775-A7FB-8674CB4AE1F7}" destId="{6C6FB93B-7454-4369-82D9-03CF374070C7}" srcOrd="0" destOrd="0" presId="urn:microsoft.com/office/officeart/2005/8/layout/hierarchy3"/>
    <dgm:cxn modelId="{7995D795-0555-4B05-9123-69B9B0E2C285}" type="presParOf" srcId="{6C6FB93B-7454-4369-82D9-03CF374070C7}" destId="{E1106849-4D68-41B7-A405-8EA83EAA2A46}" srcOrd="0" destOrd="0" presId="urn:microsoft.com/office/officeart/2005/8/layout/hierarchy3"/>
    <dgm:cxn modelId="{8676D422-51BD-4133-BFDA-25379B167CB1}" type="presParOf" srcId="{E1106849-4D68-41B7-A405-8EA83EAA2A46}" destId="{029DA71D-39F8-4329-AB3B-DB1226212CE0}" srcOrd="0" destOrd="0" presId="urn:microsoft.com/office/officeart/2005/8/layout/hierarchy3"/>
    <dgm:cxn modelId="{EF2559DF-0DD6-47A3-B645-A9D2864CA4B1}" type="presParOf" srcId="{E1106849-4D68-41B7-A405-8EA83EAA2A46}" destId="{781862F9-A482-4A0D-AEDB-C3FEE6A0BDAC}" srcOrd="1" destOrd="0" presId="urn:microsoft.com/office/officeart/2005/8/layout/hierarchy3"/>
    <dgm:cxn modelId="{DE4D0F2E-A33F-4F4B-AAD1-8F0D57CE48C5}" type="presParOf" srcId="{6C6FB93B-7454-4369-82D9-03CF374070C7}" destId="{006734CC-27F7-480E-BD1C-516A187A7CAA}" srcOrd="1" destOrd="0" presId="urn:microsoft.com/office/officeart/2005/8/layout/hierarchy3"/>
    <dgm:cxn modelId="{29F34812-45B3-4A4D-97A0-8C4F218DBB2C}" type="presParOf" srcId="{006734CC-27F7-480E-BD1C-516A187A7CAA}" destId="{58859A39-28CB-41D7-8730-4B8EB9EDA4C4}" srcOrd="0" destOrd="0" presId="urn:microsoft.com/office/officeart/2005/8/layout/hierarchy3"/>
    <dgm:cxn modelId="{3CA7DF6E-0037-42CA-B3C8-90B3E0A38B5B}" type="presParOf" srcId="{006734CC-27F7-480E-BD1C-516A187A7CAA}" destId="{6014B03C-E981-4C1D-8DA5-FAA47058A3C6}" srcOrd="1" destOrd="0" presId="urn:microsoft.com/office/officeart/2005/8/layout/hierarchy3"/>
    <dgm:cxn modelId="{C120BE09-E432-4762-BD48-99A60DA69FBD}" type="presParOf" srcId="{006734CC-27F7-480E-BD1C-516A187A7CAA}" destId="{1DFA6474-AD28-4387-A723-5448C503F35B}" srcOrd="2" destOrd="0" presId="urn:microsoft.com/office/officeart/2005/8/layout/hierarchy3"/>
    <dgm:cxn modelId="{B5F931BA-4D17-4633-BCDC-EEBA45E34D23}" type="presParOf" srcId="{006734CC-27F7-480E-BD1C-516A187A7CAA}" destId="{28E252B4-4A85-4673-A110-B8A3DB7C5B85}" srcOrd="3" destOrd="0" presId="urn:microsoft.com/office/officeart/2005/8/layout/hierarchy3"/>
    <dgm:cxn modelId="{123F7A8B-C857-46C1-A91B-6F59C34257D2}" type="presParOf" srcId="{F1EA1456-ECE5-4775-A7FB-8674CB4AE1F7}" destId="{3D5B1990-34C6-421E-88FA-4A69D13981EB}" srcOrd="1" destOrd="0" presId="urn:microsoft.com/office/officeart/2005/8/layout/hierarchy3"/>
    <dgm:cxn modelId="{D9BA726A-0068-4ECD-BDAF-970A2DC66FFE}" type="presParOf" srcId="{3D5B1990-34C6-421E-88FA-4A69D13981EB}" destId="{E7854411-10AC-430B-A716-0232AC0FCFDF}" srcOrd="0" destOrd="0" presId="urn:microsoft.com/office/officeart/2005/8/layout/hierarchy3"/>
    <dgm:cxn modelId="{C86211E4-5021-4A83-B276-A1906D2534DD}" type="presParOf" srcId="{E7854411-10AC-430B-A716-0232AC0FCFDF}" destId="{1185B897-7EE5-4E2D-AB67-6531886E82F0}" srcOrd="0" destOrd="0" presId="urn:microsoft.com/office/officeart/2005/8/layout/hierarchy3"/>
    <dgm:cxn modelId="{D308C16C-0E17-4E1C-9D73-290029E234B9}" type="presParOf" srcId="{E7854411-10AC-430B-A716-0232AC0FCFDF}" destId="{93C75E91-4A9F-4C9F-BED4-7E66F1DDB04B}" srcOrd="1" destOrd="0" presId="urn:microsoft.com/office/officeart/2005/8/layout/hierarchy3"/>
    <dgm:cxn modelId="{226B5F2E-7C84-4988-8A1A-4699A2923647}" type="presParOf" srcId="{3D5B1990-34C6-421E-88FA-4A69D13981EB}" destId="{96595ADD-FF85-487E-BF74-36A75B2BEFE8}" srcOrd="1" destOrd="0" presId="urn:microsoft.com/office/officeart/2005/8/layout/hierarchy3"/>
    <dgm:cxn modelId="{C6A80A1E-0493-4442-8CDD-86147D3333C2}" type="presParOf" srcId="{96595ADD-FF85-487E-BF74-36A75B2BEFE8}" destId="{26063B74-1C2B-4EF9-AACB-0549930CB4BF}" srcOrd="0" destOrd="0" presId="urn:microsoft.com/office/officeart/2005/8/layout/hierarchy3"/>
    <dgm:cxn modelId="{AB862FAA-B526-40DD-B14B-42EA09C89F4C}" type="presParOf" srcId="{96595ADD-FF85-487E-BF74-36A75B2BEFE8}" destId="{B257DB34-AB4F-4789-BC01-84EC1C8A0F41}" srcOrd="1" destOrd="0" presId="urn:microsoft.com/office/officeart/2005/8/layout/hierarchy3"/>
    <dgm:cxn modelId="{71EDC062-D4F7-4969-AC9E-4626AD1903E4}" type="presParOf" srcId="{96595ADD-FF85-487E-BF74-36A75B2BEFE8}" destId="{3EF55CBC-DDF3-47A8-AC15-826BD99D5357}" srcOrd="2" destOrd="0" presId="urn:microsoft.com/office/officeart/2005/8/layout/hierarchy3"/>
    <dgm:cxn modelId="{9672D275-B55A-447B-87B1-D4F73000B2F9}" type="presParOf" srcId="{96595ADD-FF85-487E-BF74-36A75B2BEFE8}" destId="{ED7A7A8F-7545-44D4-8D8D-FB6FCB7B2B41}" srcOrd="3" destOrd="0" presId="urn:microsoft.com/office/officeart/2005/8/layout/hierarchy3"/>
    <dgm:cxn modelId="{6AA176B5-87DF-4FDA-9D1D-E31235D83B87}" type="presParOf" srcId="{96595ADD-FF85-487E-BF74-36A75B2BEFE8}" destId="{D7E60A1D-3772-48AB-B141-3C2C59CA07B6}" srcOrd="4" destOrd="0" presId="urn:microsoft.com/office/officeart/2005/8/layout/hierarchy3"/>
    <dgm:cxn modelId="{02FAE697-6BE6-4607-A360-08DED0F79B25}" type="presParOf" srcId="{96595ADD-FF85-487E-BF74-36A75B2BEFE8}" destId="{C6EF5316-56A4-40F2-B69F-7E4A155038D8}" srcOrd="5" destOrd="0" presId="urn:microsoft.com/office/officeart/2005/8/layout/hierarchy3"/>
    <dgm:cxn modelId="{52D2C845-B7D5-4548-B8E9-DAB3D7D836B5}" type="presParOf" srcId="{96595ADD-FF85-487E-BF74-36A75B2BEFE8}" destId="{5A0CEE3F-C3F2-4D5D-AA89-FA86D561FC63}" srcOrd="6" destOrd="0" presId="urn:microsoft.com/office/officeart/2005/8/layout/hierarchy3"/>
    <dgm:cxn modelId="{C98C1245-2BD1-45C7-B847-A8D82DFF9B71}" type="presParOf" srcId="{96595ADD-FF85-487E-BF74-36A75B2BEFE8}" destId="{209044A5-FD9E-40B6-A31B-41B994DB7FB7}" srcOrd="7" destOrd="0" presId="urn:microsoft.com/office/officeart/2005/8/layout/hierarchy3"/>
    <dgm:cxn modelId="{15B0F745-6209-40A9-84C7-64F8968CD279}" type="presParOf" srcId="{96595ADD-FF85-487E-BF74-36A75B2BEFE8}" destId="{727382C4-19FC-4017-A2E2-258300B54F83}" srcOrd="8" destOrd="0" presId="urn:microsoft.com/office/officeart/2005/8/layout/hierarchy3"/>
    <dgm:cxn modelId="{614743D9-78A2-42F4-8845-23EB8379D153}" type="presParOf" srcId="{96595ADD-FF85-487E-BF74-36A75B2BEFE8}" destId="{E4710C0D-9EB5-4D1E-9527-C3090523C6DD}" srcOrd="9"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5C7B055-D254-453C-917B-A177418644D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C99957E-F856-4744-B026-04AAEABE2F50}">
      <dgm:prSet custT="1"/>
      <dgm:spPr>
        <a:solidFill>
          <a:srgbClr val="00B050">
            <a:alpha val="90000"/>
          </a:srgbClr>
        </a:solidFill>
      </dgm:spPr>
      <dgm:t>
        <a:bodyPr/>
        <a:lstStyle/>
        <a:p>
          <a:r>
            <a:rPr lang="en-US" sz="1500" dirty="0"/>
            <a:t>Yes</a:t>
          </a:r>
        </a:p>
      </dgm:t>
    </dgm:pt>
    <dgm:pt modelId="{6D41E586-6302-4A62-9957-70C567B81BCE}" type="parTrans" cxnId="{29B45EC0-0C2D-49E1-8F80-881EE7A0E726}">
      <dgm:prSet/>
      <dgm:spPr/>
      <dgm:t>
        <a:bodyPr/>
        <a:lstStyle/>
        <a:p>
          <a:endParaRPr lang="en-US"/>
        </a:p>
      </dgm:t>
    </dgm:pt>
    <dgm:pt modelId="{0B61BC20-A855-4ADD-8DA3-8A4F72A5E6DD}" type="sibTrans" cxnId="{29B45EC0-0C2D-49E1-8F80-881EE7A0E726}">
      <dgm:prSet/>
      <dgm:spPr/>
      <dgm:t>
        <a:bodyPr/>
        <a:lstStyle/>
        <a:p>
          <a:endParaRPr lang="en-US"/>
        </a:p>
      </dgm:t>
    </dgm:pt>
    <dgm:pt modelId="{0BD24677-A47C-471E-8DFC-339DB30DFE16}">
      <dgm:prSet/>
      <dgm:spPr/>
      <dgm:t>
        <a:bodyPr/>
        <a:lstStyle/>
        <a:p>
          <a:r>
            <a:rPr lang="en-GB" dirty="0"/>
            <a:t>Can REST be used for CRUDQ Operations</a:t>
          </a:r>
          <a:endParaRPr lang="en-US" dirty="0"/>
        </a:p>
      </dgm:t>
    </dgm:pt>
    <dgm:pt modelId="{2C1430D9-BACE-47C1-96D2-4C12246F9EBE}" type="parTrans" cxnId="{BEF5C399-38BF-4D07-A20C-350B7FD54D6D}">
      <dgm:prSet/>
      <dgm:spPr/>
      <dgm:t>
        <a:bodyPr/>
        <a:lstStyle/>
        <a:p>
          <a:endParaRPr lang="en-US"/>
        </a:p>
      </dgm:t>
    </dgm:pt>
    <dgm:pt modelId="{2D4E5B02-0EFE-472D-AD34-6DBA0806E440}" type="sibTrans" cxnId="{BEF5C399-38BF-4D07-A20C-350B7FD54D6D}">
      <dgm:prSet/>
      <dgm:spPr/>
      <dgm:t>
        <a:bodyPr/>
        <a:lstStyle/>
        <a:p>
          <a:endParaRPr lang="en-US"/>
        </a:p>
      </dgm:t>
    </dgm:pt>
    <dgm:pt modelId="{07A65274-9BBB-4411-8C14-1C246A50FB0B}">
      <dgm:prSet/>
      <dgm:spPr/>
      <dgm:t>
        <a:bodyPr/>
        <a:lstStyle/>
        <a:p>
          <a:r>
            <a:rPr lang="en-US" dirty="0"/>
            <a:t>What 2 examples are NOT HTTP verbs?</a:t>
          </a:r>
        </a:p>
      </dgm:t>
    </dgm:pt>
    <dgm:pt modelId="{069D022C-DFE7-470A-A7EA-589A58397DEA}" type="parTrans" cxnId="{34F0108F-397D-4F85-9C5F-9F12D6A4EE74}">
      <dgm:prSet/>
      <dgm:spPr/>
      <dgm:t>
        <a:bodyPr/>
        <a:lstStyle/>
        <a:p>
          <a:endParaRPr lang="en-US"/>
        </a:p>
      </dgm:t>
    </dgm:pt>
    <dgm:pt modelId="{F0F7FE30-C291-4DE6-9F8D-EC582F5B71D0}" type="sibTrans" cxnId="{34F0108F-397D-4F85-9C5F-9F12D6A4EE74}">
      <dgm:prSet/>
      <dgm:spPr/>
      <dgm:t>
        <a:bodyPr/>
        <a:lstStyle/>
        <a:p>
          <a:endParaRPr lang="en-US"/>
        </a:p>
      </dgm:t>
    </dgm:pt>
    <dgm:pt modelId="{3829DB8A-86DA-4FC1-93CF-89A7076EBF7E}">
      <dgm:prSet custT="1"/>
      <dgm:spPr/>
      <dgm:t>
        <a:bodyPr/>
        <a:lstStyle/>
        <a:p>
          <a:r>
            <a:rPr lang="en-GB" sz="1500" dirty="0"/>
            <a:t>No</a:t>
          </a:r>
          <a:endParaRPr lang="en-US" sz="1500" dirty="0"/>
        </a:p>
      </dgm:t>
    </dgm:pt>
    <dgm:pt modelId="{8E20E712-CE62-41E9-BE24-CEFDC14859FB}" type="parTrans" cxnId="{2BC312C2-DE1A-4045-85AF-E7D726821D07}">
      <dgm:prSet/>
      <dgm:spPr/>
      <dgm:t>
        <a:bodyPr/>
        <a:lstStyle/>
        <a:p>
          <a:endParaRPr lang="en-US"/>
        </a:p>
      </dgm:t>
    </dgm:pt>
    <dgm:pt modelId="{144B63A5-AF22-45B6-A305-B1BD1CACA3F7}" type="sibTrans" cxnId="{2BC312C2-DE1A-4045-85AF-E7D726821D07}">
      <dgm:prSet/>
      <dgm:spPr/>
      <dgm:t>
        <a:bodyPr/>
        <a:lstStyle/>
        <a:p>
          <a:endParaRPr lang="en-US"/>
        </a:p>
      </dgm:t>
    </dgm:pt>
    <dgm:pt modelId="{9B5ED867-4B43-42E2-BEB2-3CEEE1D0BC69}">
      <dgm:prSet/>
      <dgm:spPr/>
      <dgm:t>
        <a:bodyPr/>
        <a:lstStyle/>
        <a:p>
          <a:r>
            <a:rPr lang="nl-NL"/>
            <a:t>HTTP POST</a:t>
          </a:r>
          <a:endParaRPr lang="en-US" dirty="0"/>
        </a:p>
      </dgm:t>
    </dgm:pt>
    <dgm:pt modelId="{0DE61291-AA0A-4E92-847E-29CE328951BE}" type="parTrans" cxnId="{5E98EE03-CCFB-4E9F-B923-BFD4E9D2BFA4}">
      <dgm:prSet/>
      <dgm:spPr/>
      <dgm:t>
        <a:bodyPr/>
        <a:lstStyle/>
        <a:p>
          <a:endParaRPr lang="en-US"/>
        </a:p>
      </dgm:t>
    </dgm:pt>
    <dgm:pt modelId="{9A55D29F-F647-4FF0-8E0B-7062CC62C9B5}" type="sibTrans" cxnId="{5E98EE03-CCFB-4E9F-B923-BFD4E9D2BFA4}">
      <dgm:prSet/>
      <dgm:spPr/>
      <dgm:t>
        <a:bodyPr/>
        <a:lstStyle/>
        <a:p>
          <a:endParaRPr lang="en-US"/>
        </a:p>
      </dgm:t>
    </dgm:pt>
    <dgm:pt modelId="{97421FD0-88A9-45A7-A13C-549583D9C2EA}">
      <dgm:prSet/>
      <dgm:spPr/>
      <dgm:t>
        <a:bodyPr/>
        <a:lstStyle/>
        <a:p>
          <a:r>
            <a:rPr lang="en-US"/>
            <a:t>HTTP GET</a:t>
          </a:r>
          <a:endParaRPr lang="en-US" dirty="0"/>
        </a:p>
      </dgm:t>
    </dgm:pt>
    <dgm:pt modelId="{7E35CACF-D809-46A7-915B-7B1C4813DD83}" type="parTrans" cxnId="{7ED0E6EF-EA72-465B-AAB3-235339F9D671}">
      <dgm:prSet/>
      <dgm:spPr/>
      <dgm:t>
        <a:bodyPr/>
        <a:lstStyle/>
        <a:p>
          <a:endParaRPr lang="en-US"/>
        </a:p>
      </dgm:t>
    </dgm:pt>
    <dgm:pt modelId="{8D449306-524E-4562-BF27-9A9705A4E463}" type="sibTrans" cxnId="{7ED0E6EF-EA72-465B-AAB3-235339F9D671}">
      <dgm:prSet/>
      <dgm:spPr/>
      <dgm:t>
        <a:bodyPr/>
        <a:lstStyle/>
        <a:p>
          <a:endParaRPr lang="en-US"/>
        </a:p>
      </dgm:t>
    </dgm:pt>
    <dgm:pt modelId="{312764A5-616E-4186-B6C5-AB444F91348C}">
      <dgm:prSet/>
      <dgm:spPr/>
      <dgm:t>
        <a:bodyPr/>
        <a:lstStyle/>
        <a:p>
          <a:r>
            <a:rPr lang="en-US" dirty="0"/>
            <a:t>HTTP DELETE</a:t>
          </a:r>
        </a:p>
      </dgm:t>
    </dgm:pt>
    <dgm:pt modelId="{36F6ADB4-0F38-4029-9BB8-8E97825BA3AF}" type="parTrans" cxnId="{40099CB5-1205-440D-9032-735F5A789B05}">
      <dgm:prSet/>
      <dgm:spPr/>
      <dgm:t>
        <a:bodyPr/>
        <a:lstStyle/>
        <a:p>
          <a:endParaRPr lang="en-US"/>
        </a:p>
      </dgm:t>
    </dgm:pt>
    <dgm:pt modelId="{7DF2813B-56BD-4FC0-9410-9EDE1884C486}" type="sibTrans" cxnId="{40099CB5-1205-440D-9032-735F5A789B05}">
      <dgm:prSet/>
      <dgm:spPr/>
      <dgm:t>
        <a:bodyPr/>
        <a:lstStyle/>
        <a:p>
          <a:endParaRPr lang="en-US"/>
        </a:p>
      </dgm:t>
    </dgm:pt>
    <dgm:pt modelId="{3CE0ECFC-32F4-4140-8091-87F1C7A85005}">
      <dgm:prSet/>
      <dgm:spPr>
        <a:solidFill>
          <a:srgbClr val="00B050">
            <a:alpha val="90000"/>
          </a:srgbClr>
        </a:solidFill>
      </dgm:spPr>
      <dgm:t>
        <a:bodyPr/>
        <a:lstStyle/>
        <a:p>
          <a:r>
            <a:rPr lang="en-US" dirty="0"/>
            <a:t>HTTP PULL</a:t>
          </a:r>
        </a:p>
      </dgm:t>
    </dgm:pt>
    <dgm:pt modelId="{C7AEFBC9-351A-48F8-B15D-AEF13F2D03FB}" type="parTrans" cxnId="{D0D1A7F9-850C-4408-99E0-F52A60C5F007}">
      <dgm:prSet/>
      <dgm:spPr/>
      <dgm:t>
        <a:bodyPr/>
        <a:lstStyle/>
        <a:p>
          <a:endParaRPr lang="en-US"/>
        </a:p>
      </dgm:t>
    </dgm:pt>
    <dgm:pt modelId="{4F2E6988-75D8-4C37-8B55-E25A247F5B0E}" type="sibTrans" cxnId="{D0D1A7F9-850C-4408-99E0-F52A60C5F007}">
      <dgm:prSet/>
      <dgm:spPr/>
      <dgm:t>
        <a:bodyPr/>
        <a:lstStyle/>
        <a:p>
          <a:endParaRPr lang="en-US"/>
        </a:p>
      </dgm:t>
    </dgm:pt>
    <dgm:pt modelId="{7AE9A441-651C-4985-9A1E-1E8A3908A5A8}">
      <dgm:prSet/>
      <dgm:spPr>
        <a:solidFill>
          <a:srgbClr val="00B050">
            <a:alpha val="90000"/>
          </a:srgbClr>
        </a:solidFill>
      </dgm:spPr>
      <dgm:t>
        <a:bodyPr/>
        <a:lstStyle/>
        <a:p>
          <a:r>
            <a:rPr lang="en-US" dirty="0"/>
            <a:t>HTTP FETCH</a:t>
          </a:r>
        </a:p>
      </dgm:t>
    </dgm:pt>
    <dgm:pt modelId="{D417121D-C162-40BD-B9FD-4809C24D675C}" type="parTrans" cxnId="{AAE0A6B8-8165-4263-AFA7-FA02B6434C3B}">
      <dgm:prSet/>
      <dgm:spPr/>
      <dgm:t>
        <a:bodyPr/>
        <a:lstStyle/>
        <a:p>
          <a:endParaRPr lang="en-US"/>
        </a:p>
      </dgm:t>
    </dgm:pt>
    <dgm:pt modelId="{6B73856A-C45B-4822-9EF4-86B2F982CB8F}" type="sibTrans" cxnId="{AAE0A6B8-8165-4263-AFA7-FA02B6434C3B}">
      <dgm:prSet/>
      <dgm:spPr/>
      <dgm:t>
        <a:bodyPr/>
        <a:lstStyle/>
        <a:p>
          <a:endParaRPr lang="en-US"/>
        </a:p>
      </dgm:t>
    </dgm:pt>
    <dgm:pt modelId="{F1EA1456-ECE5-4775-A7FB-8674CB4AE1F7}" type="pres">
      <dgm:prSet presAssocID="{55C7B055-D254-453C-917B-A177418644D3}" presName="diagram" presStyleCnt="0">
        <dgm:presLayoutVars>
          <dgm:chPref val="1"/>
          <dgm:dir/>
          <dgm:animOne val="branch"/>
          <dgm:animLvl val="lvl"/>
          <dgm:resizeHandles/>
        </dgm:presLayoutVars>
      </dgm:prSet>
      <dgm:spPr/>
    </dgm:pt>
    <dgm:pt modelId="{6C6FB93B-7454-4369-82D9-03CF374070C7}" type="pres">
      <dgm:prSet presAssocID="{0BD24677-A47C-471E-8DFC-339DB30DFE16}" presName="root" presStyleCnt="0"/>
      <dgm:spPr/>
    </dgm:pt>
    <dgm:pt modelId="{E1106849-4D68-41B7-A405-8EA83EAA2A46}" type="pres">
      <dgm:prSet presAssocID="{0BD24677-A47C-471E-8DFC-339DB30DFE16}" presName="rootComposite" presStyleCnt="0"/>
      <dgm:spPr/>
    </dgm:pt>
    <dgm:pt modelId="{029DA71D-39F8-4329-AB3B-DB1226212CE0}" type="pres">
      <dgm:prSet presAssocID="{0BD24677-A47C-471E-8DFC-339DB30DFE16}" presName="rootText" presStyleLbl="node1" presStyleIdx="0" presStyleCnt="2"/>
      <dgm:spPr/>
    </dgm:pt>
    <dgm:pt modelId="{781862F9-A482-4A0D-AEDB-C3FEE6A0BDAC}" type="pres">
      <dgm:prSet presAssocID="{0BD24677-A47C-471E-8DFC-339DB30DFE16}" presName="rootConnector" presStyleLbl="node1" presStyleIdx="0" presStyleCnt="2"/>
      <dgm:spPr/>
    </dgm:pt>
    <dgm:pt modelId="{006734CC-27F7-480E-BD1C-516A187A7CAA}" type="pres">
      <dgm:prSet presAssocID="{0BD24677-A47C-471E-8DFC-339DB30DFE16}" presName="childShape" presStyleCnt="0"/>
      <dgm:spPr/>
    </dgm:pt>
    <dgm:pt modelId="{58859A39-28CB-41D7-8730-4B8EB9EDA4C4}" type="pres">
      <dgm:prSet presAssocID="{6D41E586-6302-4A62-9957-70C567B81BCE}" presName="Name13" presStyleLbl="parChTrans1D2" presStyleIdx="0" presStyleCnt="7"/>
      <dgm:spPr/>
    </dgm:pt>
    <dgm:pt modelId="{6014B03C-E981-4C1D-8DA5-FAA47058A3C6}" type="pres">
      <dgm:prSet presAssocID="{6C99957E-F856-4744-B026-04AAEABE2F50}" presName="childText" presStyleLbl="bgAcc1" presStyleIdx="0" presStyleCnt="7">
        <dgm:presLayoutVars>
          <dgm:bulletEnabled val="1"/>
        </dgm:presLayoutVars>
      </dgm:prSet>
      <dgm:spPr/>
    </dgm:pt>
    <dgm:pt modelId="{1DFA6474-AD28-4387-A723-5448C503F35B}" type="pres">
      <dgm:prSet presAssocID="{8E20E712-CE62-41E9-BE24-CEFDC14859FB}" presName="Name13" presStyleLbl="parChTrans1D2" presStyleIdx="1" presStyleCnt="7"/>
      <dgm:spPr/>
    </dgm:pt>
    <dgm:pt modelId="{28E252B4-4A85-4673-A110-B8A3DB7C5B85}" type="pres">
      <dgm:prSet presAssocID="{3829DB8A-86DA-4FC1-93CF-89A7076EBF7E}" presName="childText" presStyleLbl="bgAcc1" presStyleIdx="1" presStyleCnt="7">
        <dgm:presLayoutVars>
          <dgm:bulletEnabled val="1"/>
        </dgm:presLayoutVars>
      </dgm:prSet>
      <dgm:spPr/>
    </dgm:pt>
    <dgm:pt modelId="{3D5B1990-34C6-421E-88FA-4A69D13981EB}" type="pres">
      <dgm:prSet presAssocID="{07A65274-9BBB-4411-8C14-1C246A50FB0B}" presName="root" presStyleCnt="0"/>
      <dgm:spPr/>
    </dgm:pt>
    <dgm:pt modelId="{E7854411-10AC-430B-A716-0232AC0FCFDF}" type="pres">
      <dgm:prSet presAssocID="{07A65274-9BBB-4411-8C14-1C246A50FB0B}" presName="rootComposite" presStyleCnt="0"/>
      <dgm:spPr/>
    </dgm:pt>
    <dgm:pt modelId="{1185B897-7EE5-4E2D-AB67-6531886E82F0}" type="pres">
      <dgm:prSet presAssocID="{07A65274-9BBB-4411-8C14-1C246A50FB0B}" presName="rootText" presStyleLbl="node1" presStyleIdx="1" presStyleCnt="2"/>
      <dgm:spPr/>
    </dgm:pt>
    <dgm:pt modelId="{93C75E91-4A9F-4C9F-BED4-7E66F1DDB04B}" type="pres">
      <dgm:prSet presAssocID="{07A65274-9BBB-4411-8C14-1C246A50FB0B}" presName="rootConnector" presStyleLbl="node1" presStyleIdx="1" presStyleCnt="2"/>
      <dgm:spPr/>
    </dgm:pt>
    <dgm:pt modelId="{96595ADD-FF85-487E-BF74-36A75B2BEFE8}" type="pres">
      <dgm:prSet presAssocID="{07A65274-9BBB-4411-8C14-1C246A50FB0B}" presName="childShape" presStyleCnt="0"/>
      <dgm:spPr/>
    </dgm:pt>
    <dgm:pt modelId="{26063B74-1C2B-4EF9-AACB-0549930CB4BF}" type="pres">
      <dgm:prSet presAssocID="{0DE61291-AA0A-4E92-847E-29CE328951BE}" presName="Name13" presStyleLbl="parChTrans1D2" presStyleIdx="2" presStyleCnt="7"/>
      <dgm:spPr/>
    </dgm:pt>
    <dgm:pt modelId="{B257DB34-AB4F-4789-BC01-84EC1C8A0F41}" type="pres">
      <dgm:prSet presAssocID="{9B5ED867-4B43-42E2-BEB2-3CEEE1D0BC69}" presName="childText" presStyleLbl="bgAcc1" presStyleIdx="2" presStyleCnt="7">
        <dgm:presLayoutVars>
          <dgm:bulletEnabled val="1"/>
        </dgm:presLayoutVars>
      </dgm:prSet>
      <dgm:spPr/>
    </dgm:pt>
    <dgm:pt modelId="{3EF55CBC-DDF3-47A8-AC15-826BD99D5357}" type="pres">
      <dgm:prSet presAssocID="{7E35CACF-D809-46A7-915B-7B1C4813DD83}" presName="Name13" presStyleLbl="parChTrans1D2" presStyleIdx="3" presStyleCnt="7"/>
      <dgm:spPr/>
    </dgm:pt>
    <dgm:pt modelId="{ED7A7A8F-7545-44D4-8D8D-FB6FCB7B2B41}" type="pres">
      <dgm:prSet presAssocID="{97421FD0-88A9-45A7-A13C-549583D9C2EA}" presName="childText" presStyleLbl="bgAcc1" presStyleIdx="3" presStyleCnt="7">
        <dgm:presLayoutVars>
          <dgm:bulletEnabled val="1"/>
        </dgm:presLayoutVars>
      </dgm:prSet>
      <dgm:spPr/>
    </dgm:pt>
    <dgm:pt modelId="{D7E60A1D-3772-48AB-B141-3C2C59CA07B6}" type="pres">
      <dgm:prSet presAssocID="{36F6ADB4-0F38-4029-9BB8-8E97825BA3AF}" presName="Name13" presStyleLbl="parChTrans1D2" presStyleIdx="4" presStyleCnt="7"/>
      <dgm:spPr/>
    </dgm:pt>
    <dgm:pt modelId="{C6EF5316-56A4-40F2-B69F-7E4A155038D8}" type="pres">
      <dgm:prSet presAssocID="{312764A5-616E-4186-B6C5-AB444F91348C}" presName="childText" presStyleLbl="bgAcc1" presStyleIdx="4" presStyleCnt="7">
        <dgm:presLayoutVars>
          <dgm:bulletEnabled val="1"/>
        </dgm:presLayoutVars>
      </dgm:prSet>
      <dgm:spPr/>
    </dgm:pt>
    <dgm:pt modelId="{5A0CEE3F-C3F2-4D5D-AA89-FA86D561FC63}" type="pres">
      <dgm:prSet presAssocID="{C7AEFBC9-351A-48F8-B15D-AEF13F2D03FB}" presName="Name13" presStyleLbl="parChTrans1D2" presStyleIdx="5" presStyleCnt="7"/>
      <dgm:spPr/>
    </dgm:pt>
    <dgm:pt modelId="{209044A5-FD9E-40B6-A31B-41B994DB7FB7}" type="pres">
      <dgm:prSet presAssocID="{3CE0ECFC-32F4-4140-8091-87F1C7A85005}" presName="childText" presStyleLbl="bgAcc1" presStyleIdx="5" presStyleCnt="7">
        <dgm:presLayoutVars>
          <dgm:bulletEnabled val="1"/>
        </dgm:presLayoutVars>
      </dgm:prSet>
      <dgm:spPr/>
    </dgm:pt>
    <dgm:pt modelId="{727382C4-19FC-4017-A2E2-258300B54F83}" type="pres">
      <dgm:prSet presAssocID="{D417121D-C162-40BD-B9FD-4809C24D675C}" presName="Name13" presStyleLbl="parChTrans1D2" presStyleIdx="6" presStyleCnt="7"/>
      <dgm:spPr/>
    </dgm:pt>
    <dgm:pt modelId="{E4710C0D-9EB5-4D1E-9527-C3090523C6DD}" type="pres">
      <dgm:prSet presAssocID="{7AE9A441-651C-4985-9A1E-1E8A3908A5A8}" presName="childText" presStyleLbl="bgAcc1" presStyleIdx="6" presStyleCnt="7">
        <dgm:presLayoutVars>
          <dgm:bulletEnabled val="1"/>
        </dgm:presLayoutVars>
      </dgm:prSet>
      <dgm:spPr/>
    </dgm:pt>
  </dgm:ptLst>
  <dgm:cxnLst>
    <dgm:cxn modelId="{3CB1A002-5D77-48F1-8D46-7FF9A82F865B}" type="presOf" srcId="{0BD24677-A47C-471E-8DFC-339DB30DFE16}" destId="{781862F9-A482-4A0D-AEDB-C3FEE6A0BDAC}" srcOrd="1" destOrd="0" presId="urn:microsoft.com/office/officeart/2005/8/layout/hierarchy3"/>
    <dgm:cxn modelId="{F651A802-5AA6-41D1-B633-3C4A6E88D276}" type="presOf" srcId="{3829DB8A-86DA-4FC1-93CF-89A7076EBF7E}" destId="{28E252B4-4A85-4673-A110-B8A3DB7C5B85}" srcOrd="0" destOrd="0" presId="urn:microsoft.com/office/officeart/2005/8/layout/hierarchy3"/>
    <dgm:cxn modelId="{5E98EE03-CCFB-4E9F-B923-BFD4E9D2BFA4}" srcId="{07A65274-9BBB-4411-8C14-1C246A50FB0B}" destId="{9B5ED867-4B43-42E2-BEB2-3CEEE1D0BC69}" srcOrd="0" destOrd="0" parTransId="{0DE61291-AA0A-4E92-847E-29CE328951BE}" sibTransId="{9A55D29F-F647-4FF0-8E0B-7062CC62C9B5}"/>
    <dgm:cxn modelId="{3256AF07-5B12-471E-ABA3-93D5C87C9505}" type="presOf" srcId="{7E35CACF-D809-46A7-915B-7B1C4813DD83}" destId="{3EF55CBC-DDF3-47A8-AC15-826BD99D5357}" srcOrd="0" destOrd="0" presId="urn:microsoft.com/office/officeart/2005/8/layout/hierarchy3"/>
    <dgm:cxn modelId="{67F63E0D-7820-4AFE-9A52-C75A5F5E6E79}" type="presOf" srcId="{D417121D-C162-40BD-B9FD-4809C24D675C}" destId="{727382C4-19FC-4017-A2E2-258300B54F83}" srcOrd="0" destOrd="0" presId="urn:microsoft.com/office/officeart/2005/8/layout/hierarchy3"/>
    <dgm:cxn modelId="{B2E9750D-65DE-4947-B986-8C1E2B3CEF6E}" type="presOf" srcId="{55C7B055-D254-453C-917B-A177418644D3}" destId="{F1EA1456-ECE5-4775-A7FB-8674CB4AE1F7}" srcOrd="0" destOrd="0" presId="urn:microsoft.com/office/officeart/2005/8/layout/hierarchy3"/>
    <dgm:cxn modelId="{B611B610-A918-4F74-AE51-85B10B35D868}" type="presOf" srcId="{07A65274-9BBB-4411-8C14-1C246A50FB0B}" destId="{1185B897-7EE5-4E2D-AB67-6531886E82F0}" srcOrd="0" destOrd="0" presId="urn:microsoft.com/office/officeart/2005/8/layout/hierarchy3"/>
    <dgm:cxn modelId="{35FDDB13-2768-46CD-BEF4-9C3E866B535D}" type="presOf" srcId="{312764A5-616E-4186-B6C5-AB444F91348C}" destId="{C6EF5316-56A4-40F2-B69F-7E4A155038D8}" srcOrd="0" destOrd="0" presId="urn:microsoft.com/office/officeart/2005/8/layout/hierarchy3"/>
    <dgm:cxn modelId="{45FDD419-8573-4F36-B4CC-084761E836B1}" type="presOf" srcId="{C7AEFBC9-351A-48F8-B15D-AEF13F2D03FB}" destId="{5A0CEE3F-C3F2-4D5D-AA89-FA86D561FC63}" srcOrd="0" destOrd="0" presId="urn:microsoft.com/office/officeart/2005/8/layout/hierarchy3"/>
    <dgm:cxn modelId="{C8ED1C1E-543D-4A66-AF04-D3889E022704}" type="presOf" srcId="{6D41E586-6302-4A62-9957-70C567B81BCE}" destId="{58859A39-28CB-41D7-8730-4B8EB9EDA4C4}" srcOrd="0" destOrd="0" presId="urn:microsoft.com/office/officeart/2005/8/layout/hierarchy3"/>
    <dgm:cxn modelId="{430DD023-CDE0-408C-940B-407B22D29132}" type="presOf" srcId="{9B5ED867-4B43-42E2-BEB2-3CEEE1D0BC69}" destId="{B257DB34-AB4F-4789-BC01-84EC1C8A0F41}" srcOrd="0" destOrd="0" presId="urn:microsoft.com/office/officeart/2005/8/layout/hierarchy3"/>
    <dgm:cxn modelId="{62161F5B-1A2E-415D-A373-B9214679CB60}" type="presOf" srcId="{3CE0ECFC-32F4-4140-8091-87F1C7A85005}" destId="{209044A5-FD9E-40B6-A31B-41B994DB7FB7}" srcOrd="0" destOrd="0" presId="urn:microsoft.com/office/officeart/2005/8/layout/hierarchy3"/>
    <dgm:cxn modelId="{BC37BD61-7CF5-42D4-ACFD-281B1D3889B0}" type="presOf" srcId="{0DE61291-AA0A-4E92-847E-29CE328951BE}" destId="{26063B74-1C2B-4EF9-AACB-0549930CB4BF}" srcOrd="0" destOrd="0" presId="urn:microsoft.com/office/officeart/2005/8/layout/hierarchy3"/>
    <dgm:cxn modelId="{E37E2D76-0DD8-49EE-BF90-9AA8CCC4893F}" type="presOf" srcId="{36F6ADB4-0F38-4029-9BB8-8E97825BA3AF}" destId="{D7E60A1D-3772-48AB-B141-3C2C59CA07B6}" srcOrd="0" destOrd="0" presId="urn:microsoft.com/office/officeart/2005/8/layout/hierarchy3"/>
    <dgm:cxn modelId="{354FF57D-1965-4B1D-BF83-193DB9033676}" type="presOf" srcId="{0BD24677-A47C-471E-8DFC-339DB30DFE16}" destId="{029DA71D-39F8-4329-AB3B-DB1226212CE0}" srcOrd="0" destOrd="0" presId="urn:microsoft.com/office/officeart/2005/8/layout/hierarchy3"/>
    <dgm:cxn modelId="{34F0108F-397D-4F85-9C5F-9F12D6A4EE74}" srcId="{55C7B055-D254-453C-917B-A177418644D3}" destId="{07A65274-9BBB-4411-8C14-1C246A50FB0B}" srcOrd="1" destOrd="0" parTransId="{069D022C-DFE7-470A-A7EA-589A58397DEA}" sibTransId="{F0F7FE30-C291-4DE6-9F8D-EC582F5B71D0}"/>
    <dgm:cxn modelId="{30A0AF92-1A3D-4C04-B05B-0A98BC1A4545}" type="presOf" srcId="{97421FD0-88A9-45A7-A13C-549583D9C2EA}" destId="{ED7A7A8F-7545-44D4-8D8D-FB6FCB7B2B41}" srcOrd="0" destOrd="0" presId="urn:microsoft.com/office/officeart/2005/8/layout/hierarchy3"/>
    <dgm:cxn modelId="{BEF5C399-38BF-4D07-A20C-350B7FD54D6D}" srcId="{55C7B055-D254-453C-917B-A177418644D3}" destId="{0BD24677-A47C-471E-8DFC-339DB30DFE16}" srcOrd="0" destOrd="0" parTransId="{2C1430D9-BACE-47C1-96D2-4C12246F9EBE}" sibTransId="{2D4E5B02-0EFE-472D-AD34-6DBA0806E440}"/>
    <dgm:cxn modelId="{40099CB5-1205-440D-9032-735F5A789B05}" srcId="{07A65274-9BBB-4411-8C14-1C246A50FB0B}" destId="{312764A5-616E-4186-B6C5-AB444F91348C}" srcOrd="2" destOrd="0" parTransId="{36F6ADB4-0F38-4029-9BB8-8E97825BA3AF}" sibTransId="{7DF2813B-56BD-4FC0-9410-9EDE1884C486}"/>
    <dgm:cxn modelId="{AAE0A6B8-8165-4263-AFA7-FA02B6434C3B}" srcId="{07A65274-9BBB-4411-8C14-1C246A50FB0B}" destId="{7AE9A441-651C-4985-9A1E-1E8A3908A5A8}" srcOrd="4" destOrd="0" parTransId="{D417121D-C162-40BD-B9FD-4809C24D675C}" sibTransId="{6B73856A-C45B-4822-9EF4-86B2F982CB8F}"/>
    <dgm:cxn modelId="{29B45EC0-0C2D-49E1-8F80-881EE7A0E726}" srcId="{0BD24677-A47C-471E-8DFC-339DB30DFE16}" destId="{6C99957E-F856-4744-B026-04AAEABE2F50}" srcOrd="0" destOrd="0" parTransId="{6D41E586-6302-4A62-9957-70C567B81BCE}" sibTransId="{0B61BC20-A855-4ADD-8DA3-8A4F72A5E6DD}"/>
    <dgm:cxn modelId="{2BC312C2-DE1A-4045-85AF-E7D726821D07}" srcId="{0BD24677-A47C-471E-8DFC-339DB30DFE16}" destId="{3829DB8A-86DA-4FC1-93CF-89A7076EBF7E}" srcOrd="1" destOrd="0" parTransId="{8E20E712-CE62-41E9-BE24-CEFDC14859FB}" sibTransId="{144B63A5-AF22-45B6-A305-B1BD1CACA3F7}"/>
    <dgm:cxn modelId="{2C60A7D0-DF92-4453-B21C-6DD8E5114C24}" type="presOf" srcId="{7AE9A441-651C-4985-9A1E-1E8A3908A5A8}" destId="{E4710C0D-9EB5-4D1E-9527-C3090523C6DD}" srcOrd="0" destOrd="0" presId="urn:microsoft.com/office/officeart/2005/8/layout/hierarchy3"/>
    <dgm:cxn modelId="{7ED0E6EF-EA72-465B-AAB3-235339F9D671}" srcId="{07A65274-9BBB-4411-8C14-1C246A50FB0B}" destId="{97421FD0-88A9-45A7-A13C-549583D9C2EA}" srcOrd="1" destOrd="0" parTransId="{7E35CACF-D809-46A7-915B-7B1C4813DD83}" sibTransId="{8D449306-524E-4562-BF27-9A9705A4E463}"/>
    <dgm:cxn modelId="{27F858F2-78BF-403E-AA09-6A9B266F0E5F}" type="presOf" srcId="{07A65274-9BBB-4411-8C14-1C246A50FB0B}" destId="{93C75E91-4A9F-4C9F-BED4-7E66F1DDB04B}" srcOrd="1" destOrd="0" presId="urn:microsoft.com/office/officeart/2005/8/layout/hierarchy3"/>
    <dgm:cxn modelId="{BA9537F8-2025-440E-837C-1995676D2F0F}" type="presOf" srcId="{6C99957E-F856-4744-B026-04AAEABE2F50}" destId="{6014B03C-E981-4C1D-8DA5-FAA47058A3C6}" srcOrd="0" destOrd="0" presId="urn:microsoft.com/office/officeart/2005/8/layout/hierarchy3"/>
    <dgm:cxn modelId="{D0D1A7F9-850C-4408-99E0-F52A60C5F007}" srcId="{07A65274-9BBB-4411-8C14-1C246A50FB0B}" destId="{3CE0ECFC-32F4-4140-8091-87F1C7A85005}" srcOrd="3" destOrd="0" parTransId="{C7AEFBC9-351A-48F8-B15D-AEF13F2D03FB}" sibTransId="{4F2E6988-75D8-4C37-8B55-E25A247F5B0E}"/>
    <dgm:cxn modelId="{9D0CE2FD-BDB6-41F8-9794-E37B77CFB6F7}" type="presOf" srcId="{8E20E712-CE62-41E9-BE24-CEFDC14859FB}" destId="{1DFA6474-AD28-4387-A723-5448C503F35B}" srcOrd="0" destOrd="0" presId="urn:microsoft.com/office/officeart/2005/8/layout/hierarchy3"/>
    <dgm:cxn modelId="{B486B152-0D51-4992-8FDA-CDB992F71699}" type="presParOf" srcId="{F1EA1456-ECE5-4775-A7FB-8674CB4AE1F7}" destId="{6C6FB93B-7454-4369-82D9-03CF374070C7}" srcOrd="0" destOrd="0" presId="urn:microsoft.com/office/officeart/2005/8/layout/hierarchy3"/>
    <dgm:cxn modelId="{7995D795-0555-4B05-9123-69B9B0E2C285}" type="presParOf" srcId="{6C6FB93B-7454-4369-82D9-03CF374070C7}" destId="{E1106849-4D68-41B7-A405-8EA83EAA2A46}" srcOrd="0" destOrd="0" presId="urn:microsoft.com/office/officeart/2005/8/layout/hierarchy3"/>
    <dgm:cxn modelId="{8676D422-51BD-4133-BFDA-25379B167CB1}" type="presParOf" srcId="{E1106849-4D68-41B7-A405-8EA83EAA2A46}" destId="{029DA71D-39F8-4329-AB3B-DB1226212CE0}" srcOrd="0" destOrd="0" presId="urn:microsoft.com/office/officeart/2005/8/layout/hierarchy3"/>
    <dgm:cxn modelId="{EF2559DF-0DD6-47A3-B645-A9D2864CA4B1}" type="presParOf" srcId="{E1106849-4D68-41B7-A405-8EA83EAA2A46}" destId="{781862F9-A482-4A0D-AEDB-C3FEE6A0BDAC}" srcOrd="1" destOrd="0" presId="urn:microsoft.com/office/officeart/2005/8/layout/hierarchy3"/>
    <dgm:cxn modelId="{DE4D0F2E-A33F-4F4B-AAD1-8F0D57CE48C5}" type="presParOf" srcId="{6C6FB93B-7454-4369-82D9-03CF374070C7}" destId="{006734CC-27F7-480E-BD1C-516A187A7CAA}" srcOrd="1" destOrd="0" presId="urn:microsoft.com/office/officeart/2005/8/layout/hierarchy3"/>
    <dgm:cxn modelId="{29F34812-45B3-4A4D-97A0-8C4F218DBB2C}" type="presParOf" srcId="{006734CC-27F7-480E-BD1C-516A187A7CAA}" destId="{58859A39-28CB-41D7-8730-4B8EB9EDA4C4}" srcOrd="0" destOrd="0" presId="urn:microsoft.com/office/officeart/2005/8/layout/hierarchy3"/>
    <dgm:cxn modelId="{3CA7DF6E-0037-42CA-B3C8-90B3E0A38B5B}" type="presParOf" srcId="{006734CC-27F7-480E-BD1C-516A187A7CAA}" destId="{6014B03C-E981-4C1D-8DA5-FAA47058A3C6}" srcOrd="1" destOrd="0" presId="urn:microsoft.com/office/officeart/2005/8/layout/hierarchy3"/>
    <dgm:cxn modelId="{C120BE09-E432-4762-BD48-99A60DA69FBD}" type="presParOf" srcId="{006734CC-27F7-480E-BD1C-516A187A7CAA}" destId="{1DFA6474-AD28-4387-A723-5448C503F35B}" srcOrd="2" destOrd="0" presId="urn:microsoft.com/office/officeart/2005/8/layout/hierarchy3"/>
    <dgm:cxn modelId="{B5F931BA-4D17-4633-BCDC-EEBA45E34D23}" type="presParOf" srcId="{006734CC-27F7-480E-BD1C-516A187A7CAA}" destId="{28E252B4-4A85-4673-A110-B8A3DB7C5B85}" srcOrd="3" destOrd="0" presId="urn:microsoft.com/office/officeart/2005/8/layout/hierarchy3"/>
    <dgm:cxn modelId="{123F7A8B-C857-46C1-A91B-6F59C34257D2}" type="presParOf" srcId="{F1EA1456-ECE5-4775-A7FB-8674CB4AE1F7}" destId="{3D5B1990-34C6-421E-88FA-4A69D13981EB}" srcOrd="1" destOrd="0" presId="urn:microsoft.com/office/officeart/2005/8/layout/hierarchy3"/>
    <dgm:cxn modelId="{D9BA726A-0068-4ECD-BDAF-970A2DC66FFE}" type="presParOf" srcId="{3D5B1990-34C6-421E-88FA-4A69D13981EB}" destId="{E7854411-10AC-430B-A716-0232AC0FCFDF}" srcOrd="0" destOrd="0" presId="urn:microsoft.com/office/officeart/2005/8/layout/hierarchy3"/>
    <dgm:cxn modelId="{C86211E4-5021-4A83-B276-A1906D2534DD}" type="presParOf" srcId="{E7854411-10AC-430B-A716-0232AC0FCFDF}" destId="{1185B897-7EE5-4E2D-AB67-6531886E82F0}" srcOrd="0" destOrd="0" presId="urn:microsoft.com/office/officeart/2005/8/layout/hierarchy3"/>
    <dgm:cxn modelId="{D308C16C-0E17-4E1C-9D73-290029E234B9}" type="presParOf" srcId="{E7854411-10AC-430B-A716-0232AC0FCFDF}" destId="{93C75E91-4A9F-4C9F-BED4-7E66F1DDB04B}" srcOrd="1" destOrd="0" presId="urn:microsoft.com/office/officeart/2005/8/layout/hierarchy3"/>
    <dgm:cxn modelId="{226B5F2E-7C84-4988-8A1A-4699A2923647}" type="presParOf" srcId="{3D5B1990-34C6-421E-88FA-4A69D13981EB}" destId="{96595ADD-FF85-487E-BF74-36A75B2BEFE8}" srcOrd="1" destOrd="0" presId="urn:microsoft.com/office/officeart/2005/8/layout/hierarchy3"/>
    <dgm:cxn modelId="{C6A80A1E-0493-4442-8CDD-86147D3333C2}" type="presParOf" srcId="{96595ADD-FF85-487E-BF74-36A75B2BEFE8}" destId="{26063B74-1C2B-4EF9-AACB-0549930CB4BF}" srcOrd="0" destOrd="0" presId="urn:microsoft.com/office/officeart/2005/8/layout/hierarchy3"/>
    <dgm:cxn modelId="{AB862FAA-B526-40DD-B14B-42EA09C89F4C}" type="presParOf" srcId="{96595ADD-FF85-487E-BF74-36A75B2BEFE8}" destId="{B257DB34-AB4F-4789-BC01-84EC1C8A0F41}" srcOrd="1" destOrd="0" presId="urn:microsoft.com/office/officeart/2005/8/layout/hierarchy3"/>
    <dgm:cxn modelId="{71EDC062-D4F7-4969-AC9E-4626AD1903E4}" type="presParOf" srcId="{96595ADD-FF85-487E-BF74-36A75B2BEFE8}" destId="{3EF55CBC-DDF3-47A8-AC15-826BD99D5357}" srcOrd="2" destOrd="0" presId="urn:microsoft.com/office/officeart/2005/8/layout/hierarchy3"/>
    <dgm:cxn modelId="{9672D275-B55A-447B-87B1-D4F73000B2F9}" type="presParOf" srcId="{96595ADD-FF85-487E-BF74-36A75B2BEFE8}" destId="{ED7A7A8F-7545-44D4-8D8D-FB6FCB7B2B41}" srcOrd="3" destOrd="0" presId="urn:microsoft.com/office/officeart/2005/8/layout/hierarchy3"/>
    <dgm:cxn modelId="{6AA176B5-87DF-4FDA-9D1D-E31235D83B87}" type="presParOf" srcId="{96595ADD-FF85-487E-BF74-36A75B2BEFE8}" destId="{D7E60A1D-3772-48AB-B141-3C2C59CA07B6}" srcOrd="4" destOrd="0" presId="urn:microsoft.com/office/officeart/2005/8/layout/hierarchy3"/>
    <dgm:cxn modelId="{02FAE697-6BE6-4607-A360-08DED0F79B25}" type="presParOf" srcId="{96595ADD-FF85-487E-BF74-36A75B2BEFE8}" destId="{C6EF5316-56A4-40F2-B69F-7E4A155038D8}" srcOrd="5" destOrd="0" presId="urn:microsoft.com/office/officeart/2005/8/layout/hierarchy3"/>
    <dgm:cxn modelId="{52D2C845-B7D5-4548-B8E9-DAB3D7D836B5}" type="presParOf" srcId="{96595ADD-FF85-487E-BF74-36A75B2BEFE8}" destId="{5A0CEE3F-C3F2-4D5D-AA89-FA86D561FC63}" srcOrd="6" destOrd="0" presId="urn:microsoft.com/office/officeart/2005/8/layout/hierarchy3"/>
    <dgm:cxn modelId="{C98C1245-2BD1-45C7-B847-A8D82DFF9B71}" type="presParOf" srcId="{96595ADD-FF85-487E-BF74-36A75B2BEFE8}" destId="{209044A5-FD9E-40B6-A31B-41B994DB7FB7}" srcOrd="7" destOrd="0" presId="urn:microsoft.com/office/officeart/2005/8/layout/hierarchy3"/>
    <dgm:cxn modelId="{15B0F745-6209-40A9-84C7-64F8968CD279}" type="presParOf" srcId="{96595ADD-FF85-487E-BF74-36A75B2BEFE8}" destId="{727382C4-19FC-4017-A2E2-258300B54F83}" srcOrd="8" destOrd="0" presId="urn:microsoft.com/office/officeart/2005/8/layout/hierarchy3"/>
    <dgm:cxn modelId="{614743D9-78A2-42F4-8845-23EB8379D153}" type="presParOf" srcId="{96595ADD-FF85-487E-BF74-36A75B2BEFE8}" destId="{E4710C0D-9EB5-4D1E-9527-C3090523C6DD}" srcOrd="9"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4869C-5DB1-4EE3-A8B5-E02445FEB935}">
      <dsp:nvSpPr>
        <dsp:cNvPr id="0" name=""/>
        <dsp:cNvSpPr/>
      </dsp:nvSpPr>
      <dsp:spPr>
        <a:xfrm>
          <a:off x="0" y="3554930"/>
          <a:ext cx="8740142" cy="333318"/>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Take the presentation files home with you</a:t>
          </a:r>
          <a:endParaRPr lang="EN-US" sz="1100" kern="1200" dirty="0"/>
        </a:p>
      </dsp:txBody>
      <dsp:txXfrm>
        <a:off x="0" y="3554930"/>
        <a:ext cx="8740142" cy="333318"/>
      </dsp:txXfrm>
    </dsp:sp>
    <dsp:sp modelId="{904050D7-94FA-478B-8FD1-0867D7B436BA}">
      <dsp:nvSpPr>
        <dsp:cNvPr id="0" name=""/>
        <dsp:cNvSpPr/>
      </dsp:nvSpPr>
      <dsp:spPr>
        <a:xfrm rot="10800000">
          <a:off x="0" y="3047285"/>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Add notes to your copy of the presentation, if required</a:t>
          </a:r>
          <a:endParaRPr lang="EN-US" sz="1100" kern="1200" dirty="0"/>
        </a:p>
      </dsp:txBody>
      <dsp:txXfrm rot="10800000">
        <a:off x="0" y="3047285"/>
        <a:ext cx="8740142" cy="333101"/>
      </dsp:txXfrm>
    </dsp:sp>
    <dsp:sp modelId="{3715B1D8-ED37-4544-AE67-94CBD91126A7}">
      <dsp:nvSpPr>
        <dsp:cNvPr id="0" name=""/>
        <dsp:cNvSpPr/>
      </dsp:nvSpPr>
      <dsp:spPr>
        <a:xfrm rot="10800000">
          <a:off x="0" y="2539641"/>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Read any supporting text—now or after the delivery</a:t>
          </a:r>
          <a:endParaRPr lang="EN-US" sz="1100" kern="1200" dirty="0"/>
        </a:p>
      </dsp:txBody>
      <dsp:txXfrm rot="10800000">
        <a:off x="0" y="2539641"/>
        <a:ext cx="8740142" cy="333101"/>
      </dsp:txXfrm>
    </dsp:sp>
    <dsp:sp modelId="{F76F6CA7-A2FE-43CA-8A44-B42941AED02F}">
      <dsp:nvSpPr>
        <dsp:cNvPr id="0" name=""/>
        <dsp:cNvSpPr/>
      </dsp:nvSpPr>
      <dsp:spPr>
        <a:xfrm rot="10800000">
          <a:off x="0" y="2031996"/>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In the </a:t>
          </a:r>
          <a:r>
            <a:rPr lang="EN-US" sz="1100" b="1" kern="1200" baseline="0" dirty="0"/>
            <a:t>Notes Page </a:t>
          </a:r>
          <a:r>
            <a:rPr lang="EN-US" sz="1100" kern="1200" baseline="0" dirty="0"/>
            <a:t>view, you can:</a:t>
          </a:r>
          <a:endParaRPr lang="EN-US" sz="1100" kern="1200" dirty="0"/>
        </a:p>
      </dsp:txBody>
      <dsp:txXfrm rot="10800000">
        <a:off x="0" y="2031996"/>
        <a:ext cx="8740142" cy="333101"/>
      </dsp:txXfrm>
    </dsp:sp>
    <dsp:sp modelId="{B67E9DF6-D6FC-47B3-BE73-16EC46978AB6}">
      <dsp:nvSpPr>
        <dsp:cNvPr id="0" name=""/>
        <dsp:cNvSpPr/>
      </dsp:nvSpPr>
      <dsp:spPr>
        <a:xfrm rot="10800000">
          <a:off x="0" y="1524352"/>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Zoom in or zoom out, if required</a:t>
          </a:r>
          <a:endParaRPr lang="EN-US" sz="1100" kern="1200" dirty="0"/>
        </a:p>
      </dsp:txBody>
      <dsp:txXfrm rot="10800000">
        <a:off x="0" y="1524352"/>
        <a:ext cx="8740142" cy="333101"/>
      </dsp:txXfrm>
    </dsp:sp>
    <dsp:sp modelId="{CA107408-9172-49F2-8801-6577ED3311CF}">
      <dsp:nvSpPr>
        <dsp:cNvPr id="0" name=""/>
        <dsp:cNvSpPr/>
      </dsp:nvSpPr>
      <dsp:spPr>
        <a:xfrm rot="10800000">
          <a:off x="0" y="1016708"/>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navigate through notes, use the Page Up and Page Down keys</a:t>
          </a:r>
          <a:endParaRPr lang="EN-US" sz="1100" kern="1200" dirty="0"/>
        </a:p>
      </dsp:txBody>
      <dsp:txXfrm rot="10800000">
        <a:off x="0" y="1016708"/>
        <a:ext cx="8740142" cy="333101"/>
      </dsp:txXfrm>
    </dsp:sp>
    <dsp:sp modelId="{8B615148-5452-468C-B1B0-B5D876ABE21F}">
      <dsp:nvSpPr>
        <dsp:cNvPr id="0" name=""/>
        <dsp:cNvSpPr/>
      </dsp:nvSpPr>
      <dsp:spPr>
        <a:xfrm rot="10800000">
          <a:off x="0" y="509063"/>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While in edit mode, click the </a:t>
          </a:r>
          <a:r>
            <a:rPr lang="en-US" sz="1100" b="1" kern="1200" baseline="0" dirty="0"/>
            <a:t>View </a:t>
          </a:r>
          <a:r>
            <a:rPr lang="en-US" sz="1100" kern="1200" baseline="0" dirty="0"/>
            <a:t>tab within the ribbon, and then click </a:t>
          </a:r>
          <a:r>
            <a:rPr lang="en-US" sz="1100" b="1" kern="1200" baseline="0" dirty="0"/>
            <a:t>Notes Page</a:t>
          </a:r>
          <a:r>
            <a:rPr lang="en-US" sz="1100" kern="1200" baseline="0" dirty="0"/>
            <a:t> </a:t>
          </a:r>
          <a:endParaRPr lang="en-US" sz="1100" kern="1200"/>
        </a:p>
      </dsp:txBody>
      <dsp:txXfrm rot="10800000">
        <a:off x="0" y="509063"/>
        <a:ext cx="8740142" cy="333101"/>
      </dsp:txXfrm>
    </dsp:sp>
    <dsp:sp modelId="{F588DFF6-9DE9-4979-A25A-527B7306D96F}">
      <dsp:nvSpPr>
        <dsp:cNvPr id="0" name=""/>
        <dsp:cNvSpPr/>
      </dsp:nvSpPr>
      <dsp:spPr>
        <a:xfrm rot="10800000">
          <a:off x="0" y="1419"/>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switch to </a:t>
          </a:r>
          <a:r>
            <a:rPr lang="EN-US" sz="1100" b="1" kern="1200" baseline="0" dirty="0"/>
            <a:t>Notes Page </a:t>
          </a:r>
          <a:r>
            <a:rPr lang="EN-US" sz="1100" kern="1200" baseline="0" dirty="0"/>
            <a:t>view:</a:t>
          </a:r>
          <a:endParaRPr lang="EN-US" sz="1100" kern="1200" dirty="0"/>
        </a:p>
      </dsp:txBody>
      <dsp:txXfrm rot="10800000">
        <a:off x="0" y="1419"/>
        <a:ext cx="8740142" cy="3331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A6DCD2-C317-44F2-B8E2-42257E4A658D}">
      <dsp:nvSpPr>
        <dsp:cNvPr id="0" name=""/>
        <dsp:cNvSpPr/>
      </dsp:nvSpPr>
      <dsp:spPr>
        <a:xfrm>
          <a:off x="0" y="373943"/>
          <a:ext cx="8740142" cy="6063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291592" rIns="678332" bIns="99568" numCol="1" spcCol="1270" anchor="t" anchorCtr="0">
          <a:noAutofit/>
        </a:bodyPr>
        <a:lstStyle/>
        <a:p>
          <a:pPr marL="114300" lvl="1" indent="-114300" algn="l" defTabSz="622300">
            <a:lnSpc>
              <a:spcPct val="90000"/>
            </a:lnSpc>
            <a:spcBef>
              <a:spcPct val="0"/>
            </a:spcBef>
            <a:spcAft>
              <a:spcPct val="15000"/>
            </a:spcAft>
            <a:buNone/>
          </a:pPr>
          <a:r>
            <a:rPr lang="en-US" sz="1400" kern="1200" dirty="0"/>
            <a:t> Yes</a:t>
          </a:r>
        </a:p>
      </dsp:txBody>
      <dsp:txXfrm>
        <a:off x="0" y="373943"/>
        <a:ext cx="8740142" cy="606375"/>
      </dsp:txXfrm>
    </dsp:sp>
    <dsp:sp modelId="{9209B674-4702-4807-B0BE-EBA6E99BEB7D}">
      <dsp:nvSpPr>
        <dsp:cNvPr id="0" name=""/>
        <dsp:cNvSpPr/>
      </dsp:nvSpPr>
      <dsp:spPr>
        <a:xfrm>
          <a:off x="437007" y="167303"/>
          <a:ext cx="6118099"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622300">
            <a:lnSpc>
              <a:spcPct val="90000"/>
            </a:lnSpc>
            <a:spcBef>
              <a:spcPct val="0"/>
            </a:spcBef>
            <a:spcAft>
              <a:spcPct val="35000"/>
            </a:spcAft>
            <a:buNone/>
          </a:pPr>
          <a:r>
            <a:rPr lang="en-US" sz="1400" kern="1200" dirty="0"/>
            <a:t>Can you use REST and OData from a website running PHP</a:t>
          </a:r>
        </a:p>
      </dsp:txBody>
      <dsp:txXfrm>
        <a:off x="457182" y="187478"/>
        <a:ext cx="6077749" cy="372930"/>
      </dsp:txXfrm>
    </dsp:sp>
    <dsp:sp modelId="{8973525A-C8AC-4C9C-A303-84301CD4C580}">
      <dsp:nvSpPr>
        <dsp:cNvPr id="0" name=""/>
        <dsp:cNvSpPr/>
      </dsp:nvSpPr>
      <dsp:spPr>
        <a:xfrm>
          <a:off x="0" y="1262558"/>
          <a:ext cx="8740142" cy="6063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291592" rIns="678332" bIns="99568" numCol="1" spcCol="1270" anchor="t" anchorCtr="0">
          <a:noAutofit/>
        </a:bodyPr>
        <a:lstStyle/>
        <a:p>
          <a:pPr marL="114300" lvl="1" indent="-114300" algn="l" defTabSz="622300">
            <a:lnSpc>
              <a:spcPct val="90000"/>
            </a:lnSpc>
            <a:spcBef>
              <a:spcPct val="0"/>
            </a:spcBef>
            <a:spcAft>
              <a:spcPct val="15000"/>
            </a:spcAft>
            <a:buNone/>
          </a:pPr>
          <a:r>
            <a:rPr lang="en-US" sz="1400" kern="1200" dirty="0"/>
            <a:t>$select</a:t>
          </a:r>
        </a:p>
      </dsp:txBody>
      <dsp:txXfrm>
        <a:off x="0" y="1262558"/>
        <a:ext cx="8740142" cy="606375"/>
      </dsp:txXfrm>
    </dsp:sp>
    <dsp:sp modelId="{0A900138-EFF7-49A7-B273-3D9F4AB28F9A}">
      <dsp:nvSpPr>
        <dsp:cNvPr id="0" name=""/>
        <dsp:cNvSpPr/>
      </dsp:nvSpPr>
      <dsp:spPr>
        <a:xfrm>
          <a:off x="437007" y="1055918"/>
          <a:ext cx="6118099"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622300">
            <a:lnSpc>
              <a:spcPct val="90000"/>
            </a:lnSpc>
            <a:spcBef>
              <a:spcPct val="0"/>
            </a:spcBef>
            <a:spcAft>
              <a:spcPct val="35000"/>
            </a:spcAft>
            <a:buNone/>
          </a:pPr>
          <a:r>
            <a:rPr lang="en-GB" sz="1400" kern="1200" dirty="0"/>
            <a:t>What is the OData operator to limit the properties that are returned</a:t>
          </a:r>
          <a:endParaRPr lang="en-US" sz="1400" kern="1200" dirty="0"/>
        </a:p>
      </dsp:txBody>
      <dsp:txXfrm>
        <a:off x="457182" y="1076093"/>
        <a:ext cx="6077749" cy="372930"/>
      </dsp:txXfrm>
    </dsp:sp>
    <dsp:sp modelId="{6E5C3E44-6DE4-4756-A9A4-AC43497F053B}">
      <dsp:nvSpPr>
        <dsp:cNvPr id="0" name=""/>
        <dsp:cNvSpPr/>
      </dsp:nvSpPr>
      <dsp:spPr>
        <a:xfrm>
          <a:off x="0" y="2151174"/>
          <a:ext cx="8740142" cy="6063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291592" rIns="678332" bIns="99568" numCol="1" spcCol="1270" anchor="t" anchorCtr="0">
          <a:noAutofit/>
        </a:bodyPr>
        <a:lstStyle/>
        <a:p>
          <a:pPr marL="114300" lvl="1" indent="-114300" algn="l" defTabSz="622300">
            <a:lnSpc>
              <a:spcPct val="90000"/>
            </a:lnSpc>
            <a:spcBef>
              <a:spcPct val="0"/>
            </a:spcBef>
            <a:spcAft>
              <a:spcPct val="15000"/>
            </a:spcAft>
            <a:buNone/>
          </a:pPr>
          <a:r>
            <a:rPr lang="en-US" sz="1400" kern="1200" dirty="0"/>
            <a:t>Use HTTP POST and add the “X-HTTP-Method: DELETE” header to your request</a:t>
          </a:r>
        </a:p>
      </dsp:txBody>
      <dsp:txXfrm>
        <a:off x="0" y="2151174"/>
        <a:ext cx="8740142" cy="606375"/>
      </dsp:txXfrm>
    </dsp:sp>
    <dsp:sp modelId="{4631CE87-F0B1-4EC9-897F-285F3F084F1A}">
      <dsp:nvSpPr>
        <dsp:cNvPr id="0" name=""/>
        <dsp:cNvSpPr/>
      </dsp:nvSpPr>
      <dsp:spPr>
        <a:xfrm>
          <a:off x="437007" y="1944534"/>
          <a:ext cx="6118099"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622300">
            <a:lnSpc>
              <a:spcPct val="90000"/>
            </a:lnSpc>
            <a:spcBef>
              <a:spcPct val="0"/>
            </a:spcBef>
            <a:spcAft>
              <a:spcPct val="35000"/>
            </a:spcAft>
            <a:buNone/>
          </a:pPr>
          <a:r>
            <a:rPr lang="en-US" sz="1400" kern="1200" dirty="0"/>
            <a:t>If firewalls won’t allow you to use HTTP DELETE, what’s the alternative</a:t>
          </a:r>
        </a:p>
      </dsp:txBody>
      <dsp:txXfrm>
        <a:off x="457182" y="1964709"/>
        <a:ext cx="6077749" cy="372930"/>
      </dsp:txXfrm>
    </dsp:sp>
    <dsp:sp modelId="{17F284D8-5B7A-4F16-9C27-319D430E2013}">
      <dsp:nvSpPr>
        <dsp:cNvPr id="0" name=""/>
        <dsp:cNvSpPr/>
      </dsp:nvSpPr>
      <dsp:spPr>
        <a:xfrm>
          <a:off x="0" y="3039789"/>
          <a:ext cx="8740142" cy="6063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291592" rIns="678332" bIns="99568" numCol="1" spcCol="1270" anchor="t" anchorCtr="0">
          <a:noAutofit/>
        </a:bodyPr>
        <a:lstStyle/>
        <a:p>
          <a:pPr marL="114300" lvl="1" indent="-114300" algn="l" defTabSz="622300">
            <a:lnSpc>
              <a:spcPct val="90000"/>
            </a:lnSpc>
            <a:spcBef>
              <a:spcPct val="0"/>
            </a:spcBef>
            <a:spcAft>
              <a:spcPct val="15000"/>
            </a:spcAft>
            <a:buNone/>
          </a:pPr>
          <a:r>
            <a:rPr lang="en-US" sz="1400" kern="1200" dirty="0"/>
            <a:t>When sending a request that would change data in SharePoint</a:t>
          </a:r>
        </a:p>
      </dsp:txBody>
      <dsp:txXfrm>
        <a:off x="0" y="3039789"/>
        <a:ext cx="8740142" cy="606375"/>
      </dsp:txXfrm>
    </dsp:sp>
    <dsp:sp modelId="{B9AC5C0A-96A1-4836-A6DA-D63455BC3BB0}">
      <dsp:nvSpPr>
        <dsp:cNvPr id="0" name=""/>
        <dsp:cNvSpPr/>
      </dsp:nvSpPr>
      <dsp:spPr>
        <a:xfrm>
          <a:off x="437007" y="2833149"/>
          <a:ext cx="6118099"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622300">
            <a:lnSpc>
              <a:spcPct val="90000"/>
            </a:lnSpc>
            <a:spcBef>
              <a:spcPct val="0"/>
            </a:spcBef>
            <a:spcAft>
              <a:spcPct val="35000"/>
            </a:spcAft>
            <a:buNone/>
          </a:pPr>
          <a:r>
            <a:rPr lang="en-US" sz="1400" kern="1200" dirty="0"/>
            <a:t>When would you use a </a:t>
          </a:r>
          <a:r>
            <a:rPr lang="en-US" sz="1400" kern="1200" dirty="0" err="1"/>
            <a:t>RequestDigest</a:t>
          </a:r>
          <a:endParaRPr lang="en-US" sz="1400" kern="1200" dirty="0"/>
        </a:p>
      </dsp:txBody>
      <dsp:txXfrm>
        <a:off x="457182" y="2853324"/>
        <a:ext cx="6077749"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04019-39D4-444C-9C86-DF941E2A9919}">
      <dsp:nvSpPr>
        <dsp:cNvPr id="0" name=""/>
        <dsp:cNvSpPr/>
      </dsp:nvSpPr>
      <dsp:spPr>
        <a:xfrm>
          <a:off x="0" y="313089"/>
          <a:ext cx="7346536" cy="14962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0173" tIns="395732" rIns="570173"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What are REST &amp; OData services</a:t>
          </a:r>
          <a:endParaRPr lang="en-US" sz="1900" kern="1200" dirty="0"/>
        </a:p>
        <a:p>
          <a:pPr marL="171450" lvl="1" indent="-171450" algn="l" defTabSz="844550">
            <a:lnSpc>
              <a:spcPct val="90000"/>
            </a:lnSpc>
            <a:spcBef>
              <a:spcPct val="0"/>
            </a:spcBef>
            <a:spcAft>
              <a:spcPct val="15000"/>
            </a:spcAft>
            <a:buChar char="•"/>
          </a:pPr>
          <a:r>
            <a:rPr lang="en-US" sz="1900" kern="1200" dirty="0"/>
            <a:t>REST URL syntax</a:t>
          </a:r>
        </a:p>
        <a:p>
          <a:pPr marL="171450" lvl="1" indent="-171450" algn="l" defTabSz="844550">
            <a:lnSpc>
              <a:spcPct val="90000"/>
            </a:lnSpc>
            <a:spcBef>
              <a:spcPct val="0"/>
            </a:spcBef>
            <a:spcAft>
              <a:spcPct val="15000"/>
            </a:spcAft>
            <a:buChar char="•"/>
          </a:pPr>
          <a:r>
            <a:rPr lang="en-US" sz="1900" kern="1200" dirty="0"/>
            <a:t>How to use OData refiners</a:t>
          </a:r>
        </a:p>
      </dsp:txBody>
      <dsp:txXfrm>
        <a:off x="0" y="313089"/>
        <a:ext cx="7346536" cy="1496250"/>
      </dsp:txXfrm>
    </dsp:sp>
    <dsp:sp modelId="{7DF7441D-73C7-406D-A440-D4FE488636CC}">
      <dsp:nvSpPr>
        <dsp:cNvPr id="0" name=""/>
        <dsp:cNvSpPr/>
      </dsp:nvSpPr>
      <dsp:spPr>
        <a:xfrm>
          <a:off x="367326" y="32649"/>
          <a:ext cx="5142575"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77" tIns="0" rIns="194377" bIns="0" numCol="1" spcCol="1270" anchor="ctr" anchorCtr="0">
          <a:noAutofit/>
        </a:bodyPr>
        <a:lstStyle/>
        <a:p>
          <a:pPr marL="0" lvl="0" indent="0" algn="l" defTabSz="844550">
            <a:lnSpc>
              <a:spcPct val="90000"/>
            </a:lnSpc>
            <a:spcBef>
              <a:spcPct val="0"/>
            </a:spcBef>
            <a:spcAft>
              <a:spcPct val="35000"/>
            </a:spcAft>
            <a:buNone/>
          </a:pPr>
          <a:r>
            <a:rPr lang="en-GB" sz="1900" kern="1200" dirty="0"/>
            <a:t>In this Lesson</a:t>
          </a:r>
          <a:endParaRPr lang="en-US" sz="1900" kern="1200" dirty="0"/>
        </a:p>
      </dsp:txBody>
      <dsp:txXfrm>
        <a:off x="394706" y="60029"/>
        <a:ext cx="5087815"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7A915-213A-4440-98C4-7DDECF01A536}">
      <dsp:nvSpPr>
        <dsp:cNvPr id="0" name=""/>
        <dsp:cNvSpPr/>
      </dsp:nvSpPr>
      <dsp:spPr>
        <a:xfrm>
          <a:off x="655510" y="0"/>
          <a:ext cx="7429120" cy="324011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A8BDBE-2B4E-4835-BE11-15DA33419524}">
      <dsp:nvSpPr>
        <dsp:cNvPr id="0" name=""/>
        <dsp:cNvSpPr/>
      </dsp:nvSpPr>
      <dsp:spPr>
        <a:xfrm>
          <a:off x="4374"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dirty="0"/>
            <a:t>Learn what the REST &amp; OData services are</a:t>
          </a:r>
          <a:endParaRPr lang="en-US" sz="2100" kern="1200" dirty="0"/>
        </a:p>
      </dsp:txBody>
      <dsp:txXfrm>
        <a:off x="67642" y="1035303"/>
        <a:ext cx="1977414" cy="1169511"/>
      </dsp:txXfrm>
    </dsp:sp>
    <dsp:sp modelId="{6233AF45-0482-4EAF-B432-FA88E6AC0725}">
      <dsp:nvSpPr>
        <dsp:cNvPr id="0" name=""/>
        <dsp:cNvSpPr/>
      </dsp:nvSpPr>
      <dsp:spPr>
        <a:xfrm>
          <a:off x="2213522"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Get familiar with how to use them</a:t>
          </a:r>
        </a:p>
      </dsp:txBody>
      <dsp:txXfrm>
        <a:off x="2276790" y="1035303"/>
        <a:ext cx="1977414" cy="1169511"/>
      </dsp:txXfrm>
    </dsp:sp>
    <dsp:sp modelId="{E4337A66-E19F-4770-9084-7F788C78DF44}">
      <dsp:nvSpPr>
        <dsp:cNvPr id="0" name=""/>
        <dsp:cNvSpPr/>
      </dsp:nvSpPr>
      <dsp:spPr>
        <a:xfrm>
          <a:off x="4422669"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dirty="0"/>
            <a:t>Know when to use it for your customizations</a:t>
          </a:r>
          <a:endParaRPr lang="en-US" sz="2100" kern="1200" dirty="0"/>
        </a:p>
      </dsp:txBody>
      <dsp:txXfrm>
        <a:off x="4485937" y="1035303"/>
        <a:ext cx="1977414" cy="1169511"/>
      </dsp:txXfrm>
    </dsp:sp>
    <dsp:sp modelId="{94413085-E16C-4B5E-B05E-709C823687F5}">
      <dsp:nvSpPr>
        <dsp:cNvPr id="0" name=""/>
        <dsp:cNvSpPr/>
      </dsp:nvSpPr>
      <dsp:spPr>
        <a:xfrm>
          <a:off x="6631817"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Discover the structure of REST URLs</a:t>
          </a:r>
        </a:p>
      </dsp:txBody>
      <dsp:txXfrm>
        <a:off x="6695085" y="1035303"/>
        <a:ext cx="1977414" cy="11695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788BA-BD21-43C6-80E9-B02A1EFA0B4B}">
      <dsp:nvSpPr>
        <dsp:cNvPr id="0" name=""/>
        <dsp:cNvSpPr/>
      </dsp:nvSpPr>
      <dsp:spPr>
        <a:xfrm>
          <a:off x="0" y="523478"/>
          <a:ext cx="1690687" cy="1014412"/>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What is REST</a:t>
          </a:r>
        </a:p>
      </dsp:txBody>
      <dsp:txXfrm>
        <a:off x="0" y="523478"/>
        <a:ext cx="1690687" cy="1014412"/>
      </dsp:txXfrm>
    </dsp:sp>
    <dsp:sp modelId="{308646BE-FC20-4040-A49D-6801EDC3C133}">
      <dsp:nvSpPr>
        <dsp:cNvPr id="0" name=""/>
        <dsp:cNvSpPr/>
      </dsp:nvSpPr>
      <dsp:spPr>
        <a:xfrm>
          <a:off x="1859756" y="523478"/>
          <a:ext cx="1690687" cy="1014412"/>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URI Structure</a:t>
          </a:r>
        </a:p>
      </dsp:txBody>
      <dsp:txXfrm>
        <a:off x="1859756" y="523478"/>
        <a:ext cx="1690687" cy="1014412"/>
      </dsp:txXfrm>
    </dsp:sp>
    <dsp:sp modelId="{DB0B0B3C-24B0-4C9B-953B-3DA0CA140622}">
      <dsp:nvSpPr>
        <dsp:cNvPr id="0" name=""/>
        <dsp:cNvSpPr/>
      </dsp:nvSpPr>
      <dsp:spPr>
        <a:xfrm>
          <a:off x="3719512" y="523478"/>
          <a:ext cx="1690687" cy="1014412"/>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What is OData</a:t>
          </a:r>
        </a:p>
      </dsp:txBody>
      <dsp:txXfrm>
        <a:off x="3719512" y="523478"/>
        <a:ext cx="1690687" cy="1014412"/>
      </dsp:txXfrm>
    </dsp:sp>
    <dsp:sp modelId="{687A0047-FC2D-4BD5-A6B7-9C3DAA42C7B6}">
      <dsp:nvSpPr>
        <dsp:cNvPr id="0" name=""/>
        <dsp:cNvSpPr/>
      </dsp:nvSpPr>
      <dsp:spPr>
        <a:xfrm>
          <a:off x="0" y="1706959"/>
          <a:ext cx="1690687" cy="1014412"/>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HTTP Verbs</a:t>
          </a:r>
        </a:p>
      </dsp:txBody>
      <dsp:txXfrm>
        <a:off x="0" y="1706959"/>
        <a:ext cx="1690687" cy="1014412"/>
      </dsp:txXfrm>
    </dsp:sp>
    <dsp:sp modelId="{A5823062-BB03-4F89-A5F4-CFB090AFA7DF}">
      <dsp:nvSpPr>
        <dsp:cNvPr id="0" name=""/>
        <dsp:cNvSpPr/>
      </dsp:nvSpPr>
      <dsp:spPr>
        <a:xfrm>
          <a:off x="1859756" y="1706959"/>
          <a:ext cx="1690687" cy="1014412"/>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Architecture</a:t>
          </a:r>
        </a:p>
      </dsp:txBody>
      <dsp:txXfrm>
        <a:off x="1859756" y="1706959"/>
        <a:ext cx="1690687" cy="1014412"/>
      </dsp:txXfrm>
    </dsp:sp>
    <dsp:sp modelId="{B4CBE602-F823-4E0C-BC11-78E52A7EA77A}">
      <dsp:nvSpPr>
        <dsp:cNvPr id="0" name=""/>
        <dsp:cNvSpPr/>
      </dsp:nvSpPr>
      <dsp:spPr>
        <a:xfrm>
          <a:off x="3719512" y="1706959"/>
          <a:ext cx="1690687" cy="1014412"/>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Examples</a:t>
          </a:r>
        </a:p>
      </dsp:txBody>
      <dsp:txXfrm>
        <a:off x="3719512" y="1706959"/>
        <a:ext cx="1690687" cy="10144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DA71D-39F8-4329-AB3B-DB1226212CE0}">
      <dsp:nvSpPr>
        <dsp:cNvPr id="0" name=""/>
        <dsp:cNvSpPr/>
      </dsp:nvSpPr>
      <dsp:spPr>
        <a:xfrm>
          <a:off x="2564856" y="1229"/>
          <a:ext cx="1604635" cy="8023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GB" sz="1500" kern="1200" dirty="0"/>
            <a:t>What does NOT describe a REST API?</a:t>
          </a:r>
          <a:endParaRPr lang="en-US" sz="1500" kern="1200" dirty="0"/>
        </a:p>
      </dsp:txBody>
      <dsp:txXfrm>
        <a:off x="2588355" y="24728"/>
        <a:ext cx="1557637" cy="755319"/>
      </dsp:txXfrm>
    </dsp:sp>
    <dsp:sp modelId="{58859A39-28CB-41D7-8730-4B8EB9EDA4C4}">
      <dsp:nvSpPr>
        <dsp:cNvPr id="0" name=""/>
        <dsp:cNvSpPr/>
      </dsp:nvSpPr>
      <dsp:spPr>
        <a:xfrm>
          <a:off x="2725319" y="803547"/>
          <a:ext cx="160463" cy="601738"/>
        </a:xfrm>
        <a:custGeom>
          <a:avLst/>
          <a:gdLst/>
          <a:ahLst/>
          <a:cxnLst/>
          <a:rect l="0" t="0" r="0" b="0"/>
          <a:pathLst>
            <a:path>
              <a:moveTo>
                <a:pt x="0" y="0"/>
              </a:moveTo>
              <a:lnTo>
                <a:pt x="0" y="601738"/>
              </a:lnTo>
              <a:lnTo>
                <a:pt x="160463" y="60173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14B03C-E981-4C1D-8DA5-FAA47058A3C6}">
      <dsp:nvSpPr>
        <dsp:cNvPr id="0" name=""/>
        <dsp:cNvSpPr/>
      </dsp:nvSpPr>
      <dsp:spPr>
        <a:xfrm>
          <a:off x="2885783" y="1004126"/>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dirty="0"/>
            <a:t>REST (Representational State Transfer) is a style of software architecture for distributed systems such as the World Wide Web</a:t>
          </a:r>
        </a:p>
      </dsp:txBody>
      <dsp:txXfrm>
        <a:off x="2909282" y="1027625"/>
        <a:ext cx="1236710" cy="755319"/>
      </dsp:txXfrm>
    </dsp:sp>
    <dsp:sp modelId="{A95ABB31-5133-4579-9850-FF2AB6ADDD21}">
      <dsp:nvSpPr>
        <dsp:cNvPr id="0" name=""/>
        <dsp:cNvSpPr/>
      </dsp:nvSpPr>
      <dsp:spPr>
        <a:xfrm>
          <a:off x="2725319" y="803547"/>
          <a:ext cx="160463" cy="1604635"/>
        </a:xfrm>
        <a:custGeom>
          <a:avLst/>
          <a:gdLst/>
          <a:ahLst/>
          <a:cxnLst/>
          <a:rect l="0" t="0" r="0" b="0"/>
          <a:pathLst>
            <a:path>
              <a:moveTo>
                <a:pt x="0" y="0"/>
              </a:moveTo>
              <a:lnTo>
                <a:pt x="0" y="1604635"/>
              </a:lnTo>
              <a:lnTo>
                <a:pt x="160463" y="160463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BDB17E-9A5A-4A0E-914A-67F9E5BDE0C2}">
      <dsp:nvSpPr>
        <dsp:cNvPr id="0" name=""/>
        <dsp:cNvSpPr/>
      </dsp:nvSpPr>
      <dsp:spPr>
        <a:xfrm>
          <a:off x="2885783" y="2007023"/>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dirty="0"/>
            <a:t>A RESTful web API is a web service implemented using HTTP and the principles of REST</a:t>
          </a:r>
        </a:p>
      </dsp:txBody>
      <dsp:txXfrm>
        <a:off x="2909282" y="2030522"/>
        <a:ext cx="1236710" cy="755319"/>
      </dsp:txXfrm>
    </dsp:sp>
    <dsp:sp modelId="{DE4FAD38-C822-4304-860D-3C90FC2A1483}">
      <dsp:nvSpPr>
        <dsp:cNvPr id="0" name=""/>
        <dsp:cNvSpPr/>
      </dsp:nvSpPr>
      <dsp:spPr>
        <a:xfrm>
          <a:off x="2725319" y="803547"/>
          <a:ext cx="160463" cy="2607532"/>
        </a:xfrm>
        <a:custGeom>
          <a:avLst/>
          <a:gdLst/>
          <a:ahLst/>
          <a:cxnLst/>
          <a:rect l="0" t="0" r="0" b="0"/>
          <a:pathLst>
            <a:path>
              <a:moveTo>
                <a:pt x="0" y="0"/>
              </a:moveTo>
              <a:lnTo>
                <a:pt x="0" y="2607532"/>
              </a:lnTo>
              <a:lnTo>
                <a:pt x="160463" y="260753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DFDE8F-5573-49FD-BDE6-273DDC9F1283}">
      <dsp:nvSpPr>
        <dsp:cNvPr id="0" name=""/>
        <dsp:cNvSpPr/>
      </dsp:nvSpPr>
      <dsp:spPr>
        <a:xfrm>
          <a:off x="2885783" y="3009920"/>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GB" sz="800" kern="1200" dirty="0"/>
            <a:t>REST only works within  Microsoft .NET environments</a:t>
          </a:r>
          <a:endParaRPr lang="en-US" sz="800" kern="1200" dirty="0"/>
        </a:p>
      </dsp:txBody>
      <dsp:txXfrm>
        <a:off x="2909282" y="3033419"/>
        <a:ext cx="1236710" cy="755319"/>
      </dsp:txXfrm>
    </dsp:sp>
    <dsp:sp modelId="{1185B897-7EE5-4E2D-AB67-6531886E82F0}">
      <dsp:nvSpPr>
        <dsp:cNvPr id="0" name=""/>
        <dsp:cNvSpPr/>
      </dsp:nvSpPr>
      <dsp:spPr>
        <a:xfrm>
          <a:off x="4570650" y="1229"/>
          <a:ext cx="1604635" cy="8023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What applies to OData?</a:t>
          </a:r>
        </a:p>
      </dsp:txBody>
      <dsp:txXfrm>
        <a:off x="4594149" y="24728"/>
        <a:ext cx="1557637" cy="755319"/>
      </dsp:txXfrm>
    </dsp:sp>
    <dsp:sp modelId="{01B8E423-A4D8-4A01-A581-7748E473FB50}">
      <dsp:nvSpPr>
        <dsp:cNvPr id="0" name=""/>
        <dsp:cNvSpPr/>
      </dsp:nvSpPr>
      <dsp:spPr>
        <a:xfrm>
          <a:off x="4731113" y="803547"/>
          <a:ext cx="160463" cy="601738"/>
        </a:xfrm>
        <a:custGeom>
          <a:avLst/>
          <a:gdLst/>
          <a:ahLst/>
          <a:cxnLst/>
          <a:rect l="0" t="0" r="0" b="0"/>
          <a:pathLst>
            <a:path>
              <a:moveTo>
                <a:pt x="0" y="0"/>
              </a:moveTo>
              <a:lnTo>
                <a:pt x="0" y="601738"/>
              </a:lnTo>
              <a:lnTo>
                <a:pt x="160463" y="60173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D84393-B99B-4B05-875C-7ADA708997A8}">
      <dsp:nvSpPr>
        <dsp:cNvPr id="0" name=""/>
        <dsp:cNvSpPr/>
      </dsp:nvSpPr>
      <dsp:spPr>
        <a:xfrm>
          <a:off x="4891577" y="1004126"/>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baseline="0" dirty="0"/>
            <a:t>OData (Open Data Protocol) is a data access protocol designed to provide standard CRUDQ access to a data source via a website</a:t>
          </a:r>
          <a:endParaRPr lang="en-US" sz="800" kern="1200" dirty="0"/>
        </a:p>
      </dsp:txBody>
      <dsp:txXfrm>
        <a:off x="4915076" y="1027625"/>
        <a:ext cx="1236710" cy="755319"/>
      </dsp:txXfrm>
    </dsp:sp>
    <dsp:sp modelId="{C843AA23-EF9A-416F-B741-37B52B22EF96}">
      <dsp:nvSpPr>
        <dsp:cNvPr id="0" name=""/>
        <dsp:cNvSpPr/>
      </dsp:nvSpPr>
      <dsp:spPr>
        <a:xfrm>
          <a:off x="4731113" y="803547"/>
          <a:ext cx="160463" cy="1604635"/>
        </a:xfrm>
        <a:custGeom>
          <a:avLst/>
          <a:gdLst/>
          <a:ahLst/>
          <a:cxnLst/>
          <a:rect l="0" t="0" r="0" b="0"/>
          <a:pathLst>
            <a:path>
              <a:moveTo>
                <a:pt x="0" y="0"/>
              </a:moveTo>
              <a:lnTo>
                <a:pt x="0" y="1604635"/>
              </a:lnTo>
              <a:lnTo>
                <a:pt x="160463" y="160463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F97056-16CF-4A47-9990-7EFF223E5738}">
      <dsp:nvSpPr>
        <dsp:cNvPr id="0" name=""/>
        <dsp:cNvSpPr/>
      </dsp:nvSpPr>
      <dsp:spPr>
        <a:xfrm>
          <a:off x="4891577" y="2007023"/>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baseline="0" dirty="0"/>
            <a:t>OData requests use the REST model</a:t>
          </a:r>
          <a:endParaRPr lang="en-US" sz="800" kern="1200" dirty="0"/>
        </a:p>
      </dsp:txBody>
      <dsp:txXfrm>
        <a:off x="4915076" y="2030522"/>
        <a:ext cx="1236710" cy="755319"/>
      </dsp:txXfrm>
    </dsp:sp>
    <dsp:sp modelId="{E052520A-3C89-4DBF-83DA-727027808152}">
      <dsp:nvSpPr>
        <dsp:cNvPr id="0" name=""/>
        <dsp:cNvSpPr/>
      </dsp:nvSpPr>
      <dsp:spPr>
        <a:xfrm>
          <a:off x="4731113" y="803547"/>
          <a:ext cx="160463" cy="2607532"/>
        </a:xfrm>
        <a:custGeom>
          <a:avLst/>
          <a:gdLst/>
          <a:ahLst/>
          <a:cxnLst/>
          <a:rect l="0" t="0" r="0" b="0"/>
          <a:pathLst>
            <a:path>
              <a:moveTo>
                <a:pt x="0" y="0"/>
              </a:moveTo>
              <a:lnTo>
                <a:pt x="0" y="2607532"/>
              </a:lnTo>
              <a:lnTo>
                <a:pt x="160463" y="260753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5C49EE-E419-430E-9E3D-6274F47C2454}">
      <dsp:nvSpPr>
        <dsp:cNvPr id="0" name=""/>
        <dsp:cNvSpPr/>
      </dsp:nvSpPr>
      <dsp:spPr>
        <a:xfrm>
          <a:off x="4891577" y="3009920"/>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dirty="0"/>
            <a:t>The $ sign is being used to add instructions to the URL</a:t>
          </a:r>
        </a:p>
      </dsp:txBody>
      <dsp:txXfrm>
        <a:off x="4915076" y="3033419"/>
        <a:ext cx="1236710" cy="7553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DA71D-39F8-4329-AB3B-DB1226212CE0}">
      <dsp:nvSpPr>
        <dsp:cNvPr id="0" name=""/>
        <dsp:cNvSpPr/>
      </dsp:nvSpPr>
      <dsp:spPr>
        <a:xfrm>
          <a:off x="2564856" y="1229"/>
          <a:ext cx="1604635" cy="8023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GB" sz="1500" kern="1200" dirty="0"/>
            <a:t>What does NOT describe a REST API?</a:t>
          </a:r>
          <a:endParaRPr lang="en-US" sz="1500" kern="1200" dirty="0"/>
        </a:p>
      </dsp:txBody>
      <dsp:txXfrm>
        <a:off x="2588355" y="24728"/>
        <a:ext cx="1557637" cy="755319"/>
      </dsp:txXfrm>
    </dsp:sp>
    <dsp:sp modelId="{58859A39-28CB-41D7-8730-4B8EB9EDA4C4}">
      <dsp:nvSpPr>
        <dsp:cNvPr id="0" name=""/>
        <dsp:cNvSpPr/>
      </dsp:nvSpPr>
      <dsp:spPr>
        <a:xfrm>
          <a:off x="2725319" y="803547"/>
          <a:ext cx="160463" cy="601738"/>
        </a:xfrm>
        <a:custGeom>
          <a:avLst/>
          <a:gdLst/>
          <a:ahLst/>
          <a:cxnLst/>
          <a:rect l="0" t="0" r="0" b="0"/>
          <a:pathLst>
            <a:path>
              <a:moveTo>
                <a:pt x="0" y="0"/>
              </a:moveTo>
              <a:lnTo>
                <a:pt x="0" y="601738"/>
              </a:lnTo>
              <a:lnTo>
                <a:pt x="160463" y="60173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14B03C-E981-4C1D-8DA5-FAA47058A3C6}">
      <dsp:nvSpPr>
        <dsp:cNvPr id="0" name=""/>
        <dsp:cNvSpPr/>
      </dsp:nvSpPr>
      <dsp:spPr>
        <a:xfrm>
          <a:off x="2885783" y="1004126"/>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dirty="0"/>
            <a:t>REST (Representational State Transfer) is a style of software architecture for distributed systems such as the World Wide Web</a:t>
          </a:r>
        </a:p>
      </dsp:txBody>
      <dsp:txXfrm>
        <a:off x="2909282" y="1027625"/>
        <a:ext cx="1236710" cy="755319"/>
      </dsp:txXfrm>
    </dsp:sp>
    <dsp:sp modelId="{A95ABB31-5133-4579-9850-FF2AB6ADDD21}">
      <dsp:nvSpPr>
        <dsp:cNvPr id="0" name=""/>
        <dsp:cNvSpPr/>
      </dsp:nvSpPr>
      <dsp:spPr>
        <a:xfrm>
          <a:off x="2725319" y="803547"/>
          <a:ext cx="160463" cy="1604635"/>
        </a:xfrm>
        <a:custGeom>
          <a:avLst/>
          <a:gdLst/>
          <a:ahLst/>
          <a:cxnLst/>
          <a:rect l="0" t="0" r="0" b="0"/>
          <a:pathLst>
            <a:path>
              <a:moveTo>
                <a:pt x="0" y="0"/>
              </a:moveTo>
              <a:lnTo>
                <a:pt x="0" y="1604635"/>
              </a:lnTo>
              <a:lnTo>
                <a:pt x="160463" y="160463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BDB17E-9A5A-4A0E-914A-67F9E5BDE0C2}">
      <dsp:nvSpPr>
        <dsp:cNvPr id="0" name=""/>
        <dsp:cNvSpPr/>
      </dsp:nvSpPr>
      <dsp:spPr>
        <a:xfrm>
          <a:off x="2885783" y="2007023"/>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dirty="0"/>
            <a:t>A RESTful web API is a web service implemented using HTTP and the principles of REST</a:t>
          </a:r>
        </a:p>
      </dsp:txBody>
      <dsp:txXfrm>
        <a:off x="2909282" y="2030522"/>
        <a:ext cx="1236710" cy="755319"/>
      </dsp:txXfrm>
    </dsp:sp>
    <dsp:sp modelId="{DE4FAD38-C822-4304-860D-3C90FC2A1483}">
      <dsp:nvSpPr>
        <dsp:cNvPr id="0" name=""/>
        <dsp:cNvSpPr/>
      </dsp:nvSpPr>
      <dsp:spPr>
        <a:xfrm>
          <a:off x="2725319" y="803547"/>
          <a:ext cx="160463" cy="2607532"/>
        </a:xfrm>
        <a:custGeom>
          <a:avLst/>
          <a:gdLst/>
          <a:ahLst/>
          <a:cxnLst/>
          <a:rect l="0" t="0" r="0" b="0"/>
          <a:pathLst>
            <a:path>
              <a:moveTo>
                <a:pt x="0" y="0"/>
              </a:moveTo>
              <a:lnTo>
                <a:pt x="0" y="2607532"/>
              </a:lnTo>
              <a:lnTo>
                <a:pt x="160463" y="260753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DFDE8F-5573-49FD-BDE6-273DDC9F1283}">
      <dsp:nvSpPr>
        <dsp:cNvPr id="0" name=""/>
        <dsp:cNvSpPr/>
      </dsp:nvSpPr>
      <dsp:spPr>
        <a:xfrm>
          <a:off x="2885783" y="3009920"/>
          <a:ext cx="1283708" cy="802317"/>
        </a:xfrm>
        <a:prstGeom prst="roundRect">
          <a:avLst>
            <a:gd name="adj" fmla="val 10000"/>
          </a:avLst>
        </a:prstGeom>
        <a:solidFill>
          <a:srgbClr val="00B050">
            <a:alpha val="90000"/>
          </a:srgb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GB" sz="800" kern="1200" dirty="0"/>
            <a:t>REST only works within  Microsoft .NET environments</a:t>
          </a:r>
          <a:endParaRPr lang="en-US" sz="800" kern="1200" dirty="0"/>
        </a:p>
      </dsp:txBody>
      <dsp:txXfrm>
        <a:off x="2909282" y="3033419"/>
        <a:ext cx="1236710" cy="755319"/>
      </dsp:txXfrm>
    </dsp:sp>
    <dsp:sp modelId="{1185B897-7EE5-4E2D-AB67-6531886E82F0}">
      <dsp:nvSpPr>
        <dsp:cNvPr id="0" name=""/>
        <dsp:cNvSpPr/>
      </dsp:nvSpPr>
      <dsp:spPr>
        <a:xfrm>
          <a:off x="4570650" y="1229"/>
          <a:ext cx="1604635" cy="8023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What applies to OData?</a:t>
          </a:r>
        </a:p>
      </dsp:txBody>
      <dsp:txXfrm>
        <a:off x="4594149" y="24728"/>
        <a:ext cx="1557637" cy="755319"/>
      </dsp:txXfrm>
    </dsp:sp>
    <dsp:sp modelId="{01B8E423-A4D8-4A01-A581-7748E473FB50}">
      <dsp:nvSpPr>
        <dsp:cNvPr id="0" name=""/>
        <dsp:cNvSpPr/>
      </dsp:nvSpPr>
      <dsp:spPr>
        <a:xfrm>
          <a:off x="4731113" y="803547"/>
          <a:ext cx="160463" cy="601738"/>
        </a:xfrm>
        <a:custGeom>
          <a:avLst/>
          <a:gdLst/>
          <a:ahLst/>
          <a:cxnLst/>
          <a:rect l="0" t="0" r="0" b="0"/>
          <a:pathLst>
            <a:path>
              <a:moveTo>
                <a:pt x="0" y="0"/>
              </a:moveTo>
              <a:lnTo>
                <a:pt x="0" y="601738"/>
              </a:lnTo>
              <a:lnTo>
                <a:pt x="160463" y="60173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D84393-B99B-4B05-875C-7ADA708997A8}">
      <dsp:nvSpPr>
        <dsp:cNvPr id="0" name=""/>
        <dsp:cNvSpPr/>
      </dsp:nvSpPr>
      <dsp:spPr>
        <a:xfrm>
          <a:off x="4891577" y="1004126"/>
          <a:ext cx="1283708" cy="802317"/>
        </a:xfrm>
        <a:prstGeom prst="roundRect">
          <a:avLst>
            <a:gd name="adj" fmla="val 10000"/>
          </a:avLst>
        </a:prstGeom>
        <a:solidFill>
          <a:srgbClr val="00B050">
            <a:alpha val="90000"/>
          </a:srgb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baseline="0" dirty="0"/>
            <a:t>OData (Open Data Protocol) is a data access protocol designed to provide standard CRUDQ access to a data source via a website</a:t>
          </a:r>
          <a:endParaRPr lang="en-US" sz="800" kern="1200" dirty="0"/>
        </a:p>
      </dsp:txBody>
      <dsp:txXfrm>
        <a:off x="4915076" y="1027625"/>
        <a:ext cx="1236710" cy="755319"/>
      </dsp:txXfrm>
    </dsp:sp>
    <dsp:sp modelId="{C843AA23-EF9A-416F-B741-37B52B22EF96}">
      <dsp:nvSpPr>
        <dsp:cNvPr id="0" name=""/>
        <dsp:cNvSpPr/>
      </dsp:nvSpPr>
      <dsp:spPr>
        <a:xfrm>
          <a:off x="4731113" y="803547"/>
          <a:ext cx="160463" cy="1604635"/>
        </a:xfrm>
        <a:custGeom>
          <a:avLst/>
          <a:gdLst/>
          <a:ahLst/>
          <a:cxnLst/>
          <a:rect l="0" t="0" r="0" b="0"/>
          <a:pathLst>
            <a:path>
              <a:moveTo>
                <a:pt x="0" y="0"/>
              </a:moveTo>
              <a:lnTo>
                <a:pt x="0" y="1604635"/>
              </a:lnTo>
              <a:lnTo>
                <a:pt x="160463" y="160463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F97056-16CF-4A47-9990-7EFF223E5738}">
      <dsp:nvSpPr>
        <dsp:cNvPr id="0" name=""/>
        <dsp:cNvSpPr/>
      </dsp:nvSpPr>
      <dsp:spPr>
        <a:xfrm>
          <a:off x="4891577" y="2007023"/>
          <a:ext cx="1283708" cy="802317"/>
        </a:xfrm>
        <a:prstGeom prst="roundRect">
          <a:avLst>
            <a:gd name="adj" fmla="val 10000"/>
          </a:avLst>
        </a:prstGeom>
        <a:solidFill>
          <a:srgbClr val="00B050">
            <a:alpha val="90000"/>
          </a:srgb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baseline="0" dirty="0"/>
            <a:t>OData requests use the REST model</a:t>
          </a:r>
          <a:endParaRPr lang="en-US" sz="800" kern="1200" dirty="0"/>
        </a:p>
      </dsp:txBody>
      <dsp:txXfrm>
        <a:off x="4915076" y="2030522"/>
        <a:ext cx="1236710" cy="755319"/>
      </dsp:txXfrm>
    </dsp:sp>
    <dsp:sp modelId="{E052520A-3C89-4DBF-83DA-727027808152}">
      <dsp:nvSpPr>
        <dsp:cNvPr id="0" name=""/>
        <dsp:cNvSpPr/>
      </dsp:nvSpPr>
      <dsp:spPr>
        <a:xfrm>
          <a:off x="4731113" y="803547"/>
          <a:ext cx="160463" cy="2607532"/>
        </a:xfrm>
        <a:custGeom>
          <a:avLst/>
          <a:gdLst/>
          <a:ahLst/>
          <a:cxnLst/>
          <a:rect l="0" t="0" r="0" b="0"/>
          <a:pathLst>
            <a:path>
              <a:moveTo>
                <a:pt x="0" y="0"/>
              </a:moveTo>
              <a:lnTo>
                <a:pt x="0" y="2607532"/>
              </a:lnTo>
              <a:lnTo>
                <a:pt x="160463" y="260753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5C49EE-E419-430E-9E3D-6274F47C2454}">
      <dsp:nvSpPr>
        <dsp:cNvPr id="0" name=""/>
        <dsp:cNvSpPr/>
      </dsp:nvSpPr>
      <dsp:spPr>
        <a:xfrm>
          <a:off x="4891577" y="3009920"/>
          <a:ext cx="1283708" cy="802317"/>
        </a:xfrm>
        <a:prstGeom prst="roundRect">
          <a:avLst>
            <a:gd name="adj" fmla="val 10000"/>
          </a:avLst>
        </a:prstGeom>
        <a:solidFill>
          <a:srgbClr val="00B050">
            <a:alpha val="90000"/>
          </a:srgb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dirty="0"/>
            <a:t>The $ sign is being used to add instructions to the URL</a:t>
          </a:r>
        </a:p>
      </dsp:txBody>
      <dsp:txXfrm>
        <a:off x="4915076" y="3033419"/>
        <a:ext cx="1236710" cy="7553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84D1C2-4AC7-4FBB-BD1B-12C8F5AD67B2}">
      <dsp:nvSpPr>
        <dsp:cNvPr id="0" name=""/>
        <dsp:cNvSpPr/>
      </dsp:nvSpPr>
      <dsp:spPr>
        <a:xfrm>
          <a:off x="1986" y="435917"/>
          <a:ext cx="1576238" cy="945743"/>
        </a:xfrm>
        <a:prstGeom prst="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t>User Profiles</a:t>
          </a:r>
        </a:p>
      </dsp:txBody>
      <dsp:txXfrm>
        <a:off x="1986" y="435917"/>
        <a:ext cx="1576238" cy="945743"/>
      </dsp:txXfrm>
    </dsp:sp>
    <dsp:sp modelId="{2937AEC0-5487-4E81-BFCA-B1F59A82BAE8}">
      <dsp:nvSpPr>
        <dsp:cNvPr id="0" name=""/>
        <dsp:cNvSpPr/>
      </dsp:nvSpPr>
      <dsp:spPr>
        <a:xfrm>
          <a:off x="1735849" y="435917"/>
          <a:ext cx="1576238" cy="945743"/>
        </a:xfrm>
        <a:prstGeom prst="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t>Search</a:t>
          </a:r>
        </a:p>
      </dsp:txBody>
      <dsp:txXfrm>
        <a:off x="1735849" y="435917"/>
        <a:ext cx="1576238" cy="945743"/>
      </dsp:txXfrm>
    </dsp:sp>
    <dsp:sp modelId="{5E2E3228-9C2A-42CA-85F1-DDCC3EA44586}">
      <dsp:nvSpPr>
        <dsp:cNvPr id="0" name=""/>
        <dsp:cNvSpPr/>
      </dsp:nvSpPr>
      <dsp:spPr>
        <a:xfrm>
          <a:off x="3469711" y="435917"/>
          <a:ext cx="1576238" cy="945743"/>
        </a:xfrm>
        <a:prstGeom prst="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t>Taxonomy</a:t>
          </a:r>
        </a:p>
      </dsp:txBody>
      <dsp:txXfrm>
        <a:off x="3469711" y="435917"/>
        <a:ext cx="1576238" cy="945743"/>
      </dsp:txXfrm>
    </dsp:sp>
    <dsp:sp modelId="{155BA1C9-6E97-4C7B-9783-014E5A51989D}">
      <dsp:nvSpPr>
        <dsp:cNvPr id="0" name=""/>
        <dsp:cNvSpPr/>
      </dsp:nvSpPr>
      <dsp:spPr>
        <a:xfrm>
          <a:off x="5203574" y="435917"/>
          <a:ext cx="1576238" cy="945743"/>
        </a:xfrm>
        <a:prstGeom prst="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t>Feeds</a:t>
          </a:r>
        </a:p>
      </dsp:txBody>
      <dsp:txXfrm>
        <a:off x="5203574" y="435917"/>
        <a:ext cx="1576238" cy="945743"/>
      </dsp:txXfrm>
    </dsp:sp>
    <dsp:sp modelId="{745A0209-2482-475B-BB00-BFA305D35085}">
      <dsp:nvSpPr>
        <dsp:cNvPr id="0" name=""/>
        <dsp:cNvSpPr/>
      </dsp:nvSpPr>
      <dsp:spPr>
        <a:xfrm>
          <a:off x="1986" y="1539284"/>
          <a:ext cx="1576238" cy="945743"/>
        </a:xfrm>
        <a:prstGeom prst="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t>Publishing</a:t>
          </a:r>
        </a:p>
      </dsp:txBody>
      <dsp:txXfrm>
        <a:off x="1986" y="1539284"/>
        <a:ext cx="1576238" cy="945743"/>
      </dsp:txXfrm>
    </dsp:sp>
    <dsp:sp modelId="{6ACE087D-7CFB-4537-95D7-8D1FDA434FF0}">
      <dsp:nvSpPr>
        <dsp:cNvPr id="0" name=""/>
        <dsp:cNvSpPr/>
      </dsp:nvSpPr>
      <dsp:spPr>
        <a:xfrm>
          <a:off x="1735849" y="1539284"/>
          <a:ext cx="1576238" cy="945743"/>
        </a:xfrm>
        <a:prstGeom prst="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fi-FI" sz="2300" kern="1200"/>
            <a:t>Sharing</a:t>
          </a:r>
          <a:endParaRPr lang="en-US" sz="2300" kern="1200"/>
        </a:p>
      </dsp:txBody>
      <dsp:txXfrm>
        <a:off x="1735849" y="1539284"/>
        <a:ext cx="1576238" cy="945743"/>
      </dsp:txXfrm>
    </dsp:sp>
    <dsp:sp modelId="{F414375A-F975-4D31-A8E6-C3F98C04CAF1}">
      <dsp:nvSpPr>
        <dsp:cNvPr id="0" name=""/>
        <dsp:cNvSpPr/>
      </dsp:nvSpPr>
      <dsp:spPr>
        <a:xfrm>
          <a:off x="3469711" y="1539284"/>
          <a:ext cx="1576238" cy="945743"/>
        </a:xfrm>
        <a:prstGeom prst="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t>Workflow</a:t>
          </a:r>
        </a:p>
      </dsp:txBody>
      <dsp:txXfrm>
        <a:off x="3469711" y="1539284"/>
        <a:ext cx="1576238" cy="945743"/>
      </dsp:txXfrm>
    </dsp:sp>
    <dsp:sp modelId="{3CC5456B-2BE1-493C-B0A3-8F818B1739D0}">
      <dsp:nvSpPr>
        <dsp:cNvPr id="0" name=""/>
        <dsp:cNvSpPr/>
      </dsp:nvSpPr>
      <dsp:spPr>
        <a:xfrm>
          <a:off x="5203574" y="1539284"/>
          <a:ext cx="1576238" cy="945743"/>
        </a:xfrm>
        <a:prstGeom prst="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t>E-Discovery</a:t>
          </a:r>
        </a:p>
      </dsp:txBody>
      <dsp:txXfrm>
        <a:off x="5203574" y="1539284"/>
        <a:ext cx="1576238" cy="945743"/>
      </dsp:txXfrm>
    </dsp:sp>
    <dsp:sp modelId="{E2E8F1EC-D42D-4A6C-9526-EEA7246291ED}">
      <dsp:nvSpPr>
        <dsp:cNvPr id="0" name=""/>
        <dsp:cNvSpPr/>
      </dsp:nvSpPr>
      <dsp:spPr>
        <a:xfrm>
          <a:off x="1986" y="2642651"/>
          <a:ext cx="1576238" cy="945743"/>
        </a:xfrm>
        <a:prstGeom prst="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IRM</a:t>
          </a:r>
        </a:p>
      </dsp:txBody>
      <dsp:txXfrm>
        <a:off x="1986" y="2642651"/>
        <a:ext cx="1576238" cy="945743"/>
      </dsp:txXfrm>
    </dsp:sp>
    <dsp:sp modelId="{0E485D48-F103-480F-97EB-A15F9124D5C7}">
      <dsp:nvSpPr>
        <dsp:cNvPr id="0" name=""/>
        <dsp:cNvSpPr/>
      </dsp:nvSpPr>
      <dsp:spPr>
        <a:xfrm>
          <a:off x="1735849" y="2642651"/>
          <a:ext cx="1576238" cy="945743"/>
        </a:xfrm>
        <a:prstGeom prst="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t>Analytics</a:t>
          </a:r>
        </a:p>
      </dsp:txBody>
      <dsp:txXfrm>
        <a:off x="1735849" y="2642651"/>
        <a:ext cx="1576238" cy="945743"/>
      </dsp:txXfrm>
    </dsp:sp>
    <dsp:sp modelId="{44D3EB68-D4CB-466A-8969-12D645D68EFF}">
      <dsp:nvSpPr>
        <dsp:cNvPr id="0" name=""/>
        <dsp:cNvSpPr/>
      </dsp:nvSpPr>
      <dsp:spPr>
        <a:xfrm>
          <a:off x="3469711" y="2642651"/>
          <a:ext cx="1576238" cy="945743"/>
        </a:xfrm>
        <a:prstGeom prst="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Business Data</a:t>
          </a:r>
        </a:p>
      </dsp:txBody>
      <dsp:txXfrm>
        <a:off x="3469711" y="2642651"/>
        <a:ext cx="1576238" cy="945743"/>
      </dsp:txXfrm>
    </dsp:sp>
    <dsp:sp modelId="{F7E64CE5-6C08-4437-AD44-97E678A1A3B6}">
      <dsp:nvSpPr>
        <dsp:cNvPr id="0" name=""/>
        <dsp:cNvSpPr/>
      </dsp:nvSpPr>
      <dsp:spPr>
        <a:xfrm>
          <a:off x="5203574" y="2642651"/>
          <a:ext cx="1576238" cy="945743"/>
        </a:xfrm>
        <a:prstGeom prst="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Document Sets</a:t>
          </a:r>
        </a:p>
      </dsp:txBody>
      <dsp:txXfrm>
        <a:off x="5203574" y="2642651"/>
        <a:ext cx="1576238" cy="9457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DA71D-39F8-4329-AB3B-DB1226212CE0}">
      <dsp:nvSpPr>
        <dsp:cNvPr id="0" name=""/>
        <dsp:cNvSpPr/>
      </dsp:nvSpPr>
      <dsp:spPr>
        <a:xfrm>
          <a:off x="3186599" y="29"/>
          <a:ext cx="1051975" cy="5259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dirty="0"/>
            <a:t>Can REST be used for CRUDQ Operations</a:t>
          </a:r>
          <a:endParaRPr lang="en-US" sz="1000" kern="1200" dirty="0"/>
        </a:p>
      </dsp:txBody>
      <dsp:txXfrm>
        <a:off x="3202005" y="15435"/>
        <a:ext cx="1021163" cy="495175"/>
      </dsp:txXfrm>
    </dsp:sp>
    <dsp:sp modelId="{58859A39-28CB-41D7-8730-4B8EB9EDA4C4}">
      <dsp:nvSpPr>
        <dsp:cNvPr id="0" name=""/>
        <dsp:cNvSpPr/>
      </dsp:nvSpPr>
      <dsp:spPr>
        <a:xfrm>
          <a:off x="3291796" y="526016"/>
          <a:ext cx="105197" cy="394490"/>
        </a:xfrm>
        <a:custGeom>
          <a:avLst/>
          <a:gdLst/>
          <a:ahLst/>
          <a:cxnLst/>
          <a:rect l="0" t="0" r="0" b="0"/>
          <a:pathLst>
            <a:path>
              <a:moveTo>
                <a:pt x="0" y="0"/>
              </a:moveTo>
              <a:lnTo>
                <a:pt x="0" y="394490"/>
              </a:lnTo>
              <a:lnTo>
                <a:pt x="105197" y="39449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14B03C-E981-4C1D-8DA5-FAA47058A3C6}">
      <dsp:nvSpPr>
        <dsp:cNvPr id="0" name=""/>
        <dsp:cNvSpPr/>
      </dsp:nvSpPr>
      <dsp:spPr>
        <a:xfrm>
          <a:off x="3396994" y="657513"/>
          <a:ext cx="841580" cy="52598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3412400" y="672919"/>
        <a:ext cx="810768" cy="495175"/>
      </dsp:txXfrm>
    </dsp:sp>
    <dsp:sp modelId="{1DFA6474-AD28-4387-A723-5448C503F35B}">
      <dsp:nvSpPr>
        <dsp:cNvPr id="0" name=""/>
        <dsp:cNvSpPr/>
      </dsp:nvSpPr>
      <dsp:spPr>
        <a:xfrm>
          <a:off x="3291796" y="526016"/>
          <a:ext cx="105197" cy="1051975"/>
        </a:xfrm>
        <a:custGeom>
          <a:avLst/>
          <a:gdLst/>
          <a:ahLst/>
          <a:cxnLst/>
          <a:rect l="0" t="0" r="0" b="0"/>
          <a:pathLst>
            <a:path>
              <a:moveTo>
                <a:pt x="0" y="0"/>
              </a:moveTo>
              <a:lnTo>
                <a:pt x="0" y="1051975"/>
              </a:lnTo>
              <a:lnTo>
                <a:pt x="105197" y="105197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E252B4-4A85-4673-A110-B8A3DB7C5B85}">
      <dsp:nvSpPr>
        <dsp:cNvPr id="0" name=""/>
        <dsp:cNvSpPr/>
      </dsp:nvSpPr>
      <dsp:spPr>
        <a:xfrm>
          <a:off x="3396994" y="1314998"/>
          <a:ext cx="841580" cy="52598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GB" sz="1500" kern="1200" dirty="0"/>
            <a:t>No</a:t>
          </a:r>
          <a:endParaRPr lang="en-US" sz="1500" kern="1200" dirty="0"/>
        </a:p>
      </dsp:txBody>
      <dsp:txXfrm>
        <a:off x="3412400" y="1330404"/>
        <a:ext cx="810768" cy="495175"/>
      </dsp:txXfrm>
    </dsp:sp>
    <dsp:sp modelId="{1185B897-7EE5-4E2D-AB67-6531886E82F0}">
      <dsp:nvSpPr>
        <dsp:cNvPr id="0" name=""/>
        <dsp:cNvSpPr/>
      </dsp:nvSpPr>
      <dsp:spPr>
        <a:xfrm>
          <a:off x="4501567" y="29"/>
          <a:ext cx="1051975" cy="5259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What 2 examples are NOT HTTP verbs?</a:t>
          </a:r>
        </a:p>
      </dsp:txBody>
      <dsp:txXfrm>
        <a:off x="4516973" y="15435"/>
        <a:ext cx="1021163" cy="495175"/>
      </dsp:txXfrm>
    </dsp:sp>
    <dsp:sp modelId="{26063B74-1C2B-4EF9-AACB-0549930CB4BF}">
      <dsp:nvSpPr>
        <dsp:cNvPr id="0" name=""/>
        <dsp:cNvSpPr/>
      </dsp:nvSpPr>
      <dsp:spPr>
        <a:xfrm>
          <a:off x="4606765" y="526016"/>
          <a:ext cx="105197" cy="394490"/>
        </a:xfrm>
        <a:custGeom>
          <a:avLst/>
          <a:gdLst/>
          <a:ahLst/>
          <a:cxnLst/>
          <a:rect l="0" t="0" r="0" b="0"/>
          <a:pathLst>
            <a:path>
              <a:moveTo>
                <a:pt x="0" y="0"/>
              </a:moveTo>
              <a:lnTo>
                <a:pt x="0" y="394490"/>
              </a:lnTo>
              <a:lnTo>
                <a:pt x="105197" y="39449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57DB34-AB4F-4789-BC01-84EC1C8A0F41}">
      <dsp:nvSpPr>
        <dsp:cNvPr id="0" name=""/>
        <dsp:cNvSpPr/>
      </dsp:nvSpPr>
      <dsp:spPr>
        <a:xfrm>
          <a:off x="4711962" y="657513"/>
          <a:ext cx="841580" cy="52598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HTTP POST</a:t>
          </a:r>
          <a:endParaRPr lang="en-US" sz="1500" kern="1200" dirty="0"/>
        </a:p>
      </dsp:txBody>
      <dsp:txXfrm>
        <a:off x="4727368" y="672919"/>
        <a:ext cx="810768" cy="495175"/>
      </dsp:txXfrm>
    </dsp:sp>
    <dsp:sp modelId="{3EF55CBC-DDF3-47A8-AC15-826BD99D5357}">
      <dsp:nvSpPr>
        <dsp:cNvPr id="0" name=""/>
        <dsp:cNvSpPr/>
      </dsp:nvSpPr>
      <dsp:spPr>
        <a:xfrm>
          <a:off x="4606765" y="526016"/>
          <a:ext cx="105197" cy="1051975"/>
        </a:xfrm>
        <a:custGeom>
          <a:avLst/>
          <a:gdLst/>
          <a:ahLst/>
          <a:cxnLst/>
          <a:rect l="0" t="0" r="0" b="0"/>
          <a:pathLst>
            <a:path>
              <a:moveTo>
                <a:pt x="0" y="0"/>
              </a:moveTo>
              <a:lnTo>
                <a:pt x="0" y="1051975"/>
              </a:lnTo>
              <a:lnTo>
                <a:pt x="105197" y="105197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7A7A8F-7545-44D4-8D8D-FB6FCB7B2B41}">
      <dsp:nvSpPr>
        <dsp:cNvPr id="0" name=""/>
        <dsp:cNvSpPr/>
      </dsp:nvSpPr>
      <dsp:spPr>
        <a:xfrm>
          <a:off x="4711962" y="1314998"/>
          <a:ext cx="841580" cy="52598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a:t>HTTP GET</a:t>
          </a:r>
          <a:endParaRPr lang="en-US" sz="1500" kern="1200" dirty="0"/>
        </a:p>
      </dsp:txBody>
      <dsp:txXfrm>
        <a:off x="4727368" y="1330404"/>
        <a:ext cx="810768" cy="495175"/>
      </dsp:txXfrm>
    </dsp:sp>
    <dsp:sp modelId="{D7E60A1D-3772-48AB-B141-3C2C59CA07B6}">
      <dsp:nvSpPr>
        <dsp:cNvPr id="0" name=""/>
        <dsp:cNvSpPr/>
      </dsp:nvSpPr>
      <dsp:spPr>
        <a:xfrm>
          <a:off x="4606765" y="526016"/>
          <a:ext cx="105197" cy="1709459"/>
        </a:xfrm>
        <a:custGeom>
          <a:avLst/>
          <a:gdLst/>
          <a:ahLst/>
          <a:cxnLst/>
          <a:rect l="0" t="0" r="0" b="0"/>
          <a:pathLst>
            <a:path>
              <a:moveTo>
                <a:pt x="0" y="0"/>
              </a:moveTo>
              <a:lnTo>
                <a:pt x="0" y="1709459"/>
              </a:lnTo>
              <a:lnTo>
                <a:pt x="105197" y="170945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EF5316-56A4-40F2-B69F-7E4A155038D8}">
      <dsp:nvSpPr>
        <dsp:cNvPr id="0" name=""/>
        <dsp:cNvSpPr/>
      </dsp:nvSpPr>
      <dsp:spPr>
        <a:xfrm>
          <a:off x="4711962" y="1972482"/>
          <a:ext cx="841580" cy="52598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HTTP DELETE</a:t>
          </a:r>
        </a:p>
      </dsp:txBody>
      <dsp:txXfrm>
        <a:off x="4727368" y="1987888"/>
        <a:ext cx="810768" cy="495175"/>
      </dsp:txXfrm>
    </dsp:sp>
    <dsp:sp modelId="{5A0CEE3F-C3F2-4D5D-AA89-FA86D561FC63}">
      <dsp:nvSpPr>
        <dsp:cNvPr id="0" name=""/>
        <dsp:cNvSpPr/>
      </dsp:nvSpPr>
      <dsp:spPr>
        <a:xfrm>
          <a:off x="4606765" y="526016"/>
          <a:ext cx="105197" cy="2366943"/>
        </a:xfrm>
        <a:custGeom>
          <a:avLst/>
          <a:gdLst/>
          <a:ahLst/>
          <a:cxnLst/>
          <a:rect l="0" t="0" r="0" b="0"/>
          <a:pathLst>
            <a:path>
              <a:moveTo>
                <a:pt x="0" y="0"/>
              </a:moveTo>
              <a:lnTo>
                <a:pt x="0" y="2366943"/>
              </a:lnTo>
              <a:lnTo>
                <a:pt x="105197" y="236694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9044A5-FD9E-40B6-A31B-41B994DB7FB7}">
      <dsp:nvSpPr>
        <dsp:cNvPr id="0" name=""/>
        <dsp:cNvSpPr/>
      </dsp:nvSpPr>
      <dsp:spPr>
        <a:xfrm>
          <a:off x="4711962" y="2629966"/>
          <a:ext cx="841580" cy="52598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HTTP PULL</a:t>
          </a:r>
        </a:p>
      </dsp:txBody>
      <dsp:txXfrm>
        <a:off x="4727368" y="2645372"/>
        <a:ext cx="810768" cy="495175"/>
      </dsp:txXfrm>
    </dsp:sp>
    <dsp:sp modelId="{727382C4-19FC-4017-A2E2-258300B54F83}">
      <dsp:nvSpPr>
        <dsp:cNvPr id="0" name=""/>
        <dsp:cNvSpPr/>
      </dsp:nvSpPr>
      <dsp:spPr>
        <a:xfrm>
          <a:off x="4606765" y="526016"/>
          <a:ext cx="105197" cy="3024428"/>
        </a:xfrm>
        <a:custGeom>
          <a:avLst/>
          <a:gdLst/>
          <a:ahLst/>
          <a:cxnLst/>
          <a:rect l="0" t="0" r="0" b="0"/>
          <a:pathLst>
            <a:path>
              <a:moveTo>
                <a:pt x="0" y="0"/>
              </a:moveTo>
              <a:lnTo>
                <a:pt x="0" y="3024428"/>
              </a:lnTo>
              <a:lnTo>
                <a:pt x="105197" y="302442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10C0D-9EB5-4D1E-9527-C3090523C6DD}">
      <dsp:nvSpPr>
        <dsp:cNvPr id="0" name=""/>
        <dsp:cNvSpPr/>
      </dsp:nvSpPr>
      <dsp:spPr>
        <a:xfrm>
          <a:off x="4711962" y="3287451"/>
          <a:ext cx="841580" cy="52598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HTTP FETCH</a:t>
          </a:r>
        </a:p>
      </dsp:txBody>
      <dsp:txXfrm>
        <a:off x="4727368" y="3302857"/>
        <a:ext cx="810768" cy="4951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DA71D-39F8-4329-AB3B-DB1226212CE0}">
      <dsp:nvSpPr>
        <dsp:cNvPr id="0" name=""/>
        <dsp:cNvSpPr/>
      </dsp:nvSpPr>
      <dsp:spPr>
        <a:xfrm>
          <a:off x="3186599" y="29"/>
          <a:ext cx="1051975" cy="5259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dirty="0"/>
            <a:t>Can REST be used for CRUDQ Operations</a:t>
          </a:r>
          <a:endParaRPr lang="en-US" sz="1000" kern="1200" dirty="0"/>
        </a:p>
      </dsp:txBody>
      <dsp:txXfrm>
        <a:off x="3202005" y="15435"/>
        <a:ext cx="1021163" cy="495175"/>
      </dsp:txXfrm>
    </dsp:sp>
    <dsp:sp modelId="{58859A39-28CB-41D7-8730-4B8EB9EDA4C4}">
      <dsp:nvSpPr>
        <dsp:cNvPr id="0" name=""/>
        <dsp:cNvSpPr/>
      </dsp:nvSpPr>
      <dsp:spPr>
        <a:xfrm>
          <a:off x="3291796" y="526016"/>
          <a:ext cx="105197" cy="394490"/>
        </a:xfrm>
        <a:custGeom>
          <a:avLst/>
          <a:gdLst/>
          <a:ahLst/>
          <a:cxnLst/>
          <a:rect l="0" t="0" r="0" b="0"/>
          <a:pathLst>
            <a:path>
              <a:moveTo>
                <a:pt x="0" y="0"/>
              </a:moveTo>
              <a:lnTo>
                <a:pt x="0" y="394490"/>
              </a:lnTo>
              <a:lnTo>
                <a:pt x="105197" y="39449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14B03C-E981-4C1D-8DA5-FAA47058A3C6}">
      <dsp:nvSpPr>
        <dsp:cNvPr id="0" name=""/>
        <dsp:cNvSpPr/>
      </dsp:nvSpPr>
      <dsp:spPr>
        <a:xfrm>
          <a:off x="3396994" y="657513"/>
          <a:ext cx="841580" cy="525987"/>
        </a:xfrm>
        <a:prstGeom prst="roundRect">
          <a:avLst>
            <a:gd name="adj" fmla="val 10000"/>
          </a:avLst>
        </a:prstGeom>
        <a:solidFill>
          <a:srgbClr val="00B050">
            <a:alpha val="90000"/>
          </a:srgb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3412400" y="672919"/>
        <a:ext cx="810768" cy="495175"/>
      </dsp:txXfrm>
    </dsp:sp>
    <dsp:sp modelId="{1DFA6474-AD28-4387-A723-5448C503F35B}">
      <dsp:nvSpPr>
        <dsp:cNvPr id="0" name=""/>
        <dsp:cNvSpPr/>
      </dsp:nvSpPr>
      <dsp:spPr>
        <a:xfrm>
          <a:off x="3291796" y="526016"/>
          <a:ext cx="105197" cy="1051975"/>
        </a:xfrm>
        <a:custGeom>
          <a:avLst/>
          <a:gdLst/>
          <a:ahLst/>
          <a:cxnLst/>
          <a:rect l="0" t="0" r="0" b="0"/>
          <a:pathLst>
            <a:path>
              <a:moveTo>
                <a:pt x="0" y="0"/>
              </a:moveTo>
              <a:lnTo>
                <a:pt x="0" y="1051975"/>
              </a:lnTo>
              <a:lnTo>
                <a:pt x="105197" y="105197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E252B4-4A85-4673-A110-B8A3DB7C5B85}">
      <dsp:nvSpPr>
        <dsp:cNvPr id="0" name=""/>
        <dsp:cNvSpPr/>
      </dsp:nvSpPr>
      <dsp:spPr>
        <a:xfrm>
          <a:off x="3396994" y="1314998"/>
          <a:ext cx="841580" cy="52598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GB" sz="1500" kern="1200" dirty="0"/>
            <a:t>No</a:t>
          </a:r>
          <a:endParaRPr lang="en-US" sz="1500" kern="1200" dirty="0"/>
        </a:p>
      </dsp:txBody>
      <dsp:txXfrm>
        <a:off x="3412400" y="1330404"/>
        <a:ext cx="810768" cy="495175"/>
      </dsp:txXfrm>
    </dsp:sp>
    <dsp:sp modelId="{1185B897-7EE5-4E2D-AB67-6531886E82F0}">
      <dsp:nvSpPr>
        <dsp:cNvPr id="0" name=""/>
        <dsp:cNvSpPr/>
      </dsp:nvSpPr>
      <dsp:spPr>
        <a:xfrm>
          <a:off x="4501567" y="29"/>
          <a:ext cx="1051975" cy="5259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What 2 examples are NOT HTTP verbs?</a:t>
          </a:r>
        </a:p>
      </dsp:txBody>
      <dsp:txXfrm>
        <a:off x="4516973" y="15435"/>
        <a:ext cx="1021163" cy="495175"/>
      </dsp:txXfrm>
    </dsp:sp>
    <dsp:sp modelId="{26063B74-1C2B-4EF9-AACB-0549930CB4BF}">
      <dsp:nvSpPr>
        <dsp:cNvPr id="0" name=""/>
        <dsp:cNvSpPr/>
      </dsp:nvSpPr>
      <dsp:spPr>
        <a:xfrm>
          <a:off x="4606765" y="526016"/>
          <a:ext cx="105197" cy="394490"/>
        </a:xfrm>
        <a:custGeom>
          <a:avLst/>
          <a:gdLst/>
          <a:ahLst/>
          <a:cxnLst/>
          <a:rect l="0" t="0" r="0" b="0"/>
          <a:pathLst>
            <a:path>
              <a:moveTo>
                <a:pt x="0" y="0"/>
              </a:moveTo>
              <a:lnTo>
                <a:pt x="0" y="394490"/>
              </a:lnTo>
              <a:lnTo>
                <a:pt x="105197" y="39449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57DB34-AB4F-4789-BC01-84EC1C8A0F41}">
      <dsp:nvSpPr>
        <dsp:cNvPr id="0" name=""/>
        <dsp:cNvSpPr/>
      </dsp:nvSpPr>
      <dsp:spPr>
        <a:xfrm>
          <a:off x="4711962" y="657513"/>
          <a:ext cx="841580" cy="52598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a:t>HTTP POST</a:t>
          </a:r>
          <a:endParaRPr lang="en-US" sz="1500" kern="1200" dirty="0"/>
        </a:p>
      </dsp:txBody>
      <dsp:txXfrm>
        <a:off x="4727368" y="672919"/>
        <a:ext cx="810768" cy="495175"/>
      </dsp:txXfrm>
    </dsp:sp>
    <dsp:sp modelId="{3EF55CBC-DDF3-47A8-AC15-826BD99D5357}">
      <dsp:nvSpPr>
        <dsp:cNvPr id="0" name=""/>
        <dsp:cNvSpPr/>
      </dsp:nvSpPr>
      <dsp:spPr>
        <a:xfrm>
          <a:off x="4606765" y="526016"/>
          <a:ext cx="105197" cy="1051975"/>
        </a:xfrm>
        <a:custGeom>
          <a:avLst/>
          <a:gdLst/>
          <a:ahLst/>
          <a:cxnLst/>
          <a:rect l="0" t="0" r="0" b="0"/>
          <a:pathLst>
            <a:path>
              <a:moveTo>
                <a:pt x="0" y="0"/>
              </a:moveTo>
              <a:lnTo>
                <a:pt x="0" y="1051975"/>
              </a:lnTo>
              <a:lnTo>
                <a:pt x="105197" y="105197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7A7A8F-7545-44D4-8D8D-FB6FCB7B2B41}">
      <dsp:nvSpPr>
        <dsp:cNvPr id="0" name=""/>
        <dsp:cNvSpPr/>
      </dsp:nvSpPr>
      <dsp:spPr>
        <a:xfrm>
          <a:off x="4711962" y="1314998"/>
          <a:ext cx="841580" cy="52598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a:t>HTTP GET</a:t>
          </a:r>
          <a:endParaRPr lang="en-US" sz="1500" kern="1200" dirty="0"/>
        </a:p>
      </dsp:txBody>
      <dsp:txXfrm>
        <a:off x="4727368" y="1330404"/>
        <a:ext cx="810768" cy="495175"/>
      </dsp:txXfrm>
    </dsp:sp>
    <dsp:sp modelId="{D7E60A1D-3772-48AB-B141-3C2C59CA07B6}">
      <dsp:nvSpPr>
        <dsp:cNvPr id="0" name=""/>
        <dsp:cNvSpPr/>
      </dsp:nvSpPr>
      <dsp:spPr>
        <a:xfrm>
          <a:off x="4606765" y="526016"/>
          <a:ext cx="105197" cy="1709459"/>
        </a:xfrm>
        <a:custGeom>
          <a:avLst/>
          <a:gdLst/>
          <a:ahLst/>
          <a:cxnLst/>
          <a:rect l="0" t="0" r="0" b="0"/>
          <a:pathLst>
            <a:path>
              <a:moveTo>
                <a:pt x="0" y="0"/>
              </a:moveTo>
              <a:lnTo>
                <a:pt x="0" y="1709459"/>
              </a:lnTo>
              <a:lnTo>
                <a:pt x="105197" y="170945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EF5316-56A4-40F2-B69F-7E4A155038D8}">
      <dsp:nvSpPr>
        <dsp:cNvPr id="0" name=""/>
        <dsp:cNvSpPr/>
      </dsp:nvSpPr>
      <dsp:spPr>
        <a:xfrm>
          <a:off x="4711962" y="1972482"/>
          <a:ext cx="841580" cy="52598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HTTP DELETE</a:t>
          </a:r>
        </a:p>
      </dsp:txBody>
      <dsp:txXfrm>
        <a:off x="4727368" y="1987888"/>
        <a:ext cx="810768" cy="495175"/>
      </dsp:txXfrm>
    </dsp:sp>
    <dsp:sp modelId="{5A0CEE3F-C3F2-4D5D-AA89-FA86D561FC63}">
      <dsp:nvSpPr>
        <dsp:cNvPr id="0" name=""/>
        <dsp:cNvSpPr/>
      </dsp:nvSpPr>
      <dsp:spPr>
        <a:xfrm>
          <a:off x="4606765" y="526016"/>
          <a:ext cx="105197" cy="2366943"/>
        </a:xfrm>
        <a:custGeom>
          <a:avLst/>
          <a:gdLst/>
          <a:ahLst/>
          <a:cxnLst/>
          <a:rect l="0" t="0" r="0" b="0"/>
          <a:pathLst>
            <a:path>
              <a:moveTo>
                <a:pt x="0" y="0"/>
              </a:moveTo>
              <a:lnTo>
                <a:pt x="0" y="2366943"/>
              </a:lnTo>
              <a:lnTo>
                <a:pt x="105197" y="236694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9044A5-FD9E-40B6-A31B-41B994DB7FB7}">
      <dsp:nvSpPr>
        <dsp:cNvPr id="0" name=""/>
        <dsp:cNvSpPr/>
      </dsp:nvSpPr>
      <dsp:spPr>
        <a:xfrm>
          <a:off x="4711962" y="2629966"/>
          <a:ext cx="841580" cy="525987"/>
        </a:xfrm>
        <a:prstGeom prst="roundRect">
          <a:avLst>
            <a:gd name="adj" fmla="val 10000"/>
          </a:avLst>
        </a:prstGeom>
        <a:solidFill>
          <a:srgbClr val="00B050">
            <a:alpha val="90000"/>
          </a:srgb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HTTP PULL</a:t>
          </a:r>
        </a:p>
      </dsp:txBody>
      <dsp:txXfrm>
        <a:off x="4727368" y="2645372"/>
        <a:ext cx="810768" cy="495175"/>
      </dsp:txXfrm>
    </dsp:sp>
    <dsp:sp modelId="{727382C4-19FC-4017-A2E2-258300B54F83}">
      <dsp:nvSpPr>
        <dsp:cNvPr id="0" name=""/>
        <dsp:cNvSpPr/>
      </dsp:nvSpPr>
      <dsp:spPr>
        <a:xfrm>
          <a:off x="4606765" y="526016"/>
          <a:ext cx="105197" cy="3024428"/>
        </a:xfrm>
        <a:custGeom>
          <a:avLst/>
          <a:gdLst/>
          <a:ahLst/>
          <a:cxnLst/>
          <a:rect l="0" t="0" r="0" b="0"/>
          <a:pathLst>
            <a:path>
              <a:moveTo>
                <a:pt x="0" y="0"/>
              </a:moveTo>
              <a:lnTo>
                <a:pt x="0" y="3024428"/>
              </a:lnTo>
              <a:lnTo>
                <a:pt x="105197" y="302442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10C0D-9EB5-4D1E-9527-C3090523C6DD}">
      <dsp:nvSpPr>
        <dsp:cNvPr id="0" name=""/>
        <dsp:cNvSpPr/>
      </dsp:nvSpPr>
      <dsp:spPr>
        <a:xfrm>
          <a:off x="4711962" y="3287451"/>
          <a:ext cx="841580" cy="525987"/>
        </a:xfrm>
        <a:prstGeom prst="roundRect">
          <a:avLst>
            <a:gd name="adj" fmla="val 10000"/>
          </a:avLst>
        </a:prstGeom>
        <a:solidFill>
          <a:srgbClr val="00B050">
            <a:alpha val="90000"/>
          </a:srgb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HTTP FETCH</a:t>
          </a:r>
        </a:p>
      </dsp:txBody>
      <dsp:txXfrm>
        <a:off x="4727368" y="3302857"/>
        <a:ext cx="810768" cy="4951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4/10/2020</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Segoe UI Light"/>
              </a:rPr>
              <a:t>© 2012 Microsoft Corporation                                     Microsoft Confidential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a:ln>
            <a:solidFill>
              <a:schemeClr val="tx1"/>
            </a:solidFill>
          </a:ln>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100">
                <a:latin typeface="Segoe UI" pitchFamily="34" charset="0"/>
                <a:ea typeface="Segoe UI" pitchFamily="34" charset="0"/>
                <a:cs typeface="Segoe UI" pitchFamily="34" charset="0"/>
              </a:defRPr>
            </a:lvl1pPr>
          </a:lstStyle>
          <a:p>
            <a:fld id="{675416BA-65F7-274A-AD61-D0FA78F3AA6E}" type="slidenum">
              <a:rPr lang="en-US" smtClean="0"/>
              <a:pPr/>
              <a:t>‹#›</a:t>
            </a:fld>
            <a:endParaRPr lang="en-US"/>
          </a:p>
        </p:txBody>
      </p:sp>
      <p:sp>
        <p:nvSpPr>
          <p:cNvPr id="9" name="Footer Placeholder 5"/>
          <p:cNvSpPr txBox="1">
            <a:spLocks/>
          </p:cNvSpPr>
          <p:nvPr/>
        </p:nvSpPr>
        <p:spPr>
          <a:xfrm>
            <a:off x="-21401" y="8685213"/>
            <a:ext cx="4844956" cy="457200"/>
          </a:xfrm>
          <a:prstGeom prst="rect">
            <a:avLst/>
          </a:prstGeom>
        </p:spPr>
        <p:txBody>
          <a:bodyPr vert="horz" lIns="91440" tIns="45720" rIns="91440" bIns="45720" rtlCol="0" anchor="b"/>
          <a:lstStyle>
            <a:defPPr>
              <a:defRPr lang="en-US"/>
            </a:defPPr>
            <a:lvl1pPr marL="0" algn="l" defTabSz="457200" rtl="0" eaLnBrk="1" latinLnBrk="0" hangingPunct="1">
              <a:defRPr sz="110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2013 Microsoft Corporation                     Microsoft Confidential </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2pPr>
    <a:lvl3pPr marL="9144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3pPr>
    <a:lvl4pPr marL="13716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4pPr>
    <a:lvl5pPr marL="18288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sharepoint/dev/sp-add-ins/use-odata-query-operations-in-sharepoint-rest-request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odata.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youtube.com/watch?v=wH5TUwzlaW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a:p>
        </p:txBody>
      </p:sp>
    </p:spTree>
    <p:extLst>
      <p:ext uri="{BB962C8B-B14F-4D97-AF65-F5344CB8AC3E}">
        <p14:creationId xmlns:p14="http://schemas.microsoft.com/office/powerpoint/2010/main" val="4064563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Third option</a:t>
            </a:r>
          </a:p>
          <a:p>
            <a:pPr marL="228600" indent="-228600">
              <a:buFont typeface="+mj-lt"/>
              <a:buAutoNum type="arabicPeriod"/>
            </a:pPr>
            <a:r>
              <a:rPr lang="en-US" dirty="0"/>
              <a:t>All three apply to OData and are correct</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a:p>
        </p:txBody>
      </p:sp>
    </p:spTree>
    <p:extLst>
      <p:ext uri="{BB962C8B-B14F-4D97-AF65-F5344CB8AC3E}">
        <p14:creationId xmlns:p14="http://schemas.microsoft.com/office/powerpoint/2010/main" val="532978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a:p>
        </p:txBody>
      </p:sp>
    </p:spTree>
    <p:extLst>
      <p:ext uri="{BB962C8B-B14F-4D97-AF65-F5344CB8AC3E}">
        <p14:creationId xmlns:p14="http://schemas.microsoft.com/office/powerpoint/2010/main" val="2701062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slide above lists areas in the SharePoint 2016 &amp; 2019 remote API that are accessible through</a:t>
            </a:r>
            <a:r>
              <a:rPr lang="en-US" baseline="0" dirty="0"/>
              <a:t> either CSOM and/or REST. These APIs were introduced in SharePoint 2013. This is a welcome change from 2010 because until then most of this functionality had been only available through server-side APIs.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You can also see adding this remote access is very important to the new Add-In model where developers can no longer access server side code.</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12</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683464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This slide gives a visual representation of how the interaction between a client application living outside of SharePoint and SharePoint takes place when using REST. As you can see the requests go through</a:t>
            </a:r>
            <a:r>
              <a:rPr lang="en-US" baseline="0"/>
              <a:t> </a:t>
            </a:r>
            <a:r>
              <a:rPr lang="en-US" baseline="0" err="1"/>
              <a:t>Client.svc</a:t>
            </a:r>
            <a:r>
              <a:rPr lang="en-US" baseline="0"/>
              <a:t> on the SharePoint server which has access to the Server Side Object Model (SSOM) which on its turn has access to all the data it needs, i.e. the content database. When using CSOM or JSOM the flow would be identical, only then the underlying service will not make use of REST/OData to request data, but will use XML communication both towards and from SharePoint and on the client side to the deserialization of the XML into the objects exposed in JSOM and CSOM.</a:t>
            </a:r>
            <a:endParaRPr lang="en-US"/>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a:p>
        </p:txBody>
      </p:sp>
    </p:spTree>
    <p:extLst>
      <p:ext uri="{BB962C8B-B14F-4D97-AF65-F5344CB8AC3E}">
        <p14:creationId xmlns:p14="http://schemas.microsoft.com/office/powerpoint/2010/main" val="3199893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Most client object model APIs have, or are planned to have, a corresponding REST endpoint; whenever possible, the URI for these REST endpoints closely mimics the structure of the API signature. In some cases, however, the endpoint URI must be adapted to account for REST or OData conventions. This section describes general guidelines for determining REST endpoint URIs from the signature of the corresponding client object model API.</a:t>
            </a:r>
          </a:p>
          <a:p>
            <a:r>
              <a:rPr lang="en-US" dirty="0"/>
              <a:t>Figure displays the general syntax structure of SharePoint REST URIs. The following sections discuss each of the main segments, and several other URI structure alternatives, in detail.</a:t>
            </a:r>
          </a:p>
          <a:p>
            <a:endParaRPr lang="en-US" dirty="0"/>
          </a:p>
          <a:p>
            <a:r>
              <a:rPr lang="en-US" dirty="0"/>
              <a:t>Note that the (3) here in the URL means return me the item with the primary identifier 3, which for SharePoint would be the ID column. If you would delete the list item with ID 3, it will return “Item does not exist”, so they don’t shift once items get deleted but stick to the ID they have been assigned when the list item </a:t>
            </a:r>
            <a:r>
              <a:rPr lang="en-US"/>
              <a:t>was created.</a:t>
            </a:r>
          </a:p>
          <a:p>
            <a:endParaRPr lang="en-US" dirty="0"/>
          </a:p>
          <a:p>
            <a:r>
              <a:rPr lang="en-US" dirty="0"/>
              <a:t>The REST endpoints deviate from this syntax structure in two major areas:</a:t>
            </a:r>
          </a:p>
          <a:p>
            <a:r>
              <a:rPr lang="en-US" dirty="0"/>
              <a:t>In the case of a REST endpoint where the corresponding client object model method requires that complex types are passed as parameters, the REST endpoint may deviate from this syntax construction to account for REST limitations.</a:t>
            </a:r>
          </a:p>
          <a:p>
            <a:r>
              <a:rPr lang="en-US" dirty="0"/>
              <a:t>REST endpoints deviate from this syntax structure for URIs that are specified for static methods and properties.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See: </a:t>
            </a:r>
            <a:r>
              <a:rPr lang="en-US" dirty="0">
                <a:hlinkClick r:id="rId3"/>
              </a:rPr>
              <a:t>https://docs.microsoft.com/en-us/sharepoint/dev/sp-add-ins/use-odata-query-operations-in-sharepoint-rest-requests</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14</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975483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Here you see the REST endpoint base </a:t>
            </a:r>
            <a:r>
              <a:rPr lang="en-US" baseline="0" dirty="0" err="1"/>
              <a:t>uris</a:t>
            </a:r>
            <a:r>
              <a:rPr lang="en-US" baseline="0" dirty="0"/>
              <a:t> that can be used to interact with different components of SharePoint. Notice the logical buildup of the URL. There is no definitive list of available REST endpoints, unfortunately.</a:t>
            </a:r>
            <a:endParaRPr lang="en-US" dirty="0"/>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For more information, see: http://msdn.microsoft.com/en-us/library/dn292556%28v=office.15%29.aspx</a:t>
            </a:r>
            <a:r>
              <a:rPr lang="en-US" baseline="0" dirty="0"/>
              <a:t> and http://msdn.microsoft.com/en-us/library/jj860569%28v=office.15%29.aspx</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15</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230096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t>This slide shows an overview of the OData filters and refiners that can be used with SharePoint 2016. Use this for reference.</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a:p>
          <a:p>
            <a:pPr marL="0" marR="0" lvl="1" indent="0" algn="l" defTabSz="457200" rtl="0" eaLnBrk="1" fontAlgn="auto" latinLnBrk="0" hangingPunct="1">
              <a:lnSpc>
                <a:spcPct val="100000"/>
              </a:lnSpc>
              <a:spcBef>
                <a:spcPts val="0"/>
              </a:spcBef>
              <a:spcAft>
                <a:spcPts val="0"/>
              </a:spcAft>
              <a:buClrTx/>
              <a:buSzTx/>
              <a:buFontTx/>
              <a:buNone/>
              <a:tabLst/>
              <a:defRPr/>
            </a:pPr>
            <a:r>
              <a:rPr lang="en-US"/>
              <a:t>For more information on OData, see http://msdn.microsoft.com/en-us/library/ff478141.aspx</a:t>
            </a:r>
          </a:p>
          <a:p>
            <a:pPr marL="0" marR="0" lvl="1" indent="0" algn="l" defTabSz="457200" rtl="0" eaLnBrk="1" fontAlgn="auto" latinLnBrk="0" hangingPunct="1">
              <a:lnSpc>
                <a:spcPct val="100000"/>
              </a:lnSpc>
              <a:spcBef>
                <a:spcPts val="0"/>
              </a:spcBef>
              <a:spcAft>
                <a:spcPts val="0"/>
              </a:spcAft>
              <a:buClrTx/>
              <a:buSzTx/>
              <a:buFontTx/>
              <a:buNone/>
              <a:tabLst/>
              <a:defRPr/>
            </a:pPr>
            <a:r>
              <a:rPr lang="nl-NL"/>
              <a:t>For an overview of supported commands with OData and SharePoint 2016, see: http://msdn.microsoft.com/en-us/library/fp142385</a:t>
            </a:r>
          </a:p>
          <a:p>
            <a:pPr marL="0" marR="0" lvl="1" indent="0" algn="l" defTabSz="457200" rtl="0" eaLnBrk="1" fontAlgn="auto" latinLnBrk="0" hangingPunct="1">
              <a:lnSpc>
                <a:spcPct val="100000"/>
              </a:lnSpc>
              <a:spcBef>
                <a:spcPts val="0"/>
              </a:spcBef>
              <a:spcAft>
                <a:spcPts val="0"/>
              </a:spcAft>
              <a:buClrTx/>
              <a:buSzTx/>
              <a:buFontTx/>
              <a:buNone/>
              <a:tabLst/>
              <a:defRPr/>
            </a:pPr>
            <a:endParaRPr lang="nl-NL"/>
          </a:p>
          <a:p>
            <a:pPr marL="0" marR="0" lvl="1" indent="0" algn="l" defTabSz="457200" rtl="0" eaLnBrk="1" fontAlgn="auto" latinLnBrk="0" hangingPunct="1">
              <a:lnSpc>
                <a:spcPct val="100000"/>
              </a:lnSpc>
              <a:spcBef>
                <a:spcPts val="0"/>
              </a:spcBef>
              <a:spcAft>
                <a:spcPts val="0"/>
              </a:spcAft>
              <a:buClrTx/>
              <a:buSzTx/>
              <a:buFontTx/>
              <a:buNone/>
              <a:tabLst/>
              <a:defRPr/>
            </a:pPr>
            <a:r>
              <a:rPr lang="nl-NL"/>
              <a:t>Discuss importance of $select option on performance</a:t>
            </a:r>
            <a:r>
              <a:rPr lang="nl-NL" baseline="0"/>
              <a:t> to keep data sent over wire as small as possible.</a:t>
            </a:r>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16</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991505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Since August 2014 </a:t>
            </a:r>
            <a:r>
              <a:rPr lang="en-US" dirty="0"/>
              <a:t>JSON</a:t>
            </a:r>
            <a:r>
              <a:rPr lang="en-US" baseline="0" dirty="0"/>
              <a:t> light is supported by the SharePoint REST API in SharePoint Online: http://blogs.office.com/2014/08/13/json-light-support-rest-sharepoint-api-released/</a:t>
            </a:r>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It has also been shipped to SharePoint 2016 &amp; 2019 on premises. SharePoint 2013 has never been updated to support it. This was last verified against the September 2017 CU for SharePoint 2013. That means that for SharePoint 2017 you can only use </a:t>
            </a:r>
            <a:r>
              <a:rPr lang="nl-NL" sz="1050" b="0" dirty="0"/>
              <a:t>Accept: </a:t>
            </a:r>
            <a:r>
              <a:rPr lang="nl-NL" sz="1050" b="0" dirty="0" err="1"/>
              <a:t>application</a:t>
            </a:r>
            <a:r>
              <a:rPr lang="nl-NL" sz="1050" b="0" dirty="0"/>
              <a:t>/</a:t>
            </a:r>
            <a:r>
              <a:rPr lang="nl-NL" sz="1050" b="0" dirty="0" err="1"/>
              <a:t>json;odata</a:t>
            </a:r>
            <a:r>
              <a:rPr lang="nl-NL" sz="1050" b="0" dirty="0"/>
              <a:t>=</a:t>
            </a:r>
            <a:r>
              <a:rPr lang="nl-NL" sz="1050" b="0" dirty="0" err="1"/>
              <a:t>verbose</a:t>
            </a:r>
            <a:r>
              <a:rPr lang="en-US" sz="1050" b="0" baseline="0" dirty="0">
                <a:solidFill>
                  <a:schemeClr val="tx1"/>
                </a:solidFill>
              </a:rPr>
              <a:t> which includes a lot of overhead data.</a:t>
            </a: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Depending on the value specified next to OData, a different payload is returned.</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17</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122624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For POST operations, any properties that are not required are set to their default values. If you attempt to set a read-only property as part of a POST operation, the service returns an exception.</a:t>
            </a:r>
          </a:p>
          <a:p>
            <a:r>
              <a:rPr lang="en-US"/>
              <a:t>Use PUT , PATCH, and MERGE operations to update existing SharePoint objects. Any service endpoint that represents an object property set operation supports both PUT requests and MERGE requests. For MERGE requests, setting properties is optional; any properties that you do not explicitly set retain their current property. For PUT commands, however, any properties you do not explicitly set are set to their default properties. In addition, if you do not specify all settable properties in object updates when using HTTP PUT commands, the REST service returns an exception.</a:t>
            </a:r>
          </a:p>
          <a:p>
            <a:r>
              <a:rPr lang="en-US"/>
              <a:t>Use the HTTP DELETE command against the specific endpoint URL to delete the SharePoint object represented by that endpoint. In the case of recyclable objects, such as lists, files, and list items, this results in a Recycle operation.</a:t>
            </a:r>
          </a:p>
          <a:p>
            <a:endParaRPr lang="en-US"/>
          </a:p>
          <a:p>
            <a:r>
              <a:rPr lang="en-US"/>
              <a:t>Some firewalls that are rather strict only</a:t>
            </a:r>
            <a:r>
              <a:rPr lang="en-US" baseline="0"/>
              <a:t> allow for HTTP GET and HTTP POST requests to pass since these are most common. In that case you revert to doing a HTTP POST request in which you add a header X-HTTP-Method in which you specify the actual command you wish to execute (DELETE/PUT/MERGE).</a:t>
            </a:r>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18</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770372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19</a:t>
            </a:fld>
            <a:endParaRPr lang="en-US"/>
          </a:p>
        </p:txBody>
      </p:sp>
    </p:spTree>
    <p:extLst>
      <p:ext uri="{BB962C8B-B14F-4D97-AF65-F5344CB8AC3E}">
        <p14:creationId xmlns:p14="http://schemas.microsoft.com/office/powerpoint/2010/main" val="3265494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a:t>
            </a:fld>
            <a:endParaRPr lang="en-US"/>
          </a:p>
        </p:txBody>
      </p:sp>
    </p:spTree>
    <p:extLst>
      <p:ext uri="{BB962C8B-B14F-4D97-AF65-F5344CB8AC3E}">
        <p14:creationId xmlns:p14="http://schemas.microsoft.com/office/powerpoint/2010/main" val="1358803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20</a:t>
            </a:fld>
            <a:endParaRPr lang="en-US"/>
          </a:p>
        </p:txBody>
      </p:sp>
    </p:spTree>
    <p:extLst>
      <p:ext uri="{BB962C8B-B14F-4D97-AF65-F5344CB8AC3E}">
        <p14:creationId xmlns:p14="http://schemas.microsoft.com/office/powerpoint/2010/main" val="3089579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There</a:t>
            </a:r>
            <a:r>
              <a:rPr lang="en-US" baseline="0" dirty="0"/>
              <a:t> are a few things to keep in mind when wanting to update data using REST. One is that as shown on the previous slide, you need to use a HTTP POST, DELETE, PUT or MERGE. The second is that you need to post a </a:t>
            </a:r>
            <a:r>
              <a:rPr lang="en-US" baseline="0" dirty="0" err="1"/>
              <a:t>RequestDigest</a:t>
            </a:r>
            <a:r>
              <a:rPr lang="en-US" baseline="0" dirty="0"/>
              <a:t>. This is required so the SharePoint server has a way to validate that the request originated from a previous interaction with SharePoint. This is an attempt to prevent against cross site scripting. More on this in the next slides. Another thing to be aware of is that there’s also support for concurrency control. Meaning, if multiple people try to update for example the same list item, which data wins? The first or the last update? This can be arranged through the If-Match header. More on this in the next slides.</a:t>
            </a:r>
          </a:p>
        </p:txBody>
      </p:sp>
      <p:sp>
        <p:nvSpPr>
          <p:cNvPr id="4" name="Slide Number Placeholder 3"/>
          <p:cNvSpPr>
            <a:spLocks noGrp="1"/>
          </p:cNvSpPr>
          <p:nvPr>
            <p:ph type="sldNum" sz="quarter" idx="10"/>
          </p:nvPr>
        </p:nvSpPr>
        <p:spPr/>
        <p:txBody>
          <a:bodyPr/>
          <a:lstStyle/>
          <a:p>
            <a:fld id="{675416BA-65F7-274A-AD61-D0FA78F3AA6E}" type="slidenum">
              <a:rPr lang="en-US" smtClean="0"/>
              <a:pPr/>
              <a:t>21</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4294658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Whenever you want to</a:t>
            </a:r>
            <a:r>
              <a:rPr lang="en-US" baseline="0" dirty="0"/>
              <a:t> change something in SharePoint via REST, it is mandatory to add an X-</a:t>
            </a:r>
            <a:r>
              <a:rPr lang="en-US" baseline="0" dirty="0" err="1"/>
              <a:t>RequestDigest</a:t>
            </a:r>
            <a:r>
              <a:rPr lang="en-US" baseline="0" dirty="0"/>
              <a:t> header in your REST call towards SharePoint. This is a security measure built into SharePoint to verify that the request that lead to an update originated in SharePoint. While this isn’t always the case anymore with REST as a request can perfectly originate outside of SharePoint, this still is a requirement. If your call does originate from SharePoint, you can make use of the hidden form field with the ID __REQUESTDIGEST which SharePoint automatically places in each page it serves. So not only in pages of </a:t>
            </a:r>
            <a:r>
              <a:rPr lang="en-US" baseline="0" dirty="0" err="1"/>
              <a:t>HostWebs</a:t>
            </a:r>
            <a:r>
              <a:rPr lang="en-US" baseline="0" dirty="0"/>
              <a:t>, but also in all pages in </a:t>
            </a:r>
            <a:r>
              <a:rPr lang="en-US" baseline="0" dirty="0" err="1"/>
              <a:t>AppWebs</a:t>
            </a:r>
            <a:r>
              <a:rPr lang="en-US" baseline="0" dirty="0"/>
              <a:t>. The jQuery syntax shown on this slide shows how this value can be retrieved and used.</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If your call does originate outside of SharePoint, you have two options. One is to place a HTTP POST call to /_</a:t>
            </a:r>
            <a:r>
              <a:rPr lang="en-US" baseline="0" dirty="0" err="1"/>
              <a:t>api</a:t>
            </a:r>
            <a:r>
              <a:rPr lang="en-US" baseline="0" dirty="0"/>
              <a:t>/</a:t>
            </a:r>
            <a:r>
              <a:rPr lang="en-US" baseline="0" dirty="0" err="1"/>
              <a:t>contextinfo</a:t>
            </a:r>
            <a:r>
              <a:rPr lang="en-US" baseline="0" dirty="0"/>
              <a:t> with an empty body. This will return a valid </a:t>
            </a:r>
            <a:r>
              <a:rPr lang="en-US" baseline="0" dirty="0" err="1"/>
              <a:t>RequestDigest</a:t>
            </a:r>
            <a:r>
              <a:rPr lang="en-US" baseline="0" dirty="0"/>
              <a:t> value that you can use. Another, less preferred, method is to use the _</a:t>
            </a:r>
            <a:r>
              <a:rPr lang="en-US" baseline="0" dirty="0" err="1"/>
              <a:t>vti_bin</a:t>
            </a:r>
            <a:r>
              <a:rPr lang="en-US" baseline="0" dirty="0"/>
              <a:t>/sites.asmx. It exposes a method </a:t>
            </a:r>
            <a:r>
              <a:rPr lang="en-US" baseline="0" dirty="0" err="1"/>
              <a:t>GetUpdatedFormDigestInformation</a:t>
            </a:r>
            <a:r>
              <a:rPr lang="en-US" baseline="0" dirty="0"/>
              <a:t> which will also return a </a:t>
            </a:r>
            <a:r>
              <a:rPr lang="en-US" baseline="0" dirty="0" err="1"/>
              <a:t>RequestDigest</a:t>
            </a:r>
            <a:r>
              <a:rPr lang="en-US" baseline="0" dirty="0"/>
              <a:t> that you can use in your REST call.</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Note that the default request digest lifetime is 30 minutes only. So be sure to write your code so it can handle requesting a new request digest when necessary.</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You can use a call to the following method in JavaScript when being on a classic SharePoint page to ensure the Form Digest on the page is valid and can be used along with your request:</a:t>
            </a:r>
          </a:p>
          <a:p>
            <a:pPr marL="0" marR="0" lvl="1" indent="0" algn="l" defTabSz="457200" rtl="0" eaLnBrk="1" fontAlgn="auto" latinLnBrk="0" hangingPunct="1">
              <a:lnSpc>
                <a:spcPct val="100000"/>
              </a:lnSpc>
              <a:spcBef>
                <a:spcPts val="0"/>
              </a:spcBef>
              <a:spcAft>
                <a:spcPts val="0"/>
              </a:spcAft>
              <a:buClrTx/>
              <a:buSzTx/>
              <a:buFontTx/>
              <a:buNone/>
              <a:tabLst/>
              <a:defRPr/>
            </a:pPr>
            <a:r>
              <a:rPr lang="en-US" sz="1050" dirty="0" err="1">
                <a:latin typeface="Segoe UI" panose="020B0502040204020203" pitchFamily="34" charset="0"/>
              </a:rPr>
              <a:t>UpdateFormDigest</a:t>
            </a:r>
            <a:r>
              <a:rPr lang="en-US" sz="1050" dirty="0">
                <a:latin typeface="Segoe UI" panose="020B0502040204020203" pitchFamily="34" charset="0"/>
              </a:rPr>
              <a:t>(_</a:t>
            </a:r>
            <a:r>
              <a:rPr lang="en-US" sz="1050" dirty="0" err="1">
                <a:latin typeface="Segoe UI" panose="020B0502040204020203" pitchFamily="34" charset="0"/>
              </a:rPr>
              <a:t>spPageContextInfo.webServerRelativeUrl</a:t>
            </a:r>
            <a:r>
              <a:rPr lang="en-US" sz="1050" dirty="0">
                <a:latin typeface="Segoe UI" panose="020B0502040204020203" pitchFamily="34" charset="0"/>
              </a:rPr>
              <a:t>, _</a:t>
            </a:r>
            <a:r>
              <a:rPr lang="en-US" sz="1050" dirty="0" err="1">
                <a:latin typeface="Segoe UI" panose="020B0502040204020203" pitchFamily="34" charset="0"/>
              </a:rPr>
              <a:t>spFormDigestRefreshInterval</a:t>
            </a:r>
            <a:r>
              <a:rPr lang="en-US" sz="1050" dirty="0">
                <a:latin typeface="Segoe UI" panose="020B0502040204020203" pitchFamily="34" charset="0"/>
              </a:rPr>
              <a:t>);</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22</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034212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Concurrency</a:t>
            </a:r>
            <a:r>
              <a:rPr lang="en-US" baseline="0" dirty="0"/>
              <a:t> control in the REST API in SharePoint is provided through the use of an If-Match header with what is called an </a:t>
            </a:r>
            <a:r>
              <a:rPr lang="en-US" baseline="0" dirty="0" err="1"/>
              <a:t>ETag</a:t>
            </a:r>
            <a:r>
              <a:rPr lang="en-US" baseline="0" dirty="0"/>
              <a:t> number. This is an OData standard way of keeping concurrency in place. It allows for handling of situations where, for example, two users are using your Add-In. Both have retrieved the same list item and start updating it. User A executes an update request for the data in the list item. Shortly thereafter user B does the same while user A already caused an update of the data. </a:t>
            </a:r>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If the If-Match header provides the same numeric value as was sent along with the list item data when requesting it and the list item has not been changed in the meantime, the data gets updated successfully. </a:t>
            </a:r>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However in this scenario let’s say the original list item had an </a:t>
            </a:r>
            <a:r>
              <a:rPr lang="en-US" baseline="0" dirty="0" err="1"/>
              <a:t>ETag</a:t>
            </a:r>
            <a:r>
              <a:rPr lang="en-US" baseline="0" dirty="0"/>
              <a:t> value of 5 when it was requested by user A and B, when user A updated it, it specified If-Match: 5 in the header which matched the actual version so that update succeeded. When user B did the update, he also specified </a:t>
            </a:r>
            <a:r>
              <a:rPr lang="en-US" baseline="0" dirty="0" err="1"/>
              <a:t>ETag</a:t>
            </a:r>
            <a:r>
              <a:rPr lang="en-US" baseline="0" dirty="0"/>
              <a:t> 5 in his request but this got denied by the server since the </a:t>
            </a:r>
            <a:r>
              <a:rPr lang="en-US" baseline="0" dirty="0" err="1"/>
              <a:t>ETag</a:t>
            </a:r>
            <a:r>
              <a:rPr lang="en-US" baseline="0" dirty="0"/>
              <a:t> now became 6 due to the update of user A. So now the first user updating the item wins.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This behavior only works for SharePoint lists and list items. Not for all other data that can be interacted with through REST in SharePoint.</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Last thing to note is that the </a:t>
            </a:r>
            <a:r>
              <a:rPr lang="en-US" baseline="0" dirty="0" err="1"/>
              <a:t>ETag</a:t>
            </a:r>
            <a:r>
              <a:rPr lang="en-US" baseline="0" dirty="0"/>
              <a:t> number is an internal versioning system which is in no way related to the SharePoint versioning that can be turned on for list items. So it is not required to have versioning on a library enabled for this to work and there is no relationship whatsoever between the version number shown in SharePoint and the </a:t>
            </a:r>
            <a:r>
              <a:rPr lang="en-US" baseline="0" dirty="0" err="1"/>
              <a:t>ETag</a:t>
            </a:r>
            <a:r>
              <a:rPr lang="en-US" baseline="0" dirty="0"/>
              <a:t> version applied to the list item.</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The </a:t>
            </a:r>
            <a:r>
              <a:rPr lang="en-US" baseline="0" dirty="0" err="1"/>
              <a:t>screencaptures</a:t>
            </a:r>
            <a:r>
              <a:rPr lang="en-US" baseline="0" dirty="0"/>
              <a:t> at the bottom show how an </a:t>
            </a:r>
            <a:r>
              <a:rPr lang="en-US" baseline="0" dirty="0" err="1"/>
              <a:t>etag</a:t>
            </a:r>
            <a:r>
              <a:rPr lang="en-US" baseline="0" dirty="0"/>
              <a:t> value is provided in an ATOM/XML response and a JSON response when requesting a list item.</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23</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4414436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This slide shows some sample REST</a:t>
            </a:r>
            <a:r>
              <a:rPr lang="en-US" baseline="0" dirty="0"/>
              <a:t> queries that can be executed in order to retrieve data.</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Animation is configured on this slide so that it can be used as an interactive activity with the class. For example:</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a:t>Click to start slide and click to show question 1: “who wants to tell us the syntax for a REST call that will retrieve all items in a specific list?”</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a:t>Click to show and explain answer</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a:t>Repeat steps 1 &amp; 2</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Alternatively, the entire slide can be exposed and discussed if needed.</a:t>
            </a:r>
          </a:p>
        </p:txBody>
      </p:sp>
      <p:sp>
        <p:nvSpPr>
          <p:cNvPr id="4" name="Slide Number Placeholder 3"/>
          <p:cNvSpPr>
            <a:spLocks noGrp="1"/>
          </p:cNvSpPr>
          <p:nvPr>
            <p:ph type="sldNum" sz="quarter" idx="10"/>
          </p:nvPr>
        </p:nvSpPr>
        <p:spPr/>
        <p:txBody>
          <a:bodyPr/>
          <a:lstStyle/>
          <a:p>
            <a:fld id="{675416BA-65F7-274A-AD61-D0FA78F3AA6E}" type="slidenum">
              <a:rPr lang="en-US" smtClean="0"/>
              <a:pPr/>
              <a:t>24</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639691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Here you see a sample REST query</a:t>
            </a:r>
            <a:r>
              <a:rPr lang="en-US" baseline="0" dirty="0"/>
              <a:t> that will create a list item in an already existing list named “Tasks” in SharePoint and set the list item title field to </a:t>
            </a:r>
            <a:r>
              <a:rPr lang="en-US" baseline="0" dirty="0" err="1"/>
              <a:t>MyItem</a:t>
            </a: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If you would rename the list, the &lt;</a:t>
            </a:r>
            <a:r>
              <a:rPr lang="en-US" baseline="0" dirty="0" err="1"/>
              <a:t>listname</a:t>
            </a:r>
            <a:r>
              <a:rPr lang="en-US" baseline="0" dirty="0"/>
              <a:t>&gt; will NOT change, so the part in the __metadata will remain the </a:t>
            </a:r>
            <a:r>
              <a:rPr lang="en-US" baseline="0"/>
              <a:t>original name.</a:t>
            </a: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Another opportunity to ask the class “what is this information showing us?” and the information can be revealed after or during discussion.</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To demonstrate this in Fiddler, use a HTTP POST to:</a:t>
            </a:r>
            <a:br>
              <a:rPr lang="en-US" baseline="0" dirty="0"/>
            </a:br>
            <a:br>
              <a:rPr lang="en-US" baseline="0" dirty="0"/>
            </a:br>
            <a:r>
              <a:rPr lang="en-US" baseline="0" dirty="0"/>
              <a:t>Host: </a:t>
            </a:r>
            <a:r>
              <a:rPr lang="en-US" baseline="0" dirty="0" err="1"/>
              <a:t>dev.contoso.local</a:t>
            </a: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Accept: application/</a:t>
            </a:r>
            <a:r>
              <a:rPr lang="en-US" baseline="0" dirty="0" err="1"/>
              <a:t>json;odata</a:t>
            </a:r>
            <a:r>
              <a:rPr lang="en-US" baseline="0" dirty="0"/>
              <a:t>=</a:t>
            </a:r>
            <a:r>
              <a:rPr lang="en-US" baseline="0" dirty="0" err="1"/>
              <a:t>nometadata</a:t>
            </a: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Content-Length: 69</a:t>
            </a:r>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Content-Type: application/</a:t>
            </a:r>
            <a:r>
              <a:rPr lang="en-US" baseline="0" dirty="0" err="1"/>
              <a:t>json;odata</a:t>
            </a:r>
            <a:r>
              <a:rPr lang="en-US" baseline="0" dirty="0"/>
              <a:t>=verbose</a:t>
            </a:r>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X-</a:t>
            </a:r>
            <a:r>
              <a:rPr lang="en-US" baseline="0" dirty="0" err="1"/>
              <a:t>RequestDigest</a:t>
            </a:r>
            <a:r>
              <a:rPr lang="en-US" baseline="0" dirty="0"/>
              <a:t>: 0x5F9247B0011B8E76B1354C94B88BDCE6AF0AF63B4DA2B9D10254D21D8ED4196CBB6060D815A6B67260A7287D7AEB72593DED71BB6C1DC4CBAA48505CABC60FE5,11 Sep 2019 08:37:12 -0000</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 '__metadata': { 'type': '</a:t>
            </a:r>
            <a:r>
              <a:rPr lang="en-US" dirty="0" err="1"/>
              <a:t>SP.Data.TasksListItem</a:t>
            </a:r>
            <a:r>
              <a:rPr lang="en-US" dirty="0"/>
              <a:t>' }, 'Title': 'Test'}</a:t>
            </a:r>
          </a:p>
        </p:txBody>
      </p:sp>
      <p:sp>
        <p:nvSpPr>
          <p:cNvPr id="4" name="Slide Number Placeholder 3"/>
          <p:cNvSpPr>
            <a:spLocks noGrp="1"/>
          </p:cNvSpPr>
          <p:nvPr>
            <p:ph type="sldNum" sz="quarter" idx="10"/>
          </p:nvPr>
        </p:nvSpPr>
        <p:spPr/>
        <p:txBody>
          <a:bodyPr/>
          <a:lstStyle/>
          <a:p>
            <a:fld id="{675416BA-65F7-274A-AD61-D0FA78F3AA6E}" type="slidenum">
              <a:rPr lang="en-US" smtClean="0"/>
              <a:pPr/>
              <a:t>25</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865611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00"/>
              </a:spcBef>
              <a:spcAft>
                <a:spcPts val="600"/>
              </a:spcAft>
              <a:buClrTx/>
              <a:buSzTx/>
              <a:buFontTx/>
              <a:buNone/>
              <a:tabLst/>
              <a:defRPr/>
            </a:pPr>
            <a:r>
              <a:rPr lang="en-US"/>
              <a:t>Here you see a sample REST query</a:t>
            </a:r>
            <a:r>
              <a:rPr lang="en-US" baseline="0"/>
              <a:t> that will update an already existing list item in a list called Tasks in SharePoint and updates its title field</a:t>
            </a:r>
            <a:endParaRPr lang="en-US"/>
          </a:p>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26</a:t>
            </a:fld>
            <a:endParaRPr lang="en-US"/>
          </a:p>
        </p:txBody>
      </p:sp>
    </p:spTree>
    <p:extLst>
      <p:ext uri="{BB962C8B-B14F-4D97-AF65-F5344CB8AC3E}">
        <p14:creationId xmlns:p14="http://schemas.microsoft.com/office/powerpoint/2010/main" val="14778358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t>Here you see a sample REST query</a:t>
            </a:r>
            <a:r>
              <a:rPr lang="en-US" baseline="0"/>
              <a:t> that will delete an already existing list item from a list called Tasks in SharePoint</a:t>
            </a:r>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27</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61441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nl-NL"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28</a:t>
            </a:fld>
            <a:endParaRPr lang="en-US"/>
          </a:p>
        </p:txBody>
      </p:sp>
    </p:spTree>
    <p:extLst>
      <p:ext uri="{BB962C8B-B14F-4D97-AF65-F5344CB8AC3E}">
        <p14:creationId xmlns:p14="http://schemas.microsoft.com/office/powerpoint/2010/main" val="2786923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29</a:t>
            </a:fld>
            <a:endParaRPr lang="en-US"/>
          </a:p>
        </p:txBody>
      </p:sp>
    </p:spTree>
    <p:extLst>
      <p:ext uri="{BB962C8B-B14F-4D97-AF65-F5344CB8AC3E}">
        <p14:creationId xmlns:p14="http://schemas.microsoft.com/office/powerpoint/2010/main" val="1064124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a:t>
            </a:fld>
            <a:endParaRPr lang="en-US"/>
          </a:p>
        </p:txBody>
      </p:sp>
    </p:spTree>
    <p:extLst>
      <p:ext uri="{BB962C8B-B14F-4D97-AF65-F5344CB8AC3E}">
        <p14:creationId xmlns:p14="http://schemas.microsoft.com/office/powerpoint/2010/main" val="3546711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30</a:t>
            </a:fld>
            <a:endParaRPr lang="en-US"/>
          </a:p>
        </p:txBody>
      </p:sp>
    </p:spTree>
    <p:extLst>
      <p:ext uri="{BB962C8B-B14F-4D97-AF65-F5344CB8AC3E}">
        <p14:creationId xmlns:p14="http://schemas.microsoft.com/office/powerpoint/2010/main" val="2418070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Lab content can be </a:t>
            </a:r>
            <a:r>
              <a:rPr lang="en-US"/>
              <a:t>found under “Lab - Working with REST”</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31</a:t>
            </a:fld>
            <a:endParaRPr lang="en-US"/>
          </a:p>
        </p:txBody>
      </p:sp>
    </p:spTree>
    <p:extLst>
      <p:ext uri="{BB962C8B-B14F-4D97-AF65-F5344CB8AC3E}">
        <p14:creationId xmlns:p14="http://schemas.microsoft.com/office/powerpoint/2010/main" val="15166720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32</a:t>
            </a:fld>
            <a:endParaRPr lang="en-US"/>
          </a:p>
        </p:txBody>
      </p:sp>
    </p:spTree>
    <p:extLst>
      <p:ext uri="{BB962C8B-B14F-4D97-AF65-F5344CB8AC3E}">
        <p14:creationId xmlns:p14="http://schemas.microsoft.com/office/powerpoint/2010/main" val="9085035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33</a:t>
            </a:fld>
            <a:endParaRPr lang="en-US"/>
          </a:p>
        </p:txBody>
      </p:sp>
    </p:spTree>
    <p:extLst>
      <p:ext uri="{BB962C8B-B14F-4D97-AF65-F5344CB8AC3E}">
        <p14:creationId xmlns:p14="http://schemas.microsoft.com/office/powerpoint/2010/main" val="546721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a:p>
        </p:txBody>
      </p:sp>
    </p:spTree>
    <p:extLst>
      <p:ext uri="{BB962C8B-B14F-4D97-AF65-F5344CB8AC3E}">
        <p14:creationId xmlns:p14="http://schemas.microsoft.com/office/powerpoint/2010/main" val="88335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a:p>
        </p:txBody>
      </p:sp>
    </p:spTree>
    <p:extLst>
      <p:ext uri="{BB962C8B-B14F-4D97-AF65-F5344CB8AC3E}">
        <p14:creationId xmlns:p14="http://schemas.microsoft.com/office/powerpoint/2010/main" val="2689001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The major benefit of REST and OData is that it can be used from any platform and any language.</a:t>
            </a:r>
            <a:r>
              <a:rPr lang="en-US" baseline="0"/>
              <a:t> It still allows the use of OAuth as the underlying authentication protocol. The data is returned in a generic JSON or XML format. This makes it ideal to use on non .NET platforms where CSOM can’t be leveraged. Even on .NET platforms a developer might opt to use REST so to leverage the easy syntax and standardized way of interacting with REST services.</a:t>
            </a:r>
            <a:endParaRPr lang="nl-NL"/>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a:p>
        </p:txBody>
      </p:sp>
    </p:spTree>
    <p:extLst>
      <p:ext uri="{BB962C8B-B14F-4D97-AF65-F5344CB8AC3E}">
        <p14:creationId xmlns:p14="http://schemas.microsoft.com/office/powerpoint/2010/main" val="3371584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The following slides will dive deeper</a:t>
            </a:r>
            <a:r>
              <a:rPr lang="en-US" baseline="0" dirty="0"/>
              <a:t> into what REST and OData are and will cover the subtopics shown on this slide.</a:t>
            </a:r>
            <a:endParaRPr lang="en-US"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a:p>
        </p:txBody>
      </p:sp>
    </p:spTree>
    <p:extLst>
      <p:ext uri="{BB962C8B-B14F-4D97-AF65-F5344CB8AC3E}">
        <p14:creationId xmlns:p14="http://schemas.microsoft.com/office/powerpoint/2010/main" val="1806583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Over the last few years REST-based Web services have become increasing popular</a:t>
            </a:r>
            <a:r>
              <a:rPr lang="en-US" baseline="0" dirty="0"/>
              <a:t> through the IT industry and particularly within Microsoft. REST-based Web services are </a:t>
            </a:r>
            <a:r>
              <a:rPr lang="en-US" dirty="0"/>
              <a:t>much easier to use than SOAP-based Web service and therefore</a:t>
            </a:r>
            <a:r>
              <a:rPr lang="en-US" baseline="0" dirty="0"/>
              <a:t> lower the barrier of entry to different types of potential clients. REST-based Web services are also much easier to call from JavaScript code especially when using the jQuery library.</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Complete basic operations using REST: https://docs.microsoft.com/en-us/sharepoint/dev/sp-add-ins/complete-basic-operations-using-sharepoint-rest-endpoints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Microsoft community driven</a:t>
            </a:r>
            <a:r>
              <a:rPr lang="en-US" baseline="0" dirty="0"/>
              <a:t> guidelines for REST development: http://dev.office.com/blogs/rest-api-design-guidelines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8</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4042948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OData stands for the Open Data Protocol and is a layer on top of REST and provides for filtering</a:t>
            </a:r>
            <a:r>
              <a:rPr lang="en-US" baseline="0" dirty="0"/>
              <a:t> and updating data over REST. It uses normal HTTP verbs to send instructions to a SharePoint server on what it wants to accomplish.</a:t>
            </a:r>
            <a:endParaRPr lang="en-US" dirty="0"/>
          </a:p>
          <a:p>
            <a:endParaRPr lang="en-US" dirty="0"/>
          </a:p>
          <a:p>
            <a:r>
              <a:rPr lang="en-US" dirty="0"/>
              <a:t>More information can be found on:</a:t>
            </a:r>
            <a:r>
              <a:rPr lang="en-US" baseline="0" dirty="0"/>
              <a:t> </a:t>
            </a:r>
            <a:r>
              <a:rPr lang="en-US" dirty="0">
                <a:hlinkClick r:id="rId3"/>
              </a:rPr>
              <a:t>http://www.odata.org/</a:t>
            </a:r>
            <a:endParaRPr lang="en-US" dirty="0"/>
          </a:p>
          <a:p>
            <a:r>
              <a:rPr lang="en-US" dirty="0"/>
              <a:t>Use this intro </a:t>
            </a:r>
            <a:r>
              <a:rPr lang="en-US" dirty="0">
                <a:hlinkClick r:id="rId4"/>
              </a:rPr>
              <a:t>https://www.youtube.com/watch?v=wH5TUwzlaWI</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9</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8113976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 y="0"/>
            <a:ext cx="9143136" cy="5143744"/>
          </a:xfrm>
          <a:prstGeom prst="rect">
            <a:avLst/>
          </a:prstGeom>
        </p:spPr>
      </p:pic>
      <p:sp>
        <p:nvSpPr>
          <p:cNvPr id="2" name="Rectangle 1"/>
          <p:cNvSpPr/>
          <p:nvPr/>
        </p:nvSpPr>
        <p:spPr bwMode="auto">
          <a:xfrm>
            <a:off x="201930" y="1558350"/>
            <a:ext cx="4979670" cy="269443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4" hasCustomPrompt="1"/>
          </p:nvPr>
        </p:nvSpPr>
        <p:spPr bwMode="auto">
          <a:xfrm>
            <a:off x="200762" y="2758068"/>
            <a:ext cx="4973404" cy="1494717"/>
          </a:xfrm>
        </p:spPr>
        <p:txBody>
          <a:bodyPr lIns="182880" tIns="109728" rIns="182880" bIns="109728" anchor="b">
            <a:noAutofit/>
          </a:bodyPr>
          <a:lstStyle>
            <a:lvl1pPr marL="0" indent="0">
              <a:spcBef>
                <a:spcPts val="0"/>
              </a:spcBef>
              <a:buNone/>
              <a:defRPr sz="18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336439" y="352550"/>
            <a:ext cx="1344637" cy="288081"/>
          </a:xfrm>
          <a:prstGeom prst="rect">
            <a:avLst/>
          </a:prstGeom>
        </p:spPr>
      </p:pic>
      <p:sp>
        <p:nvSpPr>
          <p:cNvPr id="10" name="Text Placeholder 2"/>
          <p:cNvSpPr txBox="1">
            <a:spLocks/>
          </p:cNvSpPr>
          <p:nvPr/>
        </p:nvSpPr>
        <p:spPr bwMode="auto">
          <a:xfrm>
            <a:off x="204976" y="4588970"/>
            <a:ext cx="2218627" cy="403444"/>
          </a:xfrm>
          <a:prstGeom prst="rect">
            <a:avLst/>
          </a:prstGeom>
        </p:spPr>
        <p:txBody>
          <a:bodyPr vert="horz" wrap="square" lIns="107571" tIns="80678" rIns="107571" bIns="8067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chemeClr val="bg1"/>
                </a:solidFill>
              </a:rPr>
              <a:t>Microsoft Services</a:t>
            </a:r>
            <a:endParaRPr lang="en-US" sz="1765" dirty="0">
              <a:solidFill>
                <a:schemeClr val="bg1"/>
              </a:solidFill>
              <a:latin typeface="Segoe UI"/>
            </a:endParaRPr>
          </a:p>
        </p:txBody>
      </p:sp>
      <p:sp>
        <p:nvSpPr>
          <p:cNvPr id="4" name="TextBox 3">
            <a:extLst>
              <a:ext uri="{FF2B5EF4-FFF2-40B4-BE49-F238E27FC236}">
                <a16:creationId xmlns:a16="http://schemas.microsoft.com/office/drawing/2014/main" id="{ADD40EEE-53E4-4EC6-AAE5-62E1E159C6E4}"/>
              </a:ext>
            </a:extLst>
          </p:cNvPr>
          <p:cNvSpPr txBox="1"/>
          <p:nvPr userDrawn="1"/>
        </p:nvSpPr>
        <p:spPr>
          <a:xfrm>
            <a:off x="200235" y="1568497"/>
            <a:ext cx="4981365" cy="423853"/>
          </a:xfrm>
          <a:prstGeom prst="rect">
            <a:avLst/>
          </a:prstGeom>
          <a:noFill/>
        </p:spPr>
        <p:txBody>
          <a:bodyPr wrap="square" lIns="182880" tIns="91440" rIns="182880" bIns="91440" rtlCol="0">
            <a:noAutofit/>
          </a:bodyPr>
          <a:lstStyle/>
          <a:p>
            <a:pPr>
              <a:lnSpc>
                <a:spcPct val="90000"/>
              </a:lnSpc>
              <a:spcAft>
                <a:spcPts val="600"/>
              </a:spcAft>
            </a:pPr>
            <a:r>
              <a:rPr kumimoji="0" lang="en-GB" sz="2400" b="0" i="0" u="none" strike="noStrike" kern="1200" cap="none" spc="-74" normalizeH="0" baseline="0" noProof="0" dirty="0">
                <a:ln w="3175">
                  <a:noFill/>
                </a:ln>
                <a:gradFill>
                  <a:gsLst>
                    <a:gs pos="57576">
                      <a:srgbClr val="FFFFFF"/>
                    </a:gs>
                    <a:gs pos="35000">
                      <a:srgbClr val="FFFFFF"/>
                    </a:gs>
                  </a:gsLst>
                  <a:lin ang="5400000" scaled="0"/>
                </a:gradFill>
                <a:effectLst/>
                <a:uLnTx/>
                <a:uFillTx/>
                <a:latin typeface="+mj-lt"/>
                <a:ea typeface="+mn-ea"/>
                <a:cs typeface="Segoe UI" pitchFamily="34" charset="0"/>
              </a:rPr>
              <a:t>WorkshopPLUS: SharePoint Developer</a:t>
            </a:r>
            <a:endParaRPr kumimoji="0" lang="en-US" sz="2400" b="0" i="0" u="none" strike="noStrike" kern="1200" cap="none" spc="-74" normalizeH="0" baseline="0" dirty="0">
              <a:ln w="3175">
                <a:noFill/>
              </a:ln>
              <a:gradFill>
                <a:gsLst>
                  <a:gs pos="57576">
                    <a:srgbClr val="FFFFFF"/>
                  </a:gs>
                  <a:gs pos="35000">
                    <a:srgbClr val="FFFFFF"/>
                  </a:gs>
                </a:gsLst>
                <a:lin ang="5400000" scaled="0"/>
              </a:gradFill>
              <a:effectLst/>
              <a:uLnTx/>
              <a:uFillTx/>
              <a:latin typeface="+mj-lt"/>
              <a:ea typeface="+mn-ea"/>
              <a:cs typeface="Segoe UI" pitchFamily="34" charset="0"/>
            </a:endParaRPr>
          </a:p>
        </p:txBody>
      </p:sp>
      <p:sp>
        <p:nvSpPr>
          <p:cNvPr id="14" name="Text Placeholder 2">
            <a:extLst>
              <a:ext uri="{FF2B5EF4-FFF2-40B4-BE49-F238E27FC236}">
                <a16:creationId xmlns:a16="http://schemas.microsoft.com/office/drawing/2014/main" id="{0ADE105B-2BA7-4359-9E7D-78B3767C8B0A}"/>
              </a:ext>
            </a:extLst>
          </p:cNvPr>
          <p:cNvSpPr>
            <a:spLocks noGrp="1"/>
          </p:cNvSpPr>
          <p:nvPr>
            <p:ph type="body" sz="quarter" idx="15" hasCustomPrompt="1"/>
          </p:nvPr>
        </p:nvSpPr>
        <p:spPr bwMode="auto">
          <a:xfrm>
            <a:off x="211913" y="2349192"/>
            <a:ext cx="4973404" cy="386575"/>
          </a:xfrm>
        </p:spPr>
        <p:txBody>
          <a:bodyPr lIns="182880" tIns="91440" rIns="182880" bIns="91440">
            <a:noAutofit/>
          </a:bodyPr>
          <a:lstStyle>
            <a:lvl1pPr marL="0" indent="0">
              <a:spcBef>
                <a:spcPts val="0"/>
              </a:spcBef>
              <a:buNone/>
              <a:defRPr sz="2000">
                <a:gradFill>
                  <a:gsLst>
                    <a:gs pos="57576">
                      <a:srgbClr val="FFFFFF"/>
                    </a:gs>
                    <a:gs pos="35000">
                      <a:srgbClr val="FFFFFF"/>
                    </a:gs>
                  </a:gsLst>
                  <a:lin ang="5400000" scaled="0"/>
                </a:gradFill>
              </a:defRPr>
            </a:lvl1pPr>
          </a:lstStyle>
          <a:p>
            <a:pPr lvl="0"/>
            <a:r>
              <a:rPr lang="en-US" dirty="0"/>
              <a:t>Lesson Name</a:t>
            </a:r>
          </a:p>
        </p:txBody>
      </p:sp>
      <p:sp>
        <p:nvSpPr>
          <p:cNvPr id="15" name="Text Placeholder 2">
            <a:extLst>
              <a:ext uri="{FF2B5EF4-FFF2-40B4-BE49-F238E27FC236}">
                <a16:creationId xmlns:a16="http://schemas.microsoft.com/office/drawing/2014/main" id="{08FFE87E-6A5C-441B-8E27-79BDE65AA7AE}"/>
              </a:ext>
            </a:extLst>
          </p:cNvPr>
          <p:cNvSpPr>
            <a:spLocks noGrp="1"/>
          </p:cNvSpPr>
          <p:nvPr>
            <p:ph type="body" sz="quarter" idx="16" hasCustomPrompt="1"/>
          </p:nvPr>
        </p:nvSpPr>
        <p:spPr bwMode="auto">
          <a:xfrm>
            <a:off x="215630" y="1966330"/>
            <a:ext cx="4973404" cy="367991"/>
          </a:xfrm>
        </p:spPr>
        <p:txBody>
          <a:bodyPr lIns="182880" tIns="91440" rIns="182880" bIns="91440">
            <a:noAutofit/>
          </a:bodyPr>
          <a:lstStyle>
            <a:lvl1pPr marL="0" indent="0">
              <a:spcBef>
                <a:spcPts val="0"/>
              </a:spcBef>
              <a:buNone/>
              <a:defRPr sz="2400">
                <a:gradFill>
                  <a:gsLst>
                    <a:gs pos="57576">
                      <a:srgbClr val="FFFFFF"/>
                    </a:gs>
                    <a:gs pos="35000">
                      <a:srgbClr val="FFFFFF"/>
                    </a:gs>
                  </a:gsLst>
                  <a:lin ang="5400000" scaled="0"/>
                </a:gradFill>
              </a:defRPr>
            </a:lvl1pPr>
          </a:lstStyle>
          <a:p>
            <a:pPr lvl="0"/>
            <a:r>
              <a:rPr lang="en-US" dirty="0"/>
              <a:t>Module Name</a:t>
            </a:r>
          </a:p>
        </p:txBody>
      </p:sp>
    </p:spTree>
    <p:extLst>
      <p:ext uri="{BB962C8B-B14F-4D97-AF65-F5344CB8AC3E}">
        <p14:creationId xmlns:p14="http://schemas.microsoft.com/office/powerpoint/2010/main" val="279423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044182"/>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8"/>
            <a:ext cx="7395505" cy="134541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4121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950946208"/>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8797936"/>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01930" y="4627544"/>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2020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337652" y="2312739"/>
            <a:ext cx="2417896" cy="518021"/>
          </a:xfrm>
          <a:prstGeom prst="rect">
            <a:avLst/>
          </a:prstGeom>
        </p:spPr>
      </p:pic>
    </p:spTree>
    <p:extLst>
      <p:ext uri="{BB962C8B-B14F-4D97-AF65-F5344CB8AC3E}">
        <p14:creationId xmlns:p14="http://schemas.microsoft.com/office/powerpoint/2010/main" val="4109009481"/>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rms of use">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171450" y="271462"/>
            <a:ext cx="8858250" cy="4471988"/>
          </a:xfrm>
          <a:prstGeom prst="rect">
            <a:avLst/>
          </a:prstGeom>
        </p:spPr>
        <p:txBody>
          <a:bodyPr vert="horz" lIns="68570" tIns="34285" rIns="68570" bIns="34285"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25" b="1" dirty="0">
                <a:solidFill>
                  <a:srgbClr val="000000"/>
                </a:solidFill>
              </a:rPr>
              <a:t>Conditions and Terms of Use</a:t>
            </a:r>
          </a:p>
          <a:p>
            <a:r>
              <a:rPr lang="en-US" sz="1125" dirty="0">
                <a:solidFill>
                  <a:srgbClr val="0A5BBA"/>
                </a:solidFill>
              </a:rPr>
              <a:t>Microsoft Confidential</a:t>
            </a:r>
          </a:p>
          <a:p>
            <a:r>
              <a:rPr lang="en-US" sz="135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35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35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350" dirty="0">
              <a:solidFill>
                <a:srgbClr val="000000"/>
              </a:solidFill>
            </a:endParaRPr>
          </a:p>
          <a:p>
            <a:r>
              <a:rPr lang="en-US" sz="1725" b="1" dirty="0">
                <a:solidFill>
                  <a:srgbClr val="000000"/>
                </a:solidFill>
              </a:rPr>
              <a:t>Copyright and Trademarks </a:t>
            </a:r>
          </a:p>
          <a:p>
            <a:r>
              <a:rPr lang="en-US" sz="1125" dirty="0">
                <a:solidFill>
                  <a:srgbClr val="0A5BBA"/>
                </a:solidFill>
              </a:rPr>
              <a:t>© 2020 Microsoft Corporation. All rights reserved.</a:t>
            </a:r>
          </a:p>
          <a:p>
            <a:r>
              <a:rPr lang="en-US" sz="135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35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350" dirty="0">
                <a:solidFill>
                  <a:srgbClr val="000000"/>
                </a:solidFill>
              </a:rPr>
              <a:t>For more information, see </a:t>
            </a:r>
            <a:r>
              <a:rPr lang="en-US" sz="1350" b="1" dirty="0">
                <a:solidFill>
                  <a:srgbClr val="000000"/>
                </a:solidFill>
              </a:rPr>
              <a:t>Use of Microsoft Copyrighted Content </a:t>
            </a:r>
            <a:r>
              <a:rPr lang="en-US" sz="1350" dirty="0">
                <a:solidFill>
                  <a:srgbClr val="000000"/>
                </a:solidFill>
              </a:rPr>
              <a:t>at</a:t>
            </a:r>
            <a:br>
              <a:rPr lang="en-US" sz="1350" dirty="0">
                <a:solidFill>
                  <a:srgbClr val="000000"/>
                </a:solidFill>
              </a:rPr>
            </a:br>
            <a:r>
              <a:rPr lang="en-US" sz="1350" dirty="0">
                <a:solidFill>
                  <a:srgbClr val="FF0000"/>
                </a:solidFill>
                <a:hlinkClick r:id="rId2"/>
              </a:rPr>
              <a:t>https://www.microsoft.com/en-us/legal/intellectualproperty/permissions/default.aspx</a:t>
            </a:r>
            <a:r>
              <a:rPr lang="en-US" sz="1350" dirty="0">
                <a:solidFill>
                  <a:srgbClr val="FF0000"/>
                </a:solidFill>
              </a:rPr>
              <a:t> </a:t>
            </a:r>
          </a:p>
          <a:p>
            <a:r>
              <a:rPr lang="en-US" sz="135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63789346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3083247"/>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5434229"/>
      </p:ext>
    </p:extLst>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5706157"/>
      </p:ext>
    </p:extLst>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1597534"/>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7822998"/>
      </p:ext>
    </p:extLst>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5561641"/>
      </p:ext>
    </p:extLst>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1729313"/>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16"/>
          <a:stretch>
            <a:fillRect/>
          </a:stretch>
        </p:blipFill>
        <p:spPr>
          <a:xfrm rot="5400000">
            <a:off x="6906561" y="2243274"/>
            <a:ext cx="5143967" cy="657418"/>
          </a:xfrm>
          <a:prstGeom prst="rect">
            <a:avLst/>
          </a:prstGeom>
        </p:spPr>
      </p:pic>
    </p:spTree>
    <p:extLst>
      <p:ext uri="{BB962C8B-B14F-4D97-AF65-F5344CB8AC3E}">
        <p14:creationId xmlns:p14="http://schemas.microsoft.com/office/powerpoint/2010/main" val="2435812005"/>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Lst>
  <p:transition>
    <p:fade/>
  </p:transition>
  <p:hf hdr="0" dt="0"/>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8.xml"/><Relationship Id="rId1" Type="http://schemas.openxmlformats.org/officeDocument/2006/relationships/slideLayout" Target="../slideLayouts/slideLayout1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E56E47D-3B62-4421-9213-BCCCA6679347}"/>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C87393FA-F4F8-4353-A41A-067BCCB7CA51}"/>
              </a:ext>
            </a:extLst>
          </p:cNvPr>
          <p:cNvSpPr>
            <a:spLocks noGrp="1"/>
          </p:cNvSpPr>
          <p:nvPr>
            <p:ph type="body" sz="quarter" idx="15"/>
          </p:nvPr>
        </p:nvSpPr>
        <p:spPr/>
        <p:txBody>
          <a:bodyPr/>
          <a:lstStyle/>
          <a:p>
            <a:r>
              <a:rPr lang="en-US" dirty="0"/>
              <a:t>REST &amp; OData</a:t>
            </a:r>
          </a:p>
        </p:txBody>
      </p:sp>
      <p:sp>
        <p:nvSpPr>
          <p:cNvPr id="9" name="Text Placeholder 8">
            <a:extLst>
              <a:ext uri="{FF2B5EF4-FFF2-40B4-BE49-F238E27FC236}">
                <a16:creationId xmlns:a16="http://schemas.microsoft.com/office/drawing/2014/main" id="{FDF0B318-C1DD-43C0-BBC1-4ADBD6C7B9CD}"/>
              </a:ext>
            </a:extLst>
          </p:cNvPr>
          <p:cNvSpPr>
            <a:spLocks noGrp="1"/>
          </p:cNvSpPr>
          <p:nvPr>
            <p:ph type="body" sz="quarter" idx="16"/>
          </p:nvPr>
        </p:nvSpPr>
        <p:spPr/>
        <p:txBody>
          <a:bodyPr/>
          <a:lstStyle/>
          <a:p>
            <a:r>
              <a:rPr lang="en-US" dirty="0"/>
              <a:t>SharePoint APIs</a:t>
            </a:r>
          </a:p>
        </p:txBody>
      </p:sp>
    </p:spTree>
    <p:extLst>
      <p:ext uri="{BB962C8B-B14F-4D97-AF65-F5344CB8AC3E}">
        <p14:creationId xmlns:p14="http://schemas.microsoft.com/office/powerpoint/2010/main" val="194641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064193516"/>
              </p:ext>
            </p:extLst>
          </p:nvPr>
        </p:nvGraphicFramePr>
        <p:xfrm>
          <a:off x="201929" y="891882"/>
          <a:ext cx="8740142" cy="3813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5059167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623179304"/>
              </p:ext>
            </p:extLst>
          </p:nvPr>
        </p:nvGraphicFramePr>
        <p:xfrm>
          <a:off x="201929" y="891882"/>
          <a:ext cx="8740142" cy="3813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5671512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433965"/>
          </a:xfrm>
        </p:spPr>
        <p:txBody>
          <a:bodyPr/>
          <a:lstStyle/>
          <a:p>
            <a:pPr marL="0" indent="0">
              <a:buNone/>
            </a:pPr>
            <a:r>
              <a:rPr lang="en-US" sz="1800" dirty="0"/>
              <a:t>The following functionality can now be leveraged using CSOM, PnP JS and REST</a:t>
            </a:r>
            <a:endParaRPr lang="nl-NL" sz="1800" dirty="0"/>
          </a:p>
        </p:txBody>
      </p:sp>
      <p:sp>
        <p:nvSpPr>
          <p:cNvPr id="83" name="Title 3"/>
          <p:cNvSpPr>
            <a:spLocks noGrp="1"/>
          </p:cNvSpPr>
          <p:nvPr>
            <p:ph type="title"/>
          </p:nvPr>
        </p:nvSpPr>
        <p:spPr/>
        <p:txBody>
          <a:bodyPr/>
          <a:lstStyle/>
          <a:p>
            <a:r>
              <a:rPr lang="en-US" dirty="0"/>
              <a:t>APIs Introduced in SharePoint 2013</a:t>
            </a:r>
            <a:endParaRPr lang="nl-NL" dirty="0"/>
          </a:p>
        </p:txBody>
      </p:sp>
      <p:graphicFrame>
        <p:nvGraphicFramePr>
          <p:cNvPr id="3" name="Diagram 2"/>
          <p:cNvGraphicFramePr/>
          <p:nvPr/>
        </p:nvGraphicFramePr>
        <p:xfrm>
          <a:off x="1295400" y="928470"/>
          <a:ext cx="6781800" cy="4024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44788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REST/OData Services Architecture</a:t>
            </a:r>
            <a:endParaRPr lang="nl-NL"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657350"/>
            <a:ext cx="6454410" cy="1835179"/>
          </a:xfrm>
          <a:prstGeom prst="rect">
            <a:avLst/>
          </a:prstGeom>
        </p:spPr>
      </p:pic>
    </p:spTree>
    <p:extLst>
      <p:ext uri="{BB962C8B-B14F-4D97-AF65-F5344CB8AC3E}">
        <p14:creationId xmlns:p14="http://schemas.microsoft.com/office/powerpoint/2010/main" val="32090103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itle 3"/>
          <p:cNvSpPr>
            <a:spLocks noGrp="1"/>
          </p:cNvSpPr>
          <p:nvPr>
            <p:ph type="title"/>
          </p:nvPr>
        </p:nvSpPr>
        <p:spPr/>
        <p:txBody>
          <a:bodyPr/>
          <a:lstStyle/>
          <a:p>
            <a:r>
              <a:rPr lang="en-US" dirty="0"/>
              <a:t>REST/OData Uri Sample</a:t>
            </a:r>
            <a:endParaRPr lang="nl-NL" dirty="0"/>
          </a:p>
        </p:txBody>
      </p:sp>
      <p:sp>
        <p:nvSpPr>
          <p:cNvPr id="3" name="Text Placeholder 2"/>
          <p:cNvSpPr>
            <a:spLocks noGrp="1"/>
          </p:cNvSpPr>
          <p:nvPr>
            <p:ph type="body" sz="quarter" idx="4294967295"/>
          </p:nvPr>
        </p:nvSpPr>
        <p:spPr>
          <a:xfrm>
            <a:off x="114300" y="1957388"/>
            <a:ext cx="4349750" cy="655637"/>
          </a:xfrm>
        </p:spPr>
        <p:txBody>
          <a:bodyPr/>
          <a:lstStyle/>
          <a:p>
            <a:pPr marL="0" lvl="0" indent="0" defTabSz="457200">
              <a:spcAft>
                <a:spcPts val="0"/>
              </a:spcAft>
              <a:buSzTx/>
              <a:buNone/>
            </a:pPr>
            <a:r>
              <a:rPr lang="en-US" sz="1600" dirty="0">
                <a:solidFill>
                  <a:srgbClr val="FF0000"/>
                </a:solidFill>
                <a:latin typeface="+mn-lt"/>
              </a:rPr>
              <a:t>https://</a:t>
            </a:r>
            <a:r>
              <a:rPr lang="en-US" sz="1800" dirty="0">
                <a:solidFill>
                  <a:srgbClr val="FF0000"/>
                </a:solidFill>
                <a:latin typeface="+mn-lt"/>
              </a:rPr>
              <a:t>dev.contoso.local/sites/team</a:t>
            </a:r>
            <a:r>
              <a:rPr lang="en-US" sz="1600" dirty="0">
                <a:solidFill>
                  <a:srgbClr val="FF0000"/>
                </a:solidFill>
                <a:latin typeface="+mn-lt"/>
              </a:rPr>
              <a:t>/_api/</a:t>
            </a:r>
            <a:endParaRPr lang="en-US" dirty="0">
              <a:latin typeface="+mn-lt"/>
            </a:endParaRPr>
          </a:p>
        </p:txBody>
      </p:sp>
      <p:sp>
        <p:nvSpPr>
          <p:cNvPr id="4" name="Rectangle 3"/>
          <p:cNvSpPr/>
          <p:nvPr/>
        </p:nvSpPr>
        <p:spPr>
          <a:xfrm>
            <a:off x="2081234" y="2281388"/>
            <a:ext cx="4451219" cy="369332"/>
          </a:xfrm>
          <a:prstGeom prst="rect">
            <a:avLst/>
          </a:prstGeom>
        </p:spPr>
        <p:txBody>
          <a:bodyPr wrap="none">
            <a:spAutoFit/>
          </a:bodyPr>
          <a:lstStyle/>
          <a:p>
            <a:pPr lvl="0"/>
            <a:r>
              <a:rPr lang="en-US" dirty="0">
                <a:solidFill>
                  <a:srgbClr val="00B050"/>
                </a:solidFill>
              </a:rPr>
              <a:t>web/lists/</a:t>
            </a:r>
            <a:r>
              <a:rPr lang="en-US" dirty="0" err="1">
                <a:solidFill>
                  <a:srgbClr val="00B050"/>
                </a:solidFill>
              </a:rPr>
              <a:t>getbytitle</a:t>
            </a:r>
            <a:r>
              <a:rPr lang="en-US" dirty="0">
                <a:solidFill>
                  <a:srgbClr val="00B050"/>
                </a:solidFill>
              </a:rPr>
              <a:t>(‘Documents’)/items(3)</a:t>
            </a:r>
          </a:p>
        </p:txBody>
      </p:sp>
      <p:sp>
        <p:nvSpPr>
          <p:cNvPr id="5" name="Rectangle 4"/>
          <p:cNvSpPr/>
          <p:nvPr/>
        </p:nvSpPr>
        <p:spPr>
          <a:xfrm>
            <a:off x="4988426" y="2615246"/>
            <a:ext cx="2302233" cy="369332"/>
          </a:xfrm>
          <a:prstGeom prst="rect">
            <a:avLst/>
          </a:prstGeom>
        </p:spPr>
        <p:txBody>
          <a:bodyPr wrap="none">
            <a:spAutoFit/>
          </a:bodyPr>
          <a:lstStyle/>
          <a:p>
            <a:pPr lvl="0"/>
            <a:r>
              <a:rPr lang="en-US" dirty="0">
                <a:solidFill>
                  <a:srgbClr val="0070C0"/>
                </a:solidFill>
              </a:rPr>
              <a:t>?$select=</a:t>
            </a:r>
            <a:r>
              <a:rPr lang="en-US" dirty="0" err="1">
                <a:solidFill>
                  <a:srgbClr val="0070C0"/>
                </a:solidFill>
              </a:rPr>
              <a:t>Title,FileRef</a:t>
            </a:r>
            <a:endParaRPr lang="en-US" dirty="0">
              <a:solidFill>
                <a:srgbClr val="0070C0"/>
              </a:solidFill>
            </a:endParaRPr>
          </a:p>
        </p:txBody>
      </p:sp>
      <p:sp>
        <p:nvSpPr>
          <p:cNvPr id="6" name="Rectangle 5"/>
          <p:cNvSpPr/>
          <p:nvPr/>
        </p:nvSpPr>
        <p:spPr>
          <a:xfrm>
            <a:off x="201929" y="3242712"/>
            <a:ext cx="1959447" cy="369332"/>
          </a:xfrm>
          <a:prstGeom prst="rect">
            <a:avLst/>
          </a:prstGeom>
        </p:spPr>
        <p:txBody>
          <a:bodyPr wrap="none">
            <a:spAutoFit/>
          </a:bodyPr>
          <a:lstStyle/>
          <a:p>
            <a:pPr lvl="0"/>
            <a:r>
              <a:rPr lang="en-US" dirty="0">
                <a:solidFill>
                  <a:srgbClr val="FF0000"/>
                </a:solidFill>
              </a:rPr>
              <a:t>Service Root URL</a:t>
            </a:r>
          </a:p>
        </p:txBody>
      </p:sp>
      <p:sp>
        <p:nvSpPr>
          <p:cNvPr id="7" name="Rectangle 6"/>
          <p:cNvSpPr/>
          <p:nvPr/>
        </p:nvSpPr>
        <p:spPr>
          <a:xfrm>
            <a:off x="2081234" y="3427378"/>
            <a:ext cx="2312621" cy="369332"/>
          </a:xfrm>
          <a:prstGeom prst="rect">
            <a:avLst/>
          </a:prstGeom>
        </p:spPr>
        <p:txBody>
          <a:bodyPr wrap="none">
            <a:spAutoFit/>
          </a:bodyPr>
          <a:lstStyle/>
          <a:p>
            <a:pPr lvl="0"/>
            <a:r>
              <a:rPr lang="en-US" dirty="0">
                <a:solidFill>
                  <a:srgbClr val="00B050"/>
                </a:solidFill>
              </a:rPr>
              <a:t>Resource Path (REST)</a:t>
            </a:r>
          </a:p>
        </p:txBody>
      </p:sp>
      <p:sp>
        <p:nvSpPr>
          <p:cNvPr id="8" name="Rectangle 7"/>
          <p:cNvSpPr/>
          <p:nvPr/>
        </p:nvSpPr>
        <p:spPr>
          <a:xfrm>
            <a:off x="4988426" y="3612044"/>
            <a:ext cx="3190489" cy="369332"/>
          </a:xfrm>
          <a:prstGeom prst="rect">
            <a:avLst/>
          </a:prstGeom>
        </p:spPr>
        <p:txBody>
          <a:bodyPr wrap="none">
            <a:spAutoFit/>
          </a:bodyPr>
          <a:lstStyle/>
          <a:p>
            <a:pPr lvl="0"/>
            <a:r>
              <a:rPr lang="en-US" dirty="0">
                <a:solidFill>
                  <a:srgbClr val="0070C0"/>
                </a:solidFill>
              </a:rPr>
              <a:t>Query String Options (OData)</a:t>
            </a:r>
          </a:p>
        </p:txBody>
      </p:sp>
      <p:sp>
        <p:nvSpPr>
          <p:cNvPr id="2" name="Rectangle 1"/>
          <p:cNvSpPr/>
          <p:nvPr/>
        </p:nvSpPr>
        <p:spPr>
          <a:xfrm>
            <a:off x="201929" y="1242349"/>
            <a:ext cx="8741881" cy="323165"/>
          </a:xfrm>
          <a:prstGeom prst="rect">
            <a:avLst/>
          </a:prstGeom>
        </p:spPr>
        <p:txBody>
          <a:bodyPr wrap="square">
            <a:spAutoFit/>
          </a:bodyPr>
          <a:lstStyle/>
          <a:p>
            <a:pPr algn="ctr"/>
            <a:r>
              <a:rPr lang="en-US" sz="1500" dirty="0">
                <a:latin typeface="+mj-lt"/>
              </a:rPr>
              <a:t>https://dev.contoso.local/sites/team/_api/web/lists/getbytitle('Documents')/items(3)?$select=Title,FileRef</a:t>
            </a:r>
          </a:p>
        </p:txBody>
      </p:sp>
    </p:spTree>
    <p:extLst>
      <p:ext uri="{BB962C8B-B14F-4D97-AF65-F5344CB8AC3E}">
        <p14:creationId xmlns:p14="http://schemas.microsoft.com/office/powerpoint/2010/main" val="34431999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itle 3"/>
          <p:cNvSpPr>
            <a:spLocks noGrp="1"/>
          </p:cNvSpPr>
          <p:nvPr>
            <p:ph type="title"/>
          </p:nvPr>
        </p:nvSpPr>
        <p:spPr/>
        <p:txBody>
          <a:bodyPr/>
          <a:lstStyle/>
          <a:p>
            <a:r>
              <a:rPr lang="en-US" dirty="0"/>
              <a:t>Other Base REST Uris</a:t>
            </a:r>
            <a:endParaRPr lang="nl-NL" dirty="0"/>
          </a:p>
        </p:txBody>
      </p:sp>
      <p:pic>
        <p:nvPicPr>
          <p:cNvPr id="3" name="Picture 2"/>
          <p:cNvPicPr>
            <a:picLocks noChangeAspect="1"/>
          </p:cNvPicPr>
          <p:nvPr/>
        </p:nvPicPr>
        <p:blipFill>
          <a:blip r:embed="rId3"/>
          <a:stretch>
            <a:fillRect/>
          </a:stretch>
        </p:blipFill>
        <p:spPr>
          <a:xfrm>
            <a:off x="1981200" y="1571624"/>
            <a:ext cx="5409792" cy="2371725"/>
          </a:xfrm>
          <a:prstGeom prst="rect">
            <a:avLst/>
          </a:prstGeom>
        </p:spPr>
      </p:pic>
    </p:spTree>
    <p:extLst>
      <p:ext uri="{BB962C8B-B14F-4D97-AF65-F5344CB8AC3E}">
        <p14:creationId xmlns:p14="http://schemas.microsoft.com/office/powerpoint/2010/main" val="207553192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0" indent="0">
              <a:buNone/>
            </a:pPr>
            <a:r>
              <a:rPr lang="en-US" sz="2000" dirty="0"/>
              <a:t>The OData $format query option is not supported by SharePoint 2013 &amp; 2016</a:t>
            </a:r>
          </a:p>
          <a:p>
            <a:endParaRPr lang="nl-NL" sz="2000" dirty="0"/>
          </a:p>
        </p:txBody>
      </p:sp>
      <p:sp>
        <p:nvSpPr>
          <p:cNvPr id="83" name="Title 3"/>
          <p:cNvSpPr>
            <a:spLocks noGrp="1"/>
          </p:cNvSpPr>
          <p:nvPr>
            <p:ph type="title"/>
          </p:nvPr>
        </p:nvSpPr>
        <p:spPr/>
        <p:txBody>
          <a:bodyPr/>
          <a:lstStyle/>
          <a:p>
            <a:r>
              <a:rPr lang="en-US" dirty="0"/>
              <a:t>OData Filters &amp; Refiners</a:t>
            </a:r>
            <a:endParaRPr lang="nl-NL" dirty="0"/>
          </a:p>
        </p:txBody>
      </p:sp>
      <p:graphicFrame>
        <p:nvGraphicFramePr>
          <p:cNvPr id="2" name="Table 1"/>
          <p:cNvGraphicFramePr>
            <a:graphicFrameLocks noGrp="1"/>
          </p:cNvGraphicFramePr>
          <p:nvPr>
            <p:extLst>
              <p:ext uri="{D42A27DB-BD31-4B8C-83A1-F6EECF244321}">
                <p14:modId xmlns:p14="http://schemas.microsoft.com/office/powerpoint/2010/main" val="625275364"/>
              </p:ext>
            </p:extLst>
          </p:nvPr>
        </p:nvGraphicFramePr>
        <p:xfrm>
          <a:off x="990600" y="1504950"/>
          <a:ext cx="6934200" cy="2987040"/>
        </p:xfrm>
        <a:graphic>
          <a:graphicData uri="http://schemas.openxmlformats.org/drawingml/2006/table">
            <a:tbl>
              <a:tblPr/>
              <a:tblGrid>
                <a:gridCol w="1434662">
                  <a:extLst>
                    <a:ext uri="{9D8B030D-6E8A-4147-A177-3AD203B41FA5}">
                      <a16:colId xmlns:a16="http://schemas.microsoft.com/office/drawing/2014/main" val="20000"/>
                    </a:ext>
                  </a:extLst>
                </a:gridCol>
                <a:gridCol w="5499538">
                  <a:extLst>
                    <a:ext uri="{9D8B030D-6E8A-4147-A177-3AD203B41FA5}">
                      <a16:colId xmlns:a16="http://schemas.microsoft.com/office/drawing/2014/main" val="20001"/>
                    </a:ext>
                  </a:extLst>
                </a:gridCol>
              </a:tblGrid>
              <a:tr h="89601">
                <a:tc>
                  <a:txBody>
                    <a:bodyPr/>
                    <a:lstStyle/>
                    <a:p>
                      <a:r>
                        <a:rPr lang="en-US" sz="1400" b="1" dirty="0"/>
                        <a:t>Query Option</a:t>
                      </a:r>
                      <a:endParaRPr lang="en-US" sz="1400" dirty="0"/>
                    </a:p>
                  </a:txBody>
                  <a:tcPr marL="0" marR="0" marT="0" marB="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r>
                        <a:rPr lang="en-US" sz="1400" b="1"/>
                        <a:t>Description</a:t>
                      </a:r>
                      <a:endParaRPr lang="en-US" sz="1400"/>
                    </a:p>
                  </a:txBody>
                  <a:tcPr marL="0" marR="0" marT="0" marB="0">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0"/>
                  </a:ext>
                </a:extLst>
              </a:tr>
              <a:tr h="448008">
                <a:tc>
                  <a:txBody>
                    <a:bodyPr/>
                    <a:lstStyle/>
                    <a:p>
                      <a:r>
                        <a:rPr lang="en-US" sz="1400" b="1" dirty="0"/>
                        <a:t>$expand</a:t>
                      </a:r>
                      <a:endParaRPr lang="en-US" sz="1400" dirty="0"/>
                    </a:p>
                  </a:txBody>
                  <a:tcPr marL="0" marR="0" marT="0" marB="0">
                    <a:lnL w="12700" cap="flat" cmpd="sng" algn="ctr">
                      <a:solidFill>
                        <a:schemeClr val="tx1"/>
                      </a:solidFill>
                      <a:prstDash val="solid"/>
                      <a:round/>
                      <a:headEnd type="none" w="med" len="med"/>
                      <a:tailEnd type="none" w="med" len="med"/>
                    </a:lnL>
                    <a:lnR>
                      <a:noFill/>
                    </a:lnR>
                    <a:lnT>
                      <a:noFill/>
                    </a:lnT>
                    <a:lnB>
                      <a:noFill/>
                    </a:lnB>
                  </a:tcPr>
                </a:tc>
                <a:tc>
                  <a:txBody>
                    <a:bodyPr/>
                    <a:lstStyle/>
                    <a:p>
                      <a:r>
                        <a:rPr lang="en-US" sz="1400" dirty="0"/>
                        <a:t>Expand related data inline with the results, e.g. Categories/$expand=Products would expand Product data inline with each Category entry.</a:t>
                      </a:r>
                    </a:p>
                  </a:txBody>
                  <a:tcPr marL="0" marR="0"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537609">
                <a:tc>
                  <a:txBody>
                    <a:bodyPr/>
                    <a:lstStyle/>
                    <a:p>
                      <a:r>
                        <a:rPr lang="en-US" sz="1400" b="1"/>
                        <a:t>$filter</a:t>
                      </a:r>
                      <a:endParaRPr lang="en-US" sz="1400"/>
                    </a:p>
                  </a:txBody>
                  <a:tcPr marL="0" marR="0" marT="0" marB="0">
                    <a:lnL w="12700" cap="flat" cmpd="sng" algn="ctr">
                      <a:solidFill>
                        <a:schemeClr val="tx1"/>
                      </a:solidFill>
                      <a:prstDash val="solid"/>
                      <a:round/>
                      <a:headEnd type="none" w="med" len="med"/>
                      <a:tailEnd type="none" w="med" len="med"/>
                    </a:lnL>
                    <a:lnR>
                      <a:noFill/>
                    </a:lnR>
                    <a:lnT>
                      <a:noFill/>
                    </a:lnT>
                    <a:lnB>
                      <a:noFill/>
                    </a:lnB>
                  </a:tcPr>
                </a:tc>
                <a:tc>
                  <a:txBody>
                    <a:bodyPr/>
                    <a:lstStyle/>
                    <a:p>
                      <a:r>
                        <a:rPr lang="en-US" sz="1400" dirty="0"/>
                        <a:t>A Boolean expression for whether a particular entry should be included in the feed, e.g. Categories?$filter=</a:t>
                      </a:r>
                      <a:r>
                        <a:rPr lang="en-US" sz="1400" dirty="0" err="1"/>
                        <a:t>CategoryName</a:t>
                      </a:r>
                      <a:r>
                        <a:rPr lang="en-US" sz="1400" dirty="0"/>
                        <a:t> </a:t>
                      </a:r>
                      <a:r>
                        <a:rPr lang="en-US" sz="1400" dirty="0" err="1"/>
                        <a:t>eq</a:t>
                      </a:r>
                      <a:r>
                        <a:rPr lang="en-US" sz="1400" dirty="0"/>
                        <a:t> 'Produce'. The Query Expression section describes OData expressions.</a:t>
                      </a:r>
                    </a:p>
                  </a:txBody>
                  <a:tcPr marL="0" marR="0"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537609">
                <a:tc>
                  <a:txBody>
                    <a:bodyPr/>
                    <a:lstStyle/>
                    <a:p>
                      <a:r>
                        <a:rPr lang="en-US" sz="1400" b="1" dirty="0"/>
                        <a:t>$</a:t>
                      </a:r>
                      <a:r>
                        <a:rPr lang="en-US" sz="1400" b="1" dirty="0" err="1"/>
                        <a:t>orderby</a:t>
                      </a:r>
                      <a:endParaRPr lang="en-US" sz="1400" dirty="0"/>
                    </a:p>
                  </a:txBody>
                  <a:tcPr marL="0" marR="0" marT="0" marB="0">
                    <a:lnL w="12700" cap="flat" cmpd="sng" algn="ctr">
                      <a:solidFill>
                        <a:schemeClr val="tx1"/>
                      </a:solidFill>
                      <a:prstDash val="solid"/>
                      <a:round/>
                      <a:headEnd type="none" w="med" len="med"/>
                      <a:tailEnd type="none" w="med" len="med"/>
                    </a:lnL>
                    <a:lnR>
                      <a:noFill/>
                    </a:lnR>
                    <a:lnT>
                      <a:noFill/>
                    </a:lnT>
                    <a:lnB>
                      <a:noFill/>
                    </a:lnB>
                  </a:tcPr>
                </a:tc>
                <a:tc>
                  <a:txBody>
                    <a:bodyPr/>
                    <a:lstStyle/>
                    <a:p>
                      <a:r>
                        <a:rPr lang="en-US" sz="1400" dirty="0"/>
                        <a:t>One or more comma-separated expressions with an optional “</a:t>
                      </a:r>
                      <a:r>
                        <a:rPr lang="en-US" sz="1400" dirty="0" err="1"/>
                        <a:t>asc</a:t>
                      </a:r>
                      <a:r>
                        <a:rPr lang="en-US" sz="1400" dirty="0"/>
                        <a:t>” (the default) or “</a:t>
                      </a:r>
                      <a:r>
                        <a:rPr lang="en-US" sz="1400" dirty="0" err="1"/>
                        <a:t>desc</a:t>
                      </a:r>
                      <a:r>
                        <a:rPr lang="en-US" sz="1400" dirty="0"/>
                        <a:t>” depending on the order you’d like the values sorted, e.g. Categories?$</a:t>
                      </a:r>
                      <a:r>
                        <a:rPr lang="en-US" sz="1400" dirty="0" err="1"/>
                        <a:t>orderby</a:t>
                      </a:r>
                      <a:r>
                        <a:rPr lang="en-US" sz="1400" dirty="0"/>
                        <a:t>=</a:t>
                      </a:r>
                      <a:r>
                        <a:rPr lang="en-US" sz="1400" dirty="0" err="1"/>
                        <a:t>CategoryName</a:t>
                      </a:r>
                      <a:r>
                        <a:rPr lang="en-US" sz="1400" dirty="0"/>
                        <a:t> </a:t>
                      </a:r>
                      <a:r>
                        <a:rPr lang="en-US" sz="1400" dirty="0" err="1"/>
                        <a:t>desc</a:t>
                      </a:r>
                      <a:r>
                        <a:rPr lang="en-US" sz="1400" dirty="0"/>
                        <a:t>.</a:t>
                      </a:r>
                    </a:p>
                  </a:txBody>
                  <a:tcPr marL="0" marR="0"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358405">
                <a:tc>
                  <a:txBody>
                    <a:bodyPr/>
                    <a:lstStyle/>
                    <a:p>
                      <a:r>
                        <a:rPr lang="en-US" sz="1400" b="1" dirty="0">
                          <a:solidFill>
                            <a:srgbClr val="FF0000"/>
                          </a:solidFill>
                        </a:rPr>
                        <a:t>$select</a:t>
                      </a:r>
                      <a:endParaRPr lang="en-US" sz="1400" dirty="0">
                        <a:solidFill>
                          <a:srgbClr val="FF0000"/>
                        </a:solidFill>
                      </a:endParaRPr>
                    </a:p>
                  </a:txBody>
                  <a:tcPr marL="0" marR="0" marT="0" marB="0">
                    <a:lnL w="12700" cap="flat" cmpd="sng" algn="ctr">
                      <a:solidFill>
                        <a:schemeClr val="tx1"/>
                      </a:solidFill>
                      <a:prstDash val="solid"/>
                      <a:round/>
                      <a:headEnd type="none" w="med" len="med"/>
                      <a:tailEnd type="none" w="med" len="med"/>
                    </a:lnL>
                    <a:lnR>
                      <a:noFill/>
                    </a:lnR>
                    <a:lnT>
                      <a:noFill/>
                    </a:lnT>
                    <a:lnB>
                      <a:noFill/>
                    </a:lnB>
                  </a:tcPr>
                </a:tc>
                <a:tc>
                  <a:txBody>
                    <a:bodyPr/>
                    <a:lstStyle/>
                    <a:p>
                      <a:r>
                        <a:rPr lang="en-US" sz="1400" dirty="0"/>
                        <a:t>Limit the properties on each entry to just those requested, e.g. Categories?$select=</a:t>
                      </a:r>
                      <a:r>
                        <a:rPr lang="en-US" sz="1400" dirty="0" err="1"/>
                        <a:t>CategoryName,Description</a:t>
                      </a:r>
                      <a:r>
                        <a:rPr lang="en-US" sz="1400" dirty="0"/>
                        <a:t>. Case sensitive!</a:t>
                      </a:r>
                    </a:p>
                  </a:txBody>
                  <a:tcPr marL="0" marR="0"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179203">
                <a:tc>
                  <a:txBody>
                    <a:bodyPr/>
                    <a:lstStyle/>
                    <a:p>
                      <a:r>
                        <a:rPr lang="en-US" sz="1400" b="1" dirty="0"/>
                        <a:t>$skip</a:t>
                      </a:r>
                      <a:endParaRPr lang="en-US" sz="1400" dirty="0"/>
                    </a:p>
                  </a:txBody>
                  <a:tcPr marL="0" marR="0" marT="0" marB="0">
                    <a:lnL w="12700" cap="flat" cmpd="sng" algn="ctr">
                      <a:solidFill>
                        <a:schemeClr val="tx1"/>
                      </a:solidFill>
                      <a:prstDash val="solid"/>
                      <a:round/>
                      <a:headEnd type="none" w="med" len="med"/>
                      <a:tailEnd type="none" w="med" len="med"/>
                    </a:lnL>
                    <a:lnR>
                      <a:noFill/>
                    </a:lnR>
                    <a:lnT>
                      <a:noFill/>
                    </a:lnT>
                    <a:lnB>
                      <a:noFill/>
                    </a:lnB>
                  </a:tcPr>
                </a:tc>
                <a:tc>
                  <a:txBody>
                    <a:bodyPr/>
                    <a:lstStyle/>
                    <a:p>
                      <a:r>
                        <a:rPr lang="en-US" sz="1400"/>
                        <a:t>How many entries you’d like to skip, e.g. Categories?$skip=4.</a:t>
                      </a:r>
                    </a:p>
                  </a:txBody>
                  <a:tcPr marL="0" marR="0" marT="0" marB="0">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179203">
                <a:tc>
                  <a:txBody>
                    <a:bodyPr/>
                    <a:lstStyle/>
                    <a:p>
                      <a:r>
                        <a:rPr lang="en-US" sz="1400" b="1" dirty="0"/>
                        <a:t>$top</a:t>
                      </a:r>
                      <a:endParaRPr lang="en-US" sz="1400" dirty="0"/>
                    </a:p>
                  </a:txBody>
                  <a:tcPr marL="0" marR="0" marT="0" marB="0">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r>
                        <a:rPr lang="en-US" sz="1400" dirty="0"/>
                        <a:t>Return entries from the top of the feed, e.g. Categories?$top=4</a:t>
                      </a:r>
                    </a:p>
                  </a:txBody>
                  <a:tcPr marL="0" marR="0" marT="0" marB="0">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9258103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0" indent="0">
              <a:buNone/>
            </a:pPr>
            <a:r>
              <a:rPr lang="nl-NL" sz="2000"/>
              <a:t>Via HTTP </a:t>
            </a:r>
            <a:r>
              <a:rPr lang="nl-NL" sz="2000" dirty="0"/>
              <a:t>Accept </a:t>
            </a:r>
            <a:r>
              <a:rPr lang="nl-NL" sz="2000"/>
              <a:t>header specify format for results</a:t>
            </a:r>
            <a:endParaRPr lang="nl-NL" sz="2000" dirty="0"/>
          </a:p>
        </p:txBody>
      </p:sp>
      <p:sp>
        <p:nvSpPr>
          <p:cNvPr id="83" name="Title 3"/>
          <p:cNvSpPr>
            <a:spLocks noGrp="1"/>
          </p:cNvSpPr>
          <p:nvPr>
            <p:ph type="title"/>
          </p:nvPr>
        </p:nvSpPr>
        <p:spPr/>
        <p:txBody>
          <a:bodyPr/>
          <a:lstStyle/>
          <a:p>
            <a:r>
              <a:rPr lang="en-US" sz="3200" dirty="0"/>
              <a:t>Specifying the Return Type</a:t>
            </a:r>
            <a:endParaRPr lang="nl-NL" sz="3200" dirty="0"/>
          </a:p>
        </p:txBody>
      </p:sp>
      <p:graphicFrame>
        <p:nvGraphicFramePr>
          <p:cNvPr id="5" name="Table 4">
            <a:extLst>
              <a:ext uri="{FF2B5EF4-FFF2-40B4-BE49-F238E27FC236}">
                <a16:creationId xmlns:a16="http://schemas.microsoft.com/office/drawing/2014/main" id="{E0FEFB47-4D5D-4F23-8948-EAFD4C3BF5F2}"/>
              </a:ext>
            </a:extLst>
          </p:cNvPr>
          <p:cNvGraphicFramePr>
            <a:graphicFrameLocks noGrp="1"/>
          </p:cNvGraphicFramePr>
          <p:nvPr>
            <p:extLst>
              <p:ext uri="{D42A27DB-BD31-4B8C-83A1-F6EECF244321}">
                <p14:modId xmlns:p14="http://schemas.microsoft.com/office/powerpoint/2010/main" val="1518375411"/>
              </p:ext>
            </p:extLst>
          </p:nvPr>
        </p:nvGraphicFramePr>
        <p:xfrm>
          <a:off x="513184" y="1566631"/>
          <a:ext cx="8201609" cy="2825496"/>
        </p:xfrm>
        <a:graphic>
          <a:graphicData uri="http://schemas.openxmlformats.org/drawingml/2006/table">
            <a:tbl>
              <a:tblPr firstRow="1" firstCol="1" bandRow="1">
                <a:tableStyleId>{F2DE63D5-997A-4646-A377-4702673A728D}</a:tableStyleId>
              </a:tblPr>
              <a:tblGrid>
                <a:gridCol w="4721545">
                  <a:extLst>
                    <a:ext uri="{9D8B030D-6E8A-4147-A177-3AD203B41FA5}">
                      <a16:colId xmlns:a16="http://schemas.microsoft.com/office/drawing/2014/main" val="1974338067"/>
                    </a:ext>
                  </a:extLst>
                </a:gridCol>
                <a:gridCol w="1075300">
                  <a:extLst>
                    <a:ext uri="{9D8B030D-6E8A-4147-A177-3AD203B41FA5}">
                      <a16:colId xmlns:a16="http://schemas.microsoft.com/office/drawing/2014/main" val="1864626214"/>
                    </a:ext>
                  </a:extLst>
                </a:gridCol>
                <a:gridCol w="1270810">
                  <a:extLst>
                    <a:ext uri="{9D8B030D-6E8A-4147-A177-3AD203B41FA5}">
                      <a16:colId xmlns:a16="http://schemas.microsoft.com/office/drawing/2014/main" val="2011864368"/>
                    </a:ext>
                  </a:extLst>
                </a:gridCol>
                <a:gridCol w="1133954">
                  <a:extLst>
                    <a:ext uri="{9D8B030D-6E8A-4147-A177-3AD203B41FA5}">
                      <a16:colId xmlns:a16="http://schemas.microsoft.com/office/drawing/2014/main" val="3070943707"/>
                    </a:ext>
                  </a:extLst>
                </a:gridCol>
              </a:tblGrid>
              <a:tr h="546993">
                <a:tc>
                  <a:txBody>
                    <a:bodyPr/>
                    <a:lstStyle/>
                    <a:p>
                      <a:pPr algn="ctr"/>
                      <a:endParaRPr lang="en-US" sz="2000" dirty="0"/>
                    </a:p>
                  </a:txBody>
                  <a:tcPr marL="91416" marR="91416" marT="41148" marB="41148"/>
                </a:tc>
                <a:tc>
                  <a:txBody>
                    <a:bodyPr/>
                    <a:lstStyle/>
                    <a:p>
                      <a:pPr algn="ctr"/>
                      <a:r>
                        <a:rPr lang="en-US" sz="1800" dirty="0"/>
                        <a:t>SP2013</a:t>
                      </a:r>
                    </a:p>
                  </a:txBody>
                  <a:tcPr marL="91416" marR="91416" marT="41148" marB="41148"/>
                </a:tc>
                <a:tc>
                  <a:txBody>
                    <a:bodyPr/>
                    <a:lstStyle/>
                    <a:p>
                      <a:pPr algn="ctr"/>
                      <a:r>
                        <a:rPr lang="en-US" sz="1800" dirty="0"/>
                        <a:t>SP2016</a:t>
                      </a:r>
                      <a:br>
                        <a:rPr lang="en-US" sz="1800" dirty="0"/>
                      </a:br>
                      <a:r>
                        <a:rPr lang="en-US" sz="1800" dirty="0"/>
                        <a:t>SP2019</a:t>
                      </a:r>
                    </a:p>
                  </a:txBody>
                  <a:tcPr marL="91416" marR="91416" marT="41148" marB="41148"/>
                </a:tc>
                <a:tc>
                  <a:txBody>
                    <a:bodyPr/>
                    <a:lstStyle/>
                    <a:p>
                      <a:pPr algn="ctr"/>
                      <a:r>
                        <a:rPr lang="en-US" sz="1800" dirty="0"/>
                        <a:t>SPO</a:t>
                      </a:r>
                    </a:p>
                  </a:txBody>
                  <a:tcPr marL="91416" marR="91416" marT="41148" marB="41148"/>
                </a:tc>
                <a:extLst>
                  <a:ext uri="{0D108BD9-81ED-4DB2-BD59-A6C34878D82A}">
                    <a16:rowId xmlns:a16="http://schemas.microsoft.com/office/drawing/2014/main" val="1679205162"/>
                  </a:ext>
                </a:extLst>
              </a:tr>
              <a:tr h="3169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600" b="0" dirty="0"/>
                        <a:t>Accept: </a:t>
                      </a:r>
                      <a:r>
                        <a:rPr lang="nl-NL" sz="1600" b="0" dirty="0" err="1"/>
                        <a:t>application</a:t>
                      </a:r>
                      <a:r>
                        <a:rPr lang="nl-NL" sz="1600" b="0" dirty="0"/>
                        <a:t>/</a:t>
                      </a:r>
                      <a:r>
                        <a:rPr lang="nl-NL" sz="1600" b="0" dirty="0" err="1"/>
                        <a:t>json;odata</a:t>
                      </a:r>
                      <a:r>
                        <a:rPr lang="nl-NL" sz="1600" b="0" dirty="0"/>
                        <a:t>=</a:t>
                      </a:r>
                      <a:r>
                        <a:rPr lang="nl-NL" sz="1600" b="0" dirty="0" err="1"/>
                        <a:t>verbose</a:t>
                      </a:r>
                      <a:endParaRPr lang="en-US" sz="1600" b="0" dirty="0">
                        <a:solidFill>
                          <a:schemeClr val="tx1"/>
                        </a:solidFill>
                      </a:endParaRPr>
                    </a:p>
                  </a:txBody>
                  <a:tcPr marL="137160" marR="137160" marT="137160" marB="137160"/>
                </a:tc>
                <a:tc>
                  <a:txBody>
                    <a:bodyPr/>
                    <a:lstStyle/>
                    <a:p>
                      <a:pPr algn="ctr"/>
                      <a:r>
                        <a:rPr lang="en-US" sz="1800" dirty="0"/>
                        <a:t>Yes</a:t>
                      </a:r>
                    </a:p>
                  </a:txBody>
                  <a:tcPr marL="137160" marR="137160" marT="137160" marB="137160"/>
                </a:tc>
                <a:tc>
                  <a:txBody>
                    <a:bodyPr/>
                    <a:lstStyle/>
                    <a:p>
                      <a:pPr algn="ctr"/>
                      <a:r>
                        <a:rPr lang="en-US" sz="1800" dirty="0"/>
                        <a:t>Yes</a:t>
                      </a:r>
                    </a:p>
                  </a:txBody>
                  <a:tcPr marL="137160" marR="137160" marT="137160" marB="137160"/>
                </a:tc>
                <a:tc>
                  <a:txBody>
                    <a:bodyPr/>
                    <a:lstStyle/>
                    <a:p>
                      <a:pPr algn="ctr"/>
                      <a:r>
                        <a:rPr lang="en-US" sz="1800" dirty="0"/>
                        <a:t>Yes</a:t>
                      </a:r>
                    </a:p>
                  </a:txBody>
                  <a:tcPr marL="137160" marR="137160" marT="137160" marB="137160"/>
                </a:tc>
                <a:extLst>
                  <a:ext uri="{0D108BD9-81ED-4DB2-BD59-A6C34878D82A}">
                    <a16:rowId xmlns:a16="http://schemas.microsoft.com/office/drawing/2014/main" val="1064131501"/>
                  </a:ext>
                </a:extLst>
              </a:tr>
              <a:tr h="3169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600" b="0" dirty="0"/>
                        <a:t>Accept: </a:t>
                      </a:r>
                      <a:r>
                        <a:rPr lang="nl-NL" sz="1600" b="0" dirty="0" err="1"/>
                        <a:t>application</a:t>
                      </a:r>
                      <a:r>
                        <a:rPr lang="nl-NL" sz="1600" b="0" dirty="0"/>
                        <a:t>/</a:t>
                      </a:r>
                      <a:r>
                        <a:rPr lang="nl-NL" sz="1600" b="0" dirty="0" err="1"/>
                        <a:t>json;odata</a:t>
                      </a:r>
                      <a:r>
                        <a:rPr lang="nl-NL" sz="1600" b="0" dirty="0"/>
                        <a:t>=</a:t>
                      </a:r>
                      <a:r>
                        <a:rPr lang="nl-NL" sz="1600" b="0" dirty="0" err="1"/>
                        <a:t>minimalmetadata</a:t>
                      </a:r>
                      <a:endParaRPr lang="en-US" sz="1600" b="0" dirty="0">
                        <a:solidFill>
                          <a:schemeClr val="tx1"/>
                        </a:solidFill>
                      </a:endParaRPr>
                    </a:p>
                  </a:txBody>
                  <a:tcPr marL="137160" marR="137160" marT="137160" marB="137160"/>
                </a:tc>
                <a:tc>
                  <a:txBody>
                    <a:bodyPr/>
                    <a:lstStyle/>
                    <a:p>
                      <a:pPr algn="ctr"/>
                      <a:r>
                        <a:rPr lang="en-US" sz="1800" dirty="0"/>
                        <a:t>No</a:t>
                      </a:r>
                    </a:p>
                  </a:txBody>
                  <a:tcPr marL="137160" marR="137160" marT="137160" marB="137160"/>
                </a:tc>
                <a:tc>
                  <a:txBody>
                    <a:bodyPr/>
                    <a:lstStyle/>
                    <a:p>
                      <a:pPr algn="ctr"/>
                      <a:r>
                        <a:rPr lang="en-US" sz="1800" dirty="0"/>
                        <a:t>Yes</a:t>
                      </a:r>
                    </a:p>
                  </a:txBody>
                  <a:tcPr marL="137160" marR="137160" marT="137160" marB="137160"/>
                </a:tc>
                <a:tc>
                  <a:txBody>
                    <a:bodyPr/>
                    <a:lstStyle/>
                    <a:p>
                      <a:pPr algn="ctr"/>
                      <a:r>
                        <a:rPr lang="en-US" sz="1800" dirty="0"/>
                        <a:t>Yes</a:t>
                      </a:r>
                    </a:p>
                  </a:txBody>
                  <a:tcPr marL="137160" marR="137160" marT="137160" marB="137160"/>
                </a:tc>
                <a:extLst>
                  <a:ext uri="{0D108BD9-81ED-4DB2-BD59-A6C34878D82A}">
                    <a16:rowId xmlns:a16="http://schemas.microsoft.com/office/drawing/2014/main" val="3941514388"/>
                  </a:ext>
                </a:extLst>
              </a:tr>
              <a:tr h="3047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600" b="0" dirty="0"/>
                        <a:t>Accept: </a:t>
                      </a:r>
                      <a:r>
                        <a:rPr lang="nl-NL" sz="1600" b="0" dirty="0" err="1"/>
                        <a:t>application</a:t>
                      </a:r>
                      <a:r>
                        <a:rPr lang="nl-NL" sz="1600" b="0" dirty="0"/>
                        <a:t>/</a:t>
                      </a:r>
                      <a:r>
                        <a:rPr lang="nl-NL" sz="1600" b="0" dirty="0" err="1"/>
                        <a:t>json;odata</a:t>
                      </a:r>
                      <a:r>
                        <a:rPr lang="nl-NL" sz="1600" b="0" dirty="0"/>
                        <a:t>=</a:t>
                      </a:r>
                      <a:r>
                        <a:rPr lang="nl-NL" sz="1600" b="0" dirty="0" err="1"/>
                        <a:t>nometadata</a:t>
                      </a:r>
                      <a:endParaRPr lang="en-US" sz="1600" b="0" dirty="0">
                        <a:solidFill>
                          <a:schemeClr val="tx1"/>
                        </a:solidFill>
                      </a:endParaRPr>
                    </a:p>
                  </a:txBody>
                  <a:tcPr marL="137160" marR="137160" marT="137160" marB="137160"/>
                </a:tc>
                <a:tc>
                  <a:txBody>
                    <a:bodyPr/>
                    <a:lstStyle/>
                    <a:p>
                      <a:pPr algn="ctr"/>
                      <a:r>
                        <a:rPr lang="en-US" sz="1800" dirty="0"/>
                        <a:t>No</a:t>
                      </a:r>
                    </a:p>
                  </a:txBody>
                  <a:tcPr marL="137160" marR="137160" marT="137160" marB="137160"/>
                </a:tc>
                <a:tc>
                  <a:txBody>
                    <a:bodyPr/>
                    <a:lstStyle/>
                    <a:p>
                      <a:pPr algn="ctr"/>
                      <a:r>
                        <a:rPr lang="en-US" sz="1800" dirty="0"/>
                        <a:t>Yes</a:t>
                      </a:r>
                    </a:p>
                  </a:txBody>
                  <a:tcPr marL="137160" marR="137160" marT="137160" marB="137160"/>
                </a:tc>
                <a:tc>
                  <a:txBody>
                    <a:bodyPr/>
                    <a:lstStyle/>
                    <a:p>
                      <a:pPr algn="ctr"/>
                      <a:r>
                        <a:rPr lang="en-US" sz="1800" dirty="0"/>
                        <a:t>Yes</a:t>
                      </a:r>
                    </a:p>
                  </a:txBody>
                  <a:tcPr marL="137160" marR="137160" marT="137160" marB="137160"/>
                </a:tc>
                <a:extLst>
                  <a:ext uri="{0D108BD9-81ED-4DB2-BD59-A6C34878D82A}">
                    <a16:rowId xmlns:a16="http://schemas.microsoft.com/office/drawing/2014/main" val="1995970724"/>
                  </a:ext>
                </a:extLst>
              </a:tr>
              <a:tr h="0">
                <a:tc>
                  <a:txBody>
                    <a:bodyPr/>
                    <a:lstStyle/>
                    <a:p>
                      <a:r>
                        <a:rPr lang="nl-NL" sz="1600" b="0" dirty="0"/>
                        <a:t>Accept: </a:t>
                      </a:r>
                      <a:r>
                        <a:rPr lang="nl-NL" sz="1600" b="0" dirty="0" err="1"/>
                        <a:t>application</a:t>
                      </a:r>
                      <a:r>
                        <a:rPr lang="nl-NL" sz="1600" b="0" dirty="0"/>
                        <a:t>/</a:t>
                      </a:r>
                      <a:r>
                        <a:rPr lang="nl-NL" sz="1600" b="0" dirty="0" err="1"/>
                        <a:t>atom+xml</a:t>
                      </a:r>
                      <a:endParaRPr lang="nl-NL" sz="1600" b="0" dirty="0"/>
                    </a:p>
                  </a:txBody>
                  <a:tcPr marL="137160" marR="137160" marT="137160" marB="137160"/>
                </a:tc>
                <a:tc>
                  <a:txBody>
                    <a:bodyPr/>
                    <a:lstStyle/>
                    <a:p>
                      <a:pPr algn="ctr"/>
                      <a:r>
                        <a:rPr lang="en-US" sz="1800" dirty="0"/>
                        <a:t>Yes</a:t>
                      </a:r>
                    </a:p>
                  </a:txBody>
                  <a:tcPr marL="137160" marR="137160" marT="137160" marB="137160"/>
                </a:tc>
                <a:tc>
                  <a:txBody>
                    <a:bodyPr/>
                    <a:lstStyle/>
                    <a:p>
                      <a:pPr algn="ctr"/>
                      <a:r>
                        <a:rPr lang="en-US" sz="1800" dirty="0"/>
                        <a:t>Yes</a:t>
                      </a:r>
                    </a:p>
                  </a:txBody>
                  <a:tcPr marL="137160" marR="137160" marT="137160" marB="137160"/>
                </a:tc>
                <a:tc>
                  <a:txBody>
                    <a:bodyPr/>
                    <a:lstStyle/>
                    <a:p>
                      <a:pPr algn="ctr"/>
                      <a:r>
                        <a:rPr lang="en-US" sz="1800" dirty="0"/>
                        <a:t>Yes</a:t>
                      </a:r>
                    </a:p>
                  </a:txBody>
                  <a:tcPr marL="137160" marR="137160" marT="137160" marB="137160"/>
                </a:tc>
                <a:extLst>
                  <a:ext uri="{0D108BD9-81ED-4DB2-BD59-A6C34878D82A}">
                    <a16:rowId xmlns:a16="http://schemas.microsoft.com/office/drawing/2014/main" val="3268062165"/>
                  </a:ext>
                </a:extLst>
              </a:tr>
            </a:tbl>
          </a:graphicData>
        </a:graphic>
      </p:graphicFrame>
    </p:spTree>
    <p:extLst>
      <p:ext uri="{BB962C8B-B14F-4D97-AF65-F5344CB8AC3E}">
        <p14:creationId xmlns:p14="http://schemas.microsoft.com/office/powerpoint/2010/main" val="24511560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nl-NL" sz="1800" dirty="0"/>
              <a:t>HTTP POST</a:t>
            </a:r>
          </a:p>
          <a:p>
            <a:pPr lvl="1"/>
            <a:r>
              <a:rPr lang="en-US" sz="1400" dirty="0"/>
              <a:t>Creates an item</a:t>
            </a:r>
          </a:p>
          <a:p>
            <a:r>
              <a:rPr lang="en-US" sz="1800" dirty="0"/>
              <a:t>HTTP GET</a:t>
            </a:r>
          </a:p>
          <a:p>
            <a:pPr lvl="1"/>
            <a:r>
              <a:rPr lang="en-US" sz="1400" dirty="0"/>
              <a:t>Read data</a:t>
            </a:r>
          </a:p>
          <a:p>
            <a:r>
              <a:rPr lang="en-US" sz="1800" dirty="0"/>
              <a:t>HTTP DELETE</a:t>
            </a:r>
          </a:p>
          <a:p>
            <a:pPr lvl="1"/>
            <a:r>
              <a:rPr lang="en-US" sz="1400" dirty="0"/>
              <a:t>Delete an item</a:t>
            </a:r>
          </a:p>
          <a:p>
            <a:r>
              <a:rPr lang="en-US" sz="1800" dirty="0"/>
              <a:t>HTTP PUT</a:t>
            </a:r>
          </a:p>
          <a:p>
            <a:pPr lvl="1"/>
            <a:r>
              <a:rPr lang="en-US" sz="1400" dirty="0"/>
              <a:t>Update an item, reset all fields that have not been specified to their default values</a:t>
            </a:r>
          </a:p>
          <a:p>
            <a:r>
              <a:rPr lang="en-US" sz="1800" dirty="0"/>
              <a:t>HTTP MERGE</a:t>
            </a:r>
          </a:p>
          <a:p>
            <a:pPr lvl="1"/>
            <a:r>
              <a:rPr lang="en-US" sz="1400" dirty="0"/>
              <a:t>Update an item, only update the fields that have been specified, leave the rest as they are</a:t>
            </a:r>
          </a:p>
          <a:p>
            <a:endParaRPr lang="en-US" sz="1800" dirty="0"/>
          </a:p>
          <a:p>
            <a:r>
              <a:rPr lang="en-US" sz="1800" dirty="0"/>
              <a:t>Alternatively if firewalls only allow HTTP GET/POST, use X-HTTP-Method header in a HTTP POST</a:t>
            </a:r>
          </a:p>
          <a:p>
            <a:pPr lvl="1"/>
            <a:r>
              <a:rPr lang="en-US" sz="1400" dirty="0"/>
              <a:t>I.e. X-HTTP-Method: MERGE</a:t>
            </a:r>
          </a:p>
        </p:txBody>
      </p:sp>
      <p:sp>
        <p:nvSpPr>
          <p:cNvPr id="83" name="Title 3"/>
          <p:cNvSpPr>
            <a:spLocks noGrp="1"/>
          </p:cNvSpPr>
          <p:nvPr>
            <p:ph type="title"/>
          </p:nvPr>
        </p:nvSpPr>
        <p:spPr/>
        <p:txBody>
          <a:bodyPr/>
          <a:lstStyle/>
          <a:p>
            <a:r>
              <a:rPr lang="en-US" dirty="0"/>
              <a:t>HTTP Verbs</a:t>
            </a:r>
            <a:endParaRPr lang="nl-NL" dirty="0"/>
          </a:p>
        </p:txBody>
      </p:sp>
    </p:spTree>
    <p:extLst>
      <p:ext uri="{BB962C8B-B14F-4D97-AF65-F5344CB8AC3E}">
        <p14:creationId xmlns:p14="http://schemas.microsoft.com/office/powerpoint/2010/main" val="356131991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251080732"/>
              </p:ext>
            </p:extLst>
          </p:nvPr>
        </p:nvGraphicFramePr>
        <p:xfrm>
          <a:off x="201929" y="891882"/>
          <a:ext cx="8740142" cy="3813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35466781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891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807368749"/>
              </p:ext>
            </p:extLst>
          </p:nvPr>
        </p:nvGraphicFramePr>
        <p:xfrm>
          <a:off x="203668" y="891882"/>
          <a:ext cx="8740142" cy="3813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125037573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sz="2400" dirty="0"/>
          </a:p>
          <a:p>
            <a:r>
              <a:rPr lang="en-US" sz="2400" dirty="0"/>
              <a:t>Done using a HTTP POST/DELETE/PUT/MERGE</a:t>
            </a:r>
          </a:p>
          <a:p>
            <a:endParaRPr lang="en-US" sz="2400" dirty="0"/>
          </a:p>
          <a:p>
            <a:r>
              <a:rPr lang="en-US" sz="2400" dirty="0"/>
              <a:t>Requires an X-</a:t>
            </a:r>
            <a:r>
              <a:rPr lang="en-US" sz="2400" dirty="0" err="1"/>
              <a:t>RequestDigest</a:t>
            </a:r>
            <a:r>
              <a:rPr lang="en-US" sz="2400" dirty="0"/>
              <a:t> for security purposes</a:t>
            </a:r>
          </a:p>
          <a:p>
            <a:endParaRPr lang="en-US" sz="2400" dirty="0"/>
          </a:p>
          <a:p>
            <a:r>
              <a:rPr lang="en-US" sz="2400" dirty="0"/>
              <a:t>Allows usage of the If-Match header for concurrency control</a:t>
            </a:r>
          </a:p>
          <a:p>
            <a:endParaRPr lang="en-US" sz="2400" dirty="0"/>
          </a:p>
        </p:txBody>
      </p:sp>
      <p:sp>
        <p:nvSpPr>
          <p:cNvPr id="83" name="Title 3"/>
          <p:cNvSpPr>
            <a:spLocks noGrp="1"/>
          </p:cNvSpPr>
          <p:nvPr>
            <p:ph type="title"/>
          </p:nvPr>
        </p:nvSpPr>
        <p:spPr/>
        <p:txBody>
          <a:bodyPr/>
          <a:lstStyle/>
          <a:p>
            <a:r>
              <a:rPr lang="en-US" dirty="0"/>
              <a:t>Changing REST/OData Data</a:t>
            </a:r>
            <a:endParaRPr lang="nl-NL" dirty="0"/>
          </a:p>
        </p:txBody>
      </p:sp>
    </p:spTree>
    <p:extLst>
      <p:ext uri="{BB962C8B-B14F-4D97-AF65-F5344CB8AC3E}">
        <p14:creationId xmlns:p14="http://schemas.microsoft.com/office/powerpoint/2010/main" val="80402111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2000" dirty="0"/>
              <a:t>Changing data always requires the X-</a:t>
            </a:r>
            <a:r>
              <a:rPr lang="en-US" sz="2000" dirty="0" err="1"/>
              <a:t>RequestDigest</a:t>
            </a:r>
            <a:r>
              <a:rPr lang="en-US" sz="2000" dirty="0"/>
              <a:t> header to be sent in the request</a:t>
            </a:r>
          </a:p>
          <a:p>
            <a:endParaRPr lang="en-US" sz="2000" dirty="0"/>
          </a:p>
          <a:p>
            <a:r>
              <a:rPr lang="en-US" sz="2000" dirty="0"/>
              <a:t>When called from SharePoint</a:t>
            </a:r>
          </a:p>
          <a:p>
            <a:pPr lvl="1"/>
            <a:r>
              <a:rPr lang="en-US" sz="1400" dirty="0"/>
              <a:t>Use $("#__REQUESTDIGEST").</a:t>
            </a:r>
            <a:r>
              <a:rPr lang="en-US" sz="1400" dirty="0" err="1"/>
              <a:t>val</a:t>
            </a:r>
            <a:r>
              <a:rPr lang="en-US" sz="1400" dirty="0"/>
              <a:t>()</a:t>
            </a:r>
          </a:p>
          <a:p>
            <a:endParaRPr lang="en-US" sz="1800" dirty="0"/>
          </a:p>
          <a:p>
            <a:r>
              <a:rPr lang="en-US" sz="2000" dirty="0"/>
              <a:t>When called outside SharePoint</a:t>
            </a:r>
          </a:p>
          <a:p>
            <a:pPr lvl="1"/>
            <a:r>
              <a:rPr lang="en-US" sz="1400" dirty="0"/>
              <a:t>Place an empty POST call to /_</a:t>
            </a:r>
            <a:r>
              <a:rPr lang="en-US" sz="1400" dirty="0" err="1"/>
              <a:t>api</a:t>
            </a:r>
            <a:r>
              <a:rPr lang="en-US" sz="1400" dirty="0"/>
              <a:t>/</a:t>
            </a:r>
            <a:r>
              <a:rPr lang="en-US" sz="1400" dirty="0" err="1"/>
              <a:t>contextinfo</a:t>
            </a:r>
            <a:endParaRPr lang="en-US" sz="1400" dirty="0"/>
          </a:p>
          <a:p>
            <a:pPr lvl="1"/>
            <a:r>
              <a:rPr lang="en-US" sz="1400" dirty="0"/>
              <a:t>Or use the _</a:t>
            </a:r>
            <a:r>
              <a:rPr lang="en-US" sz="1400" dirty="0" err="1"/>
              <a:t>vti_bin</a:t>
            </a:r>
            <a:r>
              <a:rPr lang="en-US" sz="1400" dirty="0"/>
              <a:t>/sites.asmx method </a:t>
            </a:r>
          </a:p>
          <a:p>
            <a:pPr marL="188994" lvl="1" indent="0">
              <a:buNone/>
            </a:pPr>
            <a:r>
              <a:rPr lang="en-US" sz="1400" dirty="0"/>
              <a:t>		</a:t>
            </a:r>
            <a:r>
              <a:rPr lang="en-US" sz="1400" dirty="0" err="1"/>
              <a:t>GetUpdatedFormDigestInformation</a:t>
            </a:r>
            <a:endParaRPr lang="en-US" sz="1400" dirty="0"/>
          </a:p>
          <a:p>
            <a:endParaRPr lang="en-US" sz="1800" dirty="0"/>
          </a:p>
          <a:p>
            <a:r>
              <a:rPr lang="en-US" sz="2000" dirty="0"/>
              <a:t>Default Digest lifetime is 30 minutes</a:t>
            </a:r>
            <a:br>
              <a:rPr lang="en-US" sz="1800" dirty="0"/>
            </a:br>
            <a:endParaRPr lang="en-US" sz="1800" dirty="0"/>
          </a:p>
        </p:txBody>
      </p:sp>
      <p:sp>
        <p:nvSpPr>
          <p:cNvPr id="83" name="Title 3"/>
          <p:cNvSpPr>
            <a:spLocks noGrp="1"/>
          </p:cNvSpPr>
          <p:nvPr>
            <p:ph type="title"/>
          </p:nvPr>
        </p:nvSpPr>
        <p:spPr/>
        <p:txBody>
          <a:bodyPr/>
          <a:lstStyle/>
          <a:p>
            <a:r>
              <a:rPr lang="en-US" dirty="0"/>
              <a:t>X-</a:t>
            </a:r>
            <a:r>
              <a:rPr lang="en-US" dirty="0" err="1"/>
              <a:t>RequestDigest</a:t>
            </a:r>
            <a:endParaRPr lang="nl-NL" dirty="0"/>
          </a:p>
        </p:txBody>
      </p:sp>
      <p:pic>
        <p:nvPicPr>
          <p:cNvPr id="5" name="Picture 4"/>
          <p:cNvPicPr>
            <a:picLocks noChangeAspect="1"/>
          </p:cNvPicPr>
          <p:nvPr/>
        </p:nvPicPr>
        <p:blipFill>
          <a:blip r:embed="rId3"/>
          <a:stretch>
            <a:fillRect/>
          </a:stretch>
        </p:blipFill>
        <p:spPr>
          <a:xfrm>
            <a:off x="4800600" y="1885950"/>
            <a:ext cx="3962400" cy="2188906"/>
          </a:xfrm>
          <a:prstGeom prst="rect">
            <a:avLst/>
          </a:prstGeom>
        </p:spPr>
      </p:pic>
    </p:spTree>
    <p:extLst>
      <p:ext uri="{BB962C8B-B14F-4D97-AF65-F5344CB8AC3E}">
        <p14:creationId xmlns:p14="http://schemas.microsoft.com/office/powerpoint/2010/main" val="352128883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2000" dirty="0"/>
              <a:t>Possible via If-Match header</a:t>
            </a:r>
          </a:p>
          <a:p>
            <a:pPr lvl="1"/>
            <a:r>
              <a:rPr lang="en-US" sz="1600" dirty="0"/>
              <a:t>OData standard</a:t>
            </a:r>
          </a:p>
          <a:p>
            <a:pPr lvl="1"/>
            <a:r>
              <a:rPr lang="en-US" sz="1600" dirty="0" err="1"/>
              <a:t>ETag</a:t>
            </a:r>
            <a:r>
              <a:rPr lang="en-US" sz="1600" dirty="0"/>
              <a:t> number != SharePoint version number</a:t>
            </a:r>
          </a:p>
          <a:p>
            <a:pPr lvl="1"/>
            <a:r>
              <a:rPr lang="en-US" sz="1600" dirty="0"/>
              <a:t>Specify the exact same value as the </a:t>
            </a:r>
            <a:r>
              <a:rPr lang="en-US" sz="1600" dirty="0" err="1"/>
              <a:t>Etag</a:t>
            </a:r>
            <a:r>
              <a:rPr lang="en-US" sz="1600" dirty="0"/>
              <a:t> and between quotes, i.e. If-Match: “1”</a:t>
            </a:r>
          </a:p>
          <a:p>
            <a:pPr lvl="1"/>
            <a:r>
              <a:rPr lang="en-US" sz="1600" dirty="0"/>
              <a:t>Use If-Match: * to disable concurrency control</a:t>
            </a:r>
          </a:p>
          <a:p>
            <a:pPr lvl="1"/>
            <a:r>
              <a:rPr lang="en-US" sz="1600" i="1" dirty="0"/>
              <a:t>Only usable with SharePoint lists and list items</a:t>
            </a:r>
          </a:p>
          <a:p>
            <a:endParaRPr lang="en-US" sz="2400" dirty="0"/>
          </a:p>
        </p:txBody>
      </p:sp>
      <p:sp>
        <p:nvSpPr>
          <p:cNvPr id="83" name="Title 3"/>
          <p:cNvSpPr>
            <a:spLocks noGrp="1"/>
          </p:cNvSpPr>
          <p:nvPr>
            <p:ph type="title"/>
          </p:nvPr>
        </p:nvSpPr>
        <p:spPr/>
        <p:txBody>
          <a:bodyPr/>
          <a:lstStyle/>
          <a:p>
            <a:r>
              <a:rPr lang="en-US" dirty="0"/>
              <a:t>Concurrency control</a:t>
            </a:r>
            <a:endParaRPr lang="nl-NL" dirty="0"/>
          </a:p>
        </p:txBody>
      </p:sp>
      <p:pic>
        <p:nvPicPr>
          <p:cNvPr id="7" name="Picture 6"/>
          <p:cNvPicPr>
            <a:picLocks noChangeAspect="1"/>
          </p:cNvPicPr>
          <p:nvPr/>
        </p:nvPicPr>
        <p:blipFill>
          <a:blip r:embed="rId3"/>
          <a:stretch>
            <a:fillRect/>
          </a:stretch>
        </p:blipFill>
        <p:spPr>
          <a:xfrm>
            <a:off x="990600" y="2867870"/>
            <a:ext cx="4419983" cy="1188823"/>
          </a:xfrm>
          <a:prstGeom prst="rect">
            <a:avLst/>
          </a:prstGeom>
        </p:spPr>
      </p:pic>
      <p:pic>
        <p:nvPicPr>
          <p:cNvPr id="5" name="Picture 4"/>
          <p:cNvPicPr>
            <a:picLocks noChangeAspect="1"/>
          </p:cNvPicPr>
          <p:nvPr/>
        </p:nvPicPr>
        <p:blipFill>
          <a:blip r:embed="rId4"/>
          <a:stretch>
            <a:fillRect/>
          </a:stretch>
        </p:blipFill>
        <p:spPr>
          <a:xfrm>
            <a:off x="3674471" y="3181350"/>
            <a:ext cx="5159187" cy="1524132"/>
          </a:xfrm>
          <a:prstGeom prst="rect">
            <a:avLst/>
          </a:prstGeom>
        </p:spPr>
      </p:pic>
    </p:spTree>
    <p:extLst>
      <p:ext uri="{BB962C8B-B14F-4D97-AF65-F5344CB8AC3E}">
        <p14:creationId xmlns:p14="http://schemas.microsoft.com/office/powerpoint/2010/main" val="39574063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2000"/>
              <a:t>Retrieving all list items in a specific list</a:t>
            </a:r>
          </a:p>
          <a:p>
            <a:pPr lvl="1"/>
            <a:r>
              <a:rPr lang="en-US" sz="1400"/>
              <a:t>https://dev.contoso.local/_api/web/lists/getbytitle('documents')/items</a:t>
            </a:r>
          </a:p>
          <a:p>
            <a:r>
              <a:rPr lang="en-US" sz="2000"/>
              <a:t>Retrieving the first item in a specific list</a:t>
            </a:r>
          </a:p>
          <a:p>
            <a:pPr lvl="1"/>
            <a:r>
              <a:rPr lang="en-US" sz="1400"/>
              <a:t>https://dev.contoso.local/_api/web/lists/getbytitle('documents')/items(1)</a:t>
            </a:r>
          </a:p>
          <a:p>
            <a:r>
              <a:rPr lang="en-US" sz="2000"/>
              <a:t>Retrieve all lists in a web, but only the title and sort them alphabetically</a:t>
            </a:r>
          </a:p>
          <a:p>
            <a:pPr lvl="1"/>
            <a:r>
              <a:rPr lang="en-US" sz="1400"/>
              <a:t>https://dev.contoso.local/_api/web/lists?$select=Title&amp;$orderby=Title</a:t>
            </a:r>
          </a:p>
          <a:p>
            <a:r>
              <a:rPr lang="en-US" sz="2000"/>
              <a:t>Retrieving just the title of the web</a:t>
            </a:r>
          </a:p>
          <a:p>
            <a:pPr lvl="1"/>
            <a:r>
              <a:rPr lang="en-US" sz="1400"/>
              <a:t>https://dev.contoso.local/_api/web/title</a:t>
            </a:r>
          </a:p>
          <a:p>
            <a:r>
              <a:rPr lang="en-US" sz="2000"/>
              <a:t>Retrieving the filename of all documents in the Documents library of which the filename starts with ‘Step’</a:t>
            </a:r>
          </a:p>
          <a:p>
            <a:pPr lvl="1"/>
            <a:r>
              <a:rPr lang="da-DK" sz="1400"/>
              <a:t>https://dev.contoso.local/_api/web/lists/getbytitle('Documents')/items?$select=FileLeafRef&amp;$filter=startswith(FileLeafRef, 'Step’)</a:t>
            </a:r>
          </a:p>
          <a:p>
            <a:r>
              <a:rPr lang="da-DK" sz="2000"/>
              <a:t>Executing a CAML query</a:t>
            </a:r>
          </a:p>
          <a:p>
            <a:pPr lvl="1"/>
            <a:r>
              <a:rPr lang="da-DK" sz="1400"/>
              <a:t>https://dev.contoso.local/_api/web/lists/getbytitle('Documents’)/GetItems(query=&lt;View&gt;...&lt;/View&gt;)</a:t>
            </a:r>
          </a:p>
          <a:p>
            <a:pPr lvl="1"/>
            <a:endParaRPr lang="en-US" sz="1400"/>
          </a:p>
          <a:p>
            <a:pPr lvl="1"/>
            <a:endParaRPr lang="en-US" sz="1400" dirty="0"/>
          </a:p>
        </p:txBody>
      </p:sp>
      <p:sp>
        <p:nvSpPr>
          <p:cNvPr id="83" name="Title 3"/>
          <p:cNvSpPr>
            <a:spLocks noGrp="1"/>
          </p:cNvSpPr>
          <p:nvPr>
            <p:ph type="title"/>
          </p:nvPr>
        </p:nvSpPr>
        <p:spPr/>
        <p:txBody>
          <a:bodyPr/>
          <a:lstStyle/>
          <a:p>
            <a:r>
              <a:rPr lang="en-US" sz="3200"/>
              <a:t>Examples of Querying Data</a:t>
            </a:r>
            <a:endParaRPr lang="nl-NL" sz="3200" dirty="0"/>
          </a:p>
        </p:txBody>
      </p:sp>
    </p:spTree>
    <p:extLst>
      <p:ext uri="{BB962C8B-B14F-4D97-AF65-F5344CB8AC3E}">
        <p14:creationId xmlns:p14="http://schemas.microsoft.com/office/powerpoint/2010/main" val="841672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5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25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25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25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25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25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25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25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25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25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25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25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25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25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25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25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56" dur="25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25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62" dur="25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250" fill="hold"/>
                                        <p:tgtEl>
                                          <p:spTgt spid="4">
                                            <p:txEl>
                                              <p:pRg st="10" end="10"/>
                                            </p:txEl>
                                          </p:spTgt>
                                        </p:tgtEl>
                                        <p:attrNameLst>
                                          <p:attrName>ppt_x</p:attrName>
                                        </p:attrNameLst>
                                      </p:cBhvr>
                                      <p:tavLst>
                                        <p:tav tm="0">
                                          <p:val>
                                            <p:strVal val="0-#ppt_w/2"/>
                                          </p:val>
                                        </p:tav>
                                        <p:tav tm="100000">
                                          <p:val>
                                            <p:strVal val="#ppt_x"/>
                                          </p:val>
                                        </p:tav>
                                      </p:tavLst>
                                    </p:anim>
                                    <p:anim calcmode="lin" valueType="num">
                                      <p:cBhvr additive="base">
                                        <p:cTn id="68" dur="250" fill="hold"/>
                                        <p:tgtEl>
                                          <p:spTgt spid="4">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 calcmode="lin" valueType="num">
                                      <p:cBhvr additive="base">
                                        <p:cTn id="73" dur="250" fill="hold"/>
                                        <p:tgtEl>
                                          <p:spTgt spid="4">
                                            <p:txEl>
                                              <p:pRg st="11" end="11"/>
                                            </p:txEl>
                                          </p:spTgt>
                                        </p:tgtEl>
                                        <p:attrNameLst>
                                          <p:attrName>ppt_x</p:attrName>
                                        </p:attrNameLst>
                                      </p:cBhvr>
                                      <p:tavLst>
                                        <p:tav tm="0">
                                          <p:val>
                                            <p:strVal val="0-#ppt_w/2"/>
                                          </p:val>
                                        </p:tav>
                                        <p:tav tm="100000">
                                          <p:val>
                                            <p:strVal val="#ppt_x"/>
                                          </p:val>
                                        </p:tav>
                                      </p:tavLst>
                                    </p:anim>
                                    <p:anim calcmode="lin" valueType="num">
                                      <p:cBhvr additive="base">
                                        <p:cTn id="74" dur="250" fill="hold"/>
                                        <p:tgtEl>
                                          <p:spTgt spid="4">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4" y="892175"/>
            <a:ext cx="4001110" cy="3943594"/>
          </a:xfrm>
        </p:spPr>
        <p:txBody>
          <a:bodyPr/>
          <a:lstStyle/>
          <a:p>
            <a:r>
              <a:rPr lang="en-US" dirty="0"/>
              <a:t>Create a new list item in a list called Tasks</a:t>
            </a:r>
          </a:p>
          <a:p>
            <a:pPr lvl="1"/>
            <a:r>
              <a:rPr lang="en-US" dirty="0"/>
              <a:t>Notice use of HTTP POST</a:t>
            </a:r>
          </a:p>
          <a:p>
            <a:pPr lvl="1"/>
            <a:r>
              <a:rPr lang="en-US" dirty="0"/>
              <a:t>Notice the Accept and Content-Type headers</a:t>
            </a:r>
          </a:p>
          <a:p>
            <a:pPr lvl="1"/>
            <a:r>
              <a:rPr lang="en-US" dirty="0"/>
              <a:t>Notice the mandatory X-</a:t>
            </a:r>
            <a:r>
              <a:rPr lang="en-US" dirty="0" err="1"/>
              <a:t>RequestDigest</a:t>
            </a:r>
            <a:endParaRPr lang="en-US" dirty="0"/>
          </a:p>
          <a:p>
            <a:pPr lvl="1"/>
            <a:r>
              <a:rPr lang="en-US" dirty="0"/>
              <a:t>The Type in the POST Body consists out of</a:t>
            </a:r>
          </a:p>
          <a:p>
            <a:pPr lvl="2"/>
            <a:r>
              <a:rPr lang="en-US" dirty="0" err="1"/>
              <a:t>SP.Data</a:t>
            </a:r>
            <a:r>
              <a:rPr lang="en-US" dirty="0"/>
              <a:t>.&lt;</a:t>
            </a:r>
            <a:r>
              <a:rPr lang="en-US" dirty="0" err="1"/>
              <a:t>listname</a:t>
            </a:r>
            <a:r>
              <a:rPr lang="en-US" dirty="0"/>
              <a:t>&gt;</a:t>
            </a:r>
            <a:r>
              <a:rPr lang="en-US" dirty="0" err="1"/>
              <a:t>ListItem</a:t>
            </a:r>
            <a:endParaRPr lang="en-US" dirty="0"/>
          </a:p>
          <a:p>
            <a:pPr lvl="1"/>
            <a:r>
              <a:rPr lang="en-US" dirty="0"/>
              <a:t>This request will return a HTTP 201 Created</a:t>
            </a:r>
            <a:br>
              <a:rPr lang="en-US" dirty="0"/>
            </a:br>
            <a:r>
              <a:rPr lang="en-US" dirty="0"/>
              <a:t>when successful</a:t>
            </a:r>
            <a:br>
              <a:rPr lang="en-US" dirty="0"/>
            </a:br>
            <a:endParaRPr lang="en-US" dirty="0"/>
          </a:p>
          <a:p>
            <a:pPr lvl="1"/>
            <a:endParaRPr lang="en-US" dirty="0"/>
          </a:p>
        </p:txBody>
      </p:sp>
      <p:sp>
        <p:nvSpPr>
          <p:cNvPr id="83" name="Title 3"/>
          <p:cNvSpPr>
            <a:spLocks noGrp="1"/>
          </p:cNvSpPr>
          <p:nvPr>
            <p:ph type="title"/>
          </p:nvPr>
        </p:nvSpPr>
        <p:spPr>
          <a:xfrm>
            <a:off x="201930" y="217133"/>
            <a:ext cx="8741880" cy="674749"/>
          </a:xfrm>
        </p:spPr>
        <p:txBody>
          <a:bodyPr/>
          <a:lstStyle/>
          <a:p>
            <a:r>
              <a:rPr lang="en-US" dirty="0"/>
              <a:t>Examples of Creating Data</a:t>
            </a:r>
            <a:endParaRPr lang="nl-NL" dirty="0"/>
          </a:p>
        </p:txBody>
      </p:sp>
      <p:pic>
        <p:nvPicPr>
          <p:cNvPr id="5" name="Picture 4"/>
          <p:cNvPicPr>
            <a:picLocks noChangeAspect="1"/>
          </p:cNvPicPr>
          <p:nvPr/>
        </p:nvPicPr>
        <p:blipFill>
          <a:blip r:embed="rId3"/>
          <a:stretch>
            <a:fillRect/>
          </a:stretch>
        </p:blipFill>
        <p:spPr>
          <a:xfrm>
            <a:off x="4267200" y="1251141"/>
            <a:ext cx="4785519" cy="3454209"/>
          </a:xfrm>
          <a:prstGeom prst="rect">
            <a:avLst/>
          </a:prstGeom>
        </p:spPr>
      </p:pic>
    </p:spTree>
    <p:extLst>
      <p:ext uri="{BB962C8B-B14F-4D97-AF65-F5344CB8AC3E}">
        <p14:creationId xmlns:p14="http://schemas.microsoft.com/office/powerpoint/2010/main" val="8285112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1614" y="892174"/>
            <a:ext cx="4669324" cy="4057895"/>
          </a:xfrm>
        </p:spPr>
        <p:txBody>
          <a:bodyPr/>
          <a:lstStyle/>
          <a:p>
            <a:r>
              <a:rPr lang="en-US" dirty="0"/>
              <a:t>Updates an existing list item in a list called Tasks</a:t>
            </a:r>
          </a:p>
          <a:p>
            <a:pPr lvl="1"/>
            <a:r>
              <a:rPr lang="en-US" dirty="0"/>
              <a:t>Notice use of HTTP POST overriding the intended use to MERGE using the X-HTTP-Method header</a:t>
            </a:r>
          </a:p>
          <a:p>
            <a:pPr lvl="1"/>
            <a:r>
              <a:rPr lang="en-US" dirty="0"/>
              <a:t>Notice the Accept and Content-Type headers</a:t>
            </a:r>
          </a:p>
          <a:p>
            <a:pPr lvl="1"/>
            <a:r>
              <a:rPr lang="en-US" dirty="0"/>
              <a:t>Notice the mandatory X-</a:t>
            </a:r>
            <a:r>
              <a:rPr lang="en-US" dirty="0" err="1"/>
              <a:t>RequestDigest</a:t>
            </a:r>
            <a:endParaRPr lang="en-US" dirty="0"/>
          </a:p>
          <a:p>
            <a:pPr lvl="1"/>
            <a:r>
              <a:rPr lang="en-US" dirty="0"/>
              <a:t>Notice If-Match header</a:t>
            </a:r>
          </a:p>
          <a:p>
            <a:pPr lvl="1"/>
            <a:r>
              <a:rPr lang="en-US" dirty="0"/>
              <a:t>The Type in the POST Body consists out of</a:t>
            </a:r>
          </a:p>
          <a:p>
            <a:pPr lvl="2"/>
            <a:r>
              <a:rPr lang="en-US" dirty="0" err="1"/>
              <a:t>SP.Data</a:t>
            </a:r>
            <a:r>
              <a:rPr lang="en-US" dirty="0"/>
              <a:t>.&lt;</a:t>
            </a:r>
            <a:r>
              <a:rPr lang="en-US" dirty="0" err="1"/>
              <a:t>listname</a:t>
            </a:r>
            <a:r>
              <a:rPr lang="en-US" dirty="0"/>
              <a:t>&gt;</a:t>
            </a:r>
            <a:r>
              <a:rPr lang="en-US" dirty="0" err="1"/>
              <a:t>ListItem</a:t>
            </a:r>
            <a:endParaRPr lang="en-US" dirty="0"/>
          </a:p>
          <a:p>
            <a:pPr lvl="1"/>
            <a:r>
              <a:rPr lang="en-US" dirty="0"/>
              <a:t>This request will return a HTTP 204 No </a:t>
            </a:r>
            <a:br>
              <a:rPr lang="en-US" dirty="0"/>
            </a:br>
            <a:r>
              <a:rPr lang="en-US" dirty="0"/>
              <a:t>Content when successful</a:t>
            </a:r>
          </a:p>
        </p:txBody>
      </p:sp>
      <p:sp>
        <p:nvSpPr>
          <p:cNvPr id="3" name="Title 2"/>
          <p:cNvSpPr>
            <a:spLocks noGrp="1"/>
          </p:cNvSpPr>
          <p:nvPr>
            <p:ph type="title"/>
          </p:nvPr>
        </p:nvSpPr>
        <p:spPr>
          <a:xfrm>
            <a:off x="201930" y="217133"/>
            <a:ext cx="8741880" cy="674749"/>
          </a:xfrm>
        </p:spPr>
        <p:txBody>
          <a:bodyPr/>
          <a:lstStyle/>
          <a:p>
            <a:r>
              <a:rPr lang="en-US" dirty="0"/>
              <a:t>Examples of Updating Data</a:t>
            </a:r>
          </a:p>
        </p:txBody>
      </p:sp>
      <p:pic>
        <p:nvPicPr>
          <p:cNvPr id="4" name="Picture 3"/>
          <p:cNvPicPr>
            <a:picLocks noChangeAspect="1"/>
          </p:cNvPicPr>
          <p:nvPr/>
        </p:nvPicPr>
        <p:blipFill>
          <a:blip r:embed="rId3"/>
          <a:stretch>
            <a:fillRect/>
          </a:stretch>
        </p:blipFill>
        <p:spPr>
          <a:xfrm>
            <a:off x="4850409" y="1047750"/>
            <a:ext cx="4242804" cy="2803281"/>
          </a:xfrm>
          <a:prstGeom prst="rect">
            <a:avLst/>
          </a:prstGeom>
        </p:spPr>
      </p:pic>
    </p:spTree>
    <p:extLst>
      <p:ext uri="{BB962C8B-B14F-4D97-AF65-F5344CB8AC3E}">
        <p14:creationId xmlns:p14="http://schemas.microsoft.com/office/powerpoint/2010/main" val="71922851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4256087" cy="3671033"/>
          </a:xfrm>
        </p:spPr>
        <p:txBody>
          <a:bodyPr/>
          <a:lstStyle/>
          <a:p>
            <a:r>
              <a:rPr lang="en-US" dirty="0"/>
              <a:t>Deletes a list item from a list called Tasks</a:t>
            </a:r>
          </a:p>
          <a:p>
            <a:pPr lvl="1"/>
            <a:r>
              <a:rPr lang="en-US" dirty="0"/>
              <a:t>Notice it using a HTTP DELETE</a:t>
            </a:r>
          </a:p>
          <a:p>
            <a:pPr lvl="1"/>
            <a:r>
              <a:rPr lang="en-US" dirty="0"/>
              <a:t>Notice the mandatory X-</a:t>
            </a:r>
            <a:r>
              <a:rPr lang="en-US" dirty="0" err="1"/>
              <a:t>RequestDigest</a:t>
            </a:r>
            <a:endParaRPr lang="en-US" dirty="0"/>
          </a:p>
          <a:p>
            <a:pPr lvl="1"/>
            <a:r>
              <a:rPr lang="en-US" dirty="0"/>
              <a:t>Notice the If-Match header</a:t>
            </a:r>
          </a:p>
          <a:p>
            <a:pPr lvl="1"/>
            <a:r>
              <a:rPr lang="en-US" dirty="0"/>
              <a:t>This request will return a HTTP 200 OK when </a:t>
            </a:r>
            <a:br>
              <a:rPr lang="en-US" dirty="0"/>
            </a:br>
            <a:r>
              <a:rPr lang="en-US" dirty="0"/>
              <a:t>successful</a:t>
            </a:r>
            <a:br>
              <a:rPr lang="en-US" dirty="0"/>
            </a:br>
            <a:endParaRPr lang="en-US" dirty="0"/>
          </a:p>
          <a:p>
            <a:pPr lvl="1"/>
            <a:endParaRPr lang="en-US" dirty="0"/>
          </a:p>
        </p:txBody>
      </p:sp>
      <p:sp>
        <p:nvSpPr>
          <p:cNvPr id="83" name="Title 3"/>
          <p:cNvSpPr>
            <a:spLocks noGrp="1"/>
          </p:cNvSpPr>
          <p:nvPr>
            <p:ph type="title"/>
          </p:nvPr>
        </p:nvSpPr>
        <p:spPr>
          <a:xfrm>
            <a:off x="201930" y="217133"/>
            <a:ext cx="8741880" cy="674749"/>
          </a:xfrm>
        </p:spPr>
        <p:txBody>
          <a:bodyPr/>
          <a:lstStyle/>
          <a:p>
            <a:r>
              <a:rPr lang="en-US" dirty="0"/>
              <a:t>Examples of Deleting data</a:t>
            </a:r>
            <a:endParaRPr lang="nl-NL" dirty="0"/>
          </a:p>
        </p:txBody>
      </p:sp>
      <p:pic>
        <p:nvPicPr>
          <p:cNvPr id="5" name="Picture 4"/>
          <p:cNvPicPr>
            <a:picLocks noChangeAspect="1"/>
          </p:cNvPicPr>
          <p:nvPr/>
        </p:nvPicPr>
        <p:blipFill>
          <a:blip r:embed="rId3"/>
          <a:stretch>
            <a:fillRect/>
          </a:stretch>
        </p:blipFill>
        <p:spPr>
          <a:xfrm>
            <a:off x="4492752" y="1154246"/>
            <a:ext cx="4457364" cy="3182888"/>
          </a:xfrm>
          <a:prstGeom prst="rect">
            <a:avLst/>
          </a:prstGeom>
        </p:spPr>
      </p:pic>
    </p:spTree>
    <p:extLst>
      <p:ext uri="{BB962C8B-B14F-4D97-AF65-F5344CB8AC3E}">
        <p14:creationId xmlns:p14="http://schemas.microsoft.com/office/powerpoint/2010/main" val="229861397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01929" y="891882"/>
          <a:ext cx="8740142" cy="3813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2751001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9209B674-4702-4807-B0BE-EBA6E99BEB7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C4A6DCD2-C317-44F2-B8E2-42257E4A658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0A900138-EFF7-49A7-B273-3D9F4AB28F9A}"/>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8973525A-C8AC-4C9C-A303-84301CD4C580}"/>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4631CE87-F0B1-4EC9-897F-285F3F084F1A}"/>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6E5C3E44-6DE4-4756-A9A4-AC43497F053B}"/>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B9AC5C0A-96A1-4836-A6DA-D63455BC3BB0}"/>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17F284D8-5B7A-4F16-9C27-319D430E201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1613" y="892175"/>
            <a:ext cx="8740775" cy="2180853"/>
          </a:xfrm>
        </p:spPr>
        <p:txBody>
          <a:bodyPr/>
          <a:lstStyle/>
          <a:p>
            <a:r>
              <a:rPr lang="en-US" dirty="0"/>
              <a:t>REST/OData can be used for CRUD Operations</a:t>
            </a:r>
          </a:p>
          <a:p>
            <a:r>
              <a:rPr lang="en-US" dirty="0"/>
              <a:t>The Uri string is used to interact with SharePoint data</a:t>
            </a:r>
          </a:p>
          <a:p>
            <a:r>
              <a:rPr lang="en-US" dirty="0"/>
              <a:t>HTTP GET, POST, DELETE, PUT, and MERGE are common calls; those changing data will require X-</a:t>
            </a:r>
            <a:r>
              <a:rPr lang="en-US" dirty="0" err="1"/>
              <a:t>RequestDigest</a:t>
            </a:r>
            <a:r>
              <a:rPr lang="en-US" dirty="0"/>
              <a:t> in the header</a:t>
            </a:r>
          </a:p>
        </p:txBody>
      </p:sp>
      <p:sp>
        <p:nvSpPr>
          <p:cNvPr id="3" name="Title 2"/>
          <p:cNvSpPr>
            <a:spLocks noGrp="1"/>
          </p:cNvSpPr>
          <p:nvPr>
            <p:ph type="title"/>
          </p:nvPr>
        </p:nvSpPr>
        <p:spPr>
          <a:xfrm>
            <a:off x="201930" y="217133"/>
            <a:ext cx="8741880" cy="674749"/>
          </a:xfrm>
        </p:spPr>
        <p:txBody>
          <a:bodyPr/>
          <a:lstStyle/>
          <a:p>
            <a:r>
              <a:rPr lang="en-GB"/>
              <a:t>Lesson Summary</a:t>
            </a:r>
            <a:endParaRPr lang="en-US"/>
          </a:p>
        </p:txBody>
      </p:sp>
    </p:spTree>
    <p:extLst>
      <p:ext uri="{BB962C8B-B14F-4D97-AF65-F5344CB8AC3E}">
        <p14:creationId xmlns:p14="http://schemas.microsoft.com/office/powerpoint/2010/main" val="28285856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en-US"/>
              <a:t>How to View This Presentation</a:t>
            </a:r>
          </a:p>
        </p:txBody>
      </p:sp>
      <p:graphicFrame>
        <p:nvGraphicFramePr>
          <p:cNvPr id="4" name="Diagram 3"/>
          <p:cNvGraphicFramePr/>
          <p:nvPr>
            <p:extLst>
              <p:ext uri="{D42A27DB-BD31-4B8C-83A1-F6EECF244321}">
                <p14:modId xmlns:p14="http://schemas.microsoft.com/office/powerpoint/2010/main" val="103880285"/>
              </p:ext>
            </p:extLst>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05532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Questions?</a:t>
            </a:r>
            <a:endParaRPr lang="en-US"/>
          </a:p>
        </p:txBody>
      </p:sp>
    </p:spTree>
    <p:extLst>
      <p:ext uri="{BB962C8B-B14F-4D97-AF65-F5344CB8AC3E}">
        <p14:creationId xmlns:p14="http://schemas.microsoft.com/office/powerpoint/2010/main" val="309664380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Lab: Working with REST</a:t>
            </a:r>
            <a:br>
              <a:rPr lang="en-US" sz="3600" dirty="0"/>
            </a:br>
            <a:endParaRPr lang="en-US" sz="3600" dirty="0"/>
          </a:p>
        </p:txBody>
      </p:sp>
      <p:sp>
        <p:nvSpPr>
          <p:cNvPr id="3" name="Text Placeholder 2"/>
          <p:cNvSpPr>
            <a:spLocks noGrp="1"/>
          </p:cNvSpPr>
          <p:nvPr>
            <p:ph type="body" sz="quarter" idx="12"/>
          </p:nvPr>
        </p:nvSpPr>
        <p:spPr/>
        <p:txBody>
          <a:bodyPr/>
          <a:lstStyle/>
          <a:p>
            <a:r>
              <a:rPr lang="en-US" sz="1600" dirty="0"/>
              <a:t>In this lab, you will learn how to access CSOM through the new REST API. You will write code-behind site pages using JavaScript, which leverages the AJAX capabilities of the jQuery library. You will also learn how to use the </a:t>
            </a:r>
            <a:r>
              <a:rPr lang="en-US" sz="1600" dirty="0" err="1"/>
              <a:t>jsRender</a:t>
            </a:r>
            <a:r>
              <a:rPr lang="en-US" sz="1600" dirty="0"/>
              <a:t> library and templates to format JSON results into HTML for display on a page.</a:t>
            </a:r>
          </a:p>
          <a:p>
            <a:endParaRPr lang="en-US" sz="2400" dirty="0"/>
          </a:p>
          <a:p>
            <a:r>
              <a:rPr lang="en-US" sz="2400"/>
              <a:t>Time </a:t>
            </a:r>
            <a:r>
              <a:rPr lang="en-US" sz="2400" dirty="0"/>
              <a:t>estimation</a:t>
            </a:r>
            <a:r>
              <a:rPr lang="en-US" sz="2400"/>
              <a:t>: 45 </a:t>
            </a:r>
            <a:r>
              <a:rPr lang="en-US" sz="2400" dirty="0"/>
              <a:t>minutes</a:t>
            </a:r>
          </a:p>
          <a:p>
            <a:endParaRPr lang="en-US" sz="1600" dirty="0"/>
          </a:p>
          <a:p>
            <a:endParaRPr lang="en-US" sz="1600" dirty="0"/>
          </a:p>
        </p:txBody>
      </p:sp>
    </p:spTree>
    <p:extLst>
      <p:ext uri="{BB962C8B-B14F-4D97-AF65-F5344CB8AC3E}">
        <p14:creationId xmlns:p14="http://schemas.microsoft.com/office/powerpoint/2010/main" val="32531681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8740775" cy="1094467"/>
          </a:xfrm>
        </p:spPr>
        <p:txBody>
          <a:bodyPr/>
          <a:lstStyle/>
          <a:p>
            <a:r>
              <a:rPr lang="en-US" dirty="0"/>
              <a:t>Search REST</a:t>
            </a:r>
          </a:p>
          <a:p>
            <a:pPr lvl="1"/>
            <a:r>
              <a:rPr lang="en-US" dirty="0"/>
              <a:t>https://dev.contoso.local/_api/search/query?querytext=</a:t>
            </a:r>
            <a:br>
              <a:rPr lang="en-US" dirty="0"/>
            </a:br>
            <a:r>
              <a:rPr lang="en-US" dirty="0"/>
              <a:t>‘Microsoft’</a:t>
            </a:r>
          </a:p>
        </p:txBody>
      </p:sp>
      <p:sp>
        <p:nvSpPr>
          <p:cNvPr id="2" name="Title 1"/>
          <p:cNvSpPr>
            <a:spLocks noGrp="1"/>
          </p:cNvSpPr>
          <p:nvPr>
            <p:ph type="title"/>
          </p:nvPr>
        </p:nvSpPr>
        <p:spPr>
          <a:xfrm>
            <a:off x="201930" y="217133"/>
            <a:ext cx="8741880" cy="674749"/>
          </a:xfrm>
        </p:spPr>
        <p:txBody>
          <a:bodyPr/>
          <a:lstStyle/>
          <a:p>
            <a:r>
              <a:rPr lang="en-US" dirty="0"/>
              <a:t>Provider and Endpoint Examples</a:t>
            </a:r>
          </a:p>
        </p:txBody>
      </p:sp>
    </p:spTree>
    <p:extLst>
      <p:ext uri="{BB962C8B-B14F-4D97-AF65-F5344CB8AC3E}">
        <p14:creationId xmlns:p14="http://schemas.microsoft.com/office/powerpoint/2010/main" val="219668550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7774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31370448"/>
              </p:ext>
            </p:extLst>
          </p:nvPr>
        </p:nvGraphicFramePr>
        <p:xfrm>
          <a:off x="201930" y="891882"/>
          <a:ext cx="7346536" cy="1841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Overview</a:t>
            </a:r>
            <a:endParaRPr lang="en-US"/>
          </a:p>
        </p:txBody>
      </p:sp>
    </p:spTree>
    <p:extLst>
      <p:ext uri="{BB962C8B-B14F-4D97-AF65-F5344CB8AC3E}">
        <p14:creationId xmlns:p14="http://schemas.microsoft.com/office/powerpoint/2010/main" val="2284386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038881200"/>
              </p:ext>
            </p:extLst>
          </p:nvPr>
        </p:nvGraphicFramePr>
        <p:xfrm>
          <a:off x="201929" y="891882"/>
          <a:ext cx="8740142" cy="3240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Objectives</a:t>
            </a:r>
            <a:endParaRPr lang="en-US"/>
          </a:p>
        </p:txBody>
      </p:sp>
    </p:spTree>
    <p:extLst>
      <p:ext uri="{BB962C8B-B14F-4D97-AF65-F5344CB8AC3E}">
        <p14:creationId xmlns:p14="http://schemas.microsoft.com/office/powerpoint/2010/main" val="17441776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B841267-63A6-46B5-8759-6B5EC593A184}"/>
              </a:ext>
            </a:extLst>
          </p:cNvPr>
          <p:cNvSpPr>
            <a:spLocks noGrp="1"/>
          </p:cNvSpPr>
          <p:nvPr>
            <p:ph type="body" sz="quarter" idx="10"/>
          </p:nvPr>
        </p:nvSpPr>
        <p:spPr>
          <a:xfrm>
            <a:off x="201929" y="891882"/>
            <a:ext cx="8740142" cy="1547347"/>
          </a:xfrm>
        </p:spPr>
        <p:txBody>
          <a:bodyPr/>
          <a:lstStyle/>
          <a:p>
            <a:r>
              <a:rPr lang="en-US" dirty="0"/>
              <a:t>Can be used from any platform and any language</a:t>
            </a:r>
          </a:p>
          <a:p>
            <a:r>
              <a:rPr lang="en-US" dirty="0"/>
              <a:t>Allows use of OAuth for authentication and authorization</a:t>
            </a:r>
          </a:p>
          <a:p>
            <a:r>
              <a:rPr lang="en-US" dirty="0"/>
              <a:t>Data returned in JSON or XML</a:t>
            </a:r>
          </a:p>
          <a:p>
            <a:r>
              <a:rPr lang="en-US" dirty="0"/>
              <a:t>Much easier to use and test than SOAP-based Web service</a:t>
            </a:r>
          </a:p>
          <a:p>
            <a:r>
              <a:rPr lang="en-US" dirty="0"/>
              <a:t>Higher productivity when using JavaScript and jQuery because of its native support</a:t>
            </a:r>
          </a:p>
          <a:p>
            <a:endParaRPr lang="nl-NL" dirty="0"/>
          </a:p>
        </p:txBody>
      </p:sp>
      <p:sp>
        <p:nvSpPr>
          <p:cNvPr id="2" name="Title 1"/>
          <p:cNvSpPr>
            <a:spLocks noGrp="1"/>
          </p:cNvSpPr>
          <p:nvPr>
            <p:ph type="title"/>
          </p:nvPr>
        </p:nvSpPr>
        <p:spPr>
          <a:xfrm>
            <a:off x="201930" y="217133"/>
            <a:ext cx="8741880" cy="674749"/>
          </a:xfrm>
        </p:spPr>
        <p:txBody>
          <a:bodyPr/>
          <a:lstStyle/>
          <a:p>
            <a:r>
              <a:rPr lang="en-US"/>
              <a:t>What are REST &amp; OData services</a:t>
            </a:r>
            <a:endParaRPr lang="nl-NL" dirty="0"/>
          </a:p>
        </p:txBody>
      </p:sp>
    </p:spTree>
    <p:extLst>
      <p:ext uri="{BB962C8B-B14F-4D97-AF65-F5344CB8AC3E}">
        <p14:creationId xmlns:p14="http://schemas.microsoft.com/office/powerpoint/2010/main" val="384203456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Diving into the Protocol</a:t>
            </a:r>
            <a:endParaRPr lang="nl-NL" dirty="0"/>
          </a:p>
        </p:txBody>
      </p:sp>
      <p:graphicFrame>
        <p:nvGraphicFramePr>
          <p:cNvPr id="4" name="Content Placeholder 5"/>
          <p:cNvGraphicFramePr>
            <a:graphicFrameLocks/>
          </p:cNvGraphicFramePr>
          <p:nvPr>
            <p:extLst>
              <p:ext uri="{D42A27DB-BD31-4B8C-83A1-F6EECF244321}">
                <p14:modId xmlns:p14="http://schemas.microsoft.com/office/powerpoint/2010/main" val="2014361192"/>
              </p:ext>
            </p:extLst>
          </p:nvPr>
        </p:nvGraphicFramePr>
        <p:xfrm>
          <a:off x="1792745" y="1139362"/>
          <a:ext cx="5410200" cy="324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21736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929" y="891882"/>
            <a:ext cx="8740142" cy="4514826"/>
          </a:xfrm>
        </p:spPr>
        <p:txBody>
          <a:bodyPr/>
          <a:lstStyle/>
          <a:p>
            <a:endParaRPr lang="en-US" dirty="0"/>
          </a:p>
          <a:p>
            <a:r>
              <a:rPr lang="en-US" dirty="0"/>
              <a:t>REST (Representational State Transfer) is a style of software architecture for distributed systems such as the World Wide Web</a:t>
            </a:r>
          </a:p>
          <a:p>
            <a:r>
              <a:rPr lang="en-US" dirty="0"/>
              <a:t>A RESTful web API is a web service implemented using HTTP and the principles of REST</a:t>
            </a:r>
          </a:p>
          <a:p>
            <a:r>
              <a:rPr lang="en-US" sz="2400" dirty="0"/>
              <a:t>Each REST command is an HTTP POST, GET, PUT, or DELETE request where the specifics of the command are encapsulated within the URL</a:t>
            </a:r>
            <a:endParaRPr lang="en-US" dirty="0"/>
          </a:p>
          <a:p>
            <a:endParaRPr lang="en-US" dirty="0"/>
          </a:p>
          <a:p>
            <a:endParaRPr lang="nl-NL" dirty="0"/>
          </a:p>
        </p:txBody>
      </p:sp>
      <p:sp>
        <p:nvSpPr>
          <p:cNvPr id="83" name="Title 3"/>
          <p:cNvSpPr>
            <a:spLocks noGrp="1"/>
          </p:cNvSpPr>
          <p:nvPr>
            <p:ph type="title"/>
          </p:nvPr>
        </p:nvSpPr>
        <p:spPr/>
        <p:txBody>
          <a:bodyPr/>
          <a:lstStyle/>
          <a:p>
            <a:r>
              <a:rPr lang="en-US" dirty="0"/>
              <a:t>What is REST?</a:t>
            </a:r>
            <a:endParaRPr lang="nl-NL" dirty="0"/>
          </a:p>
        </p:txBody>
      </p:sp>
    </p:spTree>
    <p:extLst>
      <p:ext uri="{BB962C8B-B14F-4D97-AF65-F5344CB8AC3E}">
        <p14:creationId xmlns:p14="http://schemas.microsoft.com/office/powerpoint/2010/main" val="62546068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929" y="891882"/>
            <a:ext cx="8740142" cy="5283241"/>
          </a:xfrm>
        </p:spPr>
        <p:txBody>
          <a:bodyPr/>
          <a:lstStyle/>
          <a:p>
            <a:endParaRPr lang="en-US" dirty="0"/>
          </a:p>
          <a:p>
            <a:r>
              <a:rPr lang="en-US" dirty="0"/>
              <a:t>OData (Open Data Protocol) is a data access protocol designed to provide standard CRUDQ access to a data source via a website</a:t>
            </a:r>
          </a:p>
          <a:p>
            <a:r>
              <a:rPr lang="en-US" dirty="0"/>
              <a:t>OData requests use the REST model</a:t>
            </a:r>
          </a:p>
          <a:p>
            <a:r>
              <a:rPr lang="en-US" sz="2800" dirty="0"/>
              <a:t>Added to the URL syntax with a dollar sign followed by an instruction</a:t>
            </a:r>
          </a:p>
          <a:p>
            <a:pPr lvl="1"/>
            <a:r>
              <a:rPr lang="en-US" dirty="0"/>
              <a:t>$filter=Title -eq ‘First item’</a:t>
            </a:r>
          </a:p>
          <a:p>
            <a:pPr lvl="1"/>
            <a:r>
              <a:rPr lang="en-US" dirty="0"/>
              <a:t>$</a:t>
            </a:r>
            <a:r>
              <a:rPr lang="en-US" dirty="0" err="1"/>
              <a:t>orderby</a:t>
            </a:r>
            <a:r>
              <a:rPr lang="en-US" dirty="0"/>
              <a:t>=Title</a:t>
            </a:r>
          </a:p>
          <a:p>
            <a:pPr lvl="1"/>
            <a:r>
              <a:rPr lang="en-US" dirty="0"/>
              <a:t>$top=2</a:t>
            </a:r>
          </a:p>
          <a:p>
            <a:endParaRPr lang="en-US" dirty="0"/>
          </a:p>
          <a:p>
            <a:endParaRPr lang="en-US" dirty="0"/>
          </a:p>
          <a:p>
            <a:endParaRPr lang="nl-NL" dirty="0"/>
          </a:p>
        </p:txBody>
      </p:sp>
      <p:sp>
        <p:nvSpPr>
          <p:cNvPr id="83" name="Title 3"/>
          <p:cNvSpPr>
            <a:spLocks noGrp="1"/>
          </p:cNvSpPr>
          <p:nvPr>
            <p:ph type="title"/>
          </p:nvPr>
        </p:nvSpPr>
        <p:spPr/>
        <p:txBody>
          <a:bodyPr/>
          <a:lstStyle/>
          <a:p>
            <a:r>
              <a:rPr lang="en-US" dirty="0"/>
              <a:t>What is OData?</a:t>
            </a:r>
            <a:endParaRPr lang="nl-NL" dirty="0"/>
          </a:p>
        </p:txBody>
      </p:sp>
    </p:spTree>
    <p:extLst>
      <p:ext uri="{BB962C8B-B14F-4D97-AF65-F5344CB8AC3E}">
        <p14:creationId xmlns:p14="http://schemas.microsoft.com/office/powerpoint/2010/main" val="3580009264"/>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4593D9FDB36041A0C9CBFB18AF751F" ma:contentTypeVersion="16" ma:contentTypeDescription="Create a new document." ma:contentTypeScope="" ma:versionID="b639ca93db15d69f80c54af144beaa47">
  <xsd:schema xmlns:xsd="http://www.w3.org/2001/XMLSchema" xmlns:xs="http://www.w3.org/2001/XMLSchema" xmlns:p="http://schemas.microsoft.com/office/2006/metadata/properties" xmlns:ns2="cddc2349-6e50-4a78-ad20-77af69b8a290" xmlns:ns3="5a56240e-be8b-42d7-bc40-f959eb77459e" targetNamespace="http://schemas.microsoft.com/office/2006/metadata/properties" ma:root="true" ma:fieldsID="c7986977ab7afe05b493d5fcb23a19d8" ns2:_="" ns3:_="">
    <xsd:import namespace="cddc2349-6e50-4a78-ad20-77af69b8a290"/>
    <xsd:import namespace="5a56240e-be8b-42d7-bc40-f959eb77459e"/>
    <xsd:element name="properties">
      <xsd:complexType>
        <xsd:sequence>
          <xsd:element name="documentManagement">
            <xsd:complexType>
              <xsd:all>
                <xsd:element ref="ns2:asdstatus" minOccurs="0"/>
                <xsd:element ref="ns2:asdtitle" minOccurs="0"/>
                <xsd:element ref="ns2:blutitle" minOccurs="0"/>
                <xsd:element ref="ns2:videolocation" minOccurs="0"/>
                <xsd:element ref="ns2:lablocation" minOccurs="0"/>
                <xsd:element ref="ns2:metadata" minOccurs="0"/>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c2349-6e50-4a78-ad20-77af69b8a290"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default="WorkshopPLUS - SharePoint Developer" ma:format="Dropdown" ma:internalName="asdtitle">
      <xsd:simpleType>
        <xsd:restriction base="dms:Text">
          <xsd:maxLength value="255"/>
        </xsd:restriction>
      </xsd:simpleType>
    </xsd:element>
    <xsd:element name="blutitle" ma:index="10" nillable="true" ma:displayName="BLU Title" ma:default="Presentation Slides" ma:format="Dropdown" ma:internalName="blutitle">
      <xsd:simpleType>
        <xsd:restriction base="dms:Text">
          <xsd:maxLength value="255"/>
        </xsd:restriction>
      </xsd:simpleType>
    </xsd:element>
    <xsd:element name="videolocation" ma:index="11" nillable="true" ma:displayName="Video Location" ma:internalName="videolocation">
      <xsd:complexType>
        <xsd:complexContent>
          <xsd:extension base="dms:URL">
            <xsd:sequence>
              <xsd:element name="Url" type="dms:ValidUrl" minOccurs="0" nillable="true"/>
              <xsd:element name="Description" type="xsd:string" nillable="true"/>
            </xsd:sequence>
          </xsd:extension>
        </xsd:complexContent>
      </xsd:complexType>
    </xsd:element>
    <xsd:element name="lablocation" ma:index="12" nillable="true" ma:displayName="Lab Location" ma:internalName="lablocation">
      <xsd:complexType>
        <xsd:complexContent>
          <xsd:extension base="dms:URL">
            <xsd:sequence>
              <xsd:element name="Url" type="dms:ValidUrl" minOccurs="0" nillable="true"/>
              <xsd:element name="Description" type="xsd:string" nillable="true"/>
            </xsd:sequence>
          </xsd:extension>
        </xsd:complexContent>
      </xsd:complexType>
    </xsd:element>
    <xsd:element name="metadata" ma:index="13" nillable="true" ma:displayName="Metadata" ma:internalName="metadata">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56240e-be8b-42d7-bc40-f959eb7745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ideolocation xmlns="cddc2349-6e50-4a78-ad20-77af69b8a290">
      <Url xsi:nil="true"/>
      <Description xsi:nil="true"/>
    </videolocation>
    <metadata xmlns="cddc2349-6e50-4a78-ad20-77af69b8a290" xsi:nil="true"/>
    <blutitle xmlns="cddc2349-6e50-4a78-ad20-77af69b8a290">Presentation Slides</blutitle>
    <lablocation xmlns="cddc2349-6e50-4a78-ad20-77af69b8a290">
      <Url xsi:nil="true"/>
      <Description xsi:nil="true"/>
    </lablocation>
    <asdstatus xmlns="cddc2349-6e50-4a78-ad20-77af69b8a290">ASD Complete</asdstatus>
    <asdtitle xmlns="cddc2349-6e50-4a78-ad20-77af69b8a290">WorkshopPLUS - SharePoint Developer</asdtitl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50FCC6-B886-4571-BFA7-B3CBC08787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c2349-6e50-4a78-ad20-77af69b8a290"/>
    <ds:schemaRef ds:uri="5a56240e-be8b-42d7-bc40-f959eb7745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6B8825-F9EE-4DB2-A6EC-874DFEA4F877}">
  <ds:schemaRefs>
    <ds:schemaRef ds:uri="http://schemas.microsoft.com/office/2006/metadata/properties"/>
    <ds:schemaRef ds:uri="http://schemas.microsoft.com/office/infopath/2007/PartnerControls"/>
    <ds:schemaRef ds:uri="cddc2349-6e50-4a78-ad20-77af69b8a290"/>
  </ds:schemaRefs>
</ds:datastoreItem>
</file>

<file path=customXml/itemProps3.xml><?xml version="1.0" encoding="utf-8"?>
<ds:datastoreItem xmlns:ds="http://schemas.openxmlformats.org/officeDocument/2006/customXml" ds:itemID="{DF4030A3-C6F0-4ACC-A530-89DBF16DD0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4358</Words>
  <Application>Microsoft Office PowerPoint</Application>
  <PresentationFormat>On-screen Show (16:9)</PresentationFormat>
  <Paragraphs>385</Paragraphs>
  <Slides>33</Slides>
  <Notes>33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Consolas</vt:lpstr>
      <vt:lpstr>Segoe UI</vt:lpstr>
      <vt:lpstr>Segoe UI Light</vt:lpstr>
      <vt:lpstr>Wingdings</vt:lpstr>
      <vt:lpstr>WHITE TEMPLATE</vt:lpstr>
      <vt:lpstr>PowerPoint Presentation</vt:lpstr>
      <vt:lpstr>PowerPoint Presentation</vt:lpstr>
      <vt:lpstr>How to View This Presentation</vt:lpstr>
      <vt:lpstr>Overview</vt:lpstr>
      <vt:lpstr>Objectives</vt:lpstr>
      <vt:lpstr>What are REST &amp; OData services</vt:lpstr>
      <vt:lpstr>Diving into the Protocol</vt:lpstr>
      <vt:lpstr>What is REST?</vt:lpstr>
      <vt:lpstr>What is OData?</vt:lpstr>
      <vt:lpstr>Knowledge Check</vt:lpstr>
      <vt:lpstr>Knowledge Check</vt:lpstr>
      <vt:lpstr>APIs Introduced in SharePoint 2013</vt:lpstr>
      <vt:lpstr>REST/OData Services Architecture</vt:lpstr>
      <vt:lpstr>REST/OData Uri Sample</vt:lpstr>
      <vt:lpstr>Other Base REST Uris</vt:lpstr>
      <vt:lpstr>OData Filters &amp; Refiners</vt:lpstr>
      <vt:lpstr>Specifying the Return Type</vt:lpstr>
      <vt:lpstr>HTTP Verbs</vt:lpstr>
      <vt:lpstr>Knowledge Check</vt:lpstr>
      <vt:lpstr>Knowledge Check</vt:lpstr>
      <vt:lpstr>Changing REST/OData Data</vt:lpstr>
      <vt:lpstr>X-RequestDigest</vt:lpstr>
      <vt:lpstr>Concurrency control</vt:lpstr>
      <vt:lpstr>Examples of Querying Data</vt:lpstr>
      <vt:lpstr>Examples of Creating Data</vt:lpstr>
      <vt:lpstr>Examples of Updating Data</vt:lpstr>
      <vt:lpstr>Examples of Deleting data</vt:lpstr>
      <vt:lpstr>Knowledge Check</vt:lpstr>
      <vt:lpstr>Lesson Summary</vt:lpstr>
      <vt:lpstr>Questions?</vt:lpstr>
      <vt:lpstr>Lab: Working with REST </vt:lpstr>
      <vt:lpstr>Provider and Endpoint Examples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SharePoint 2016 Developer:  SharePoint API</dc:title>
  <cp:revision>1</cp:revision>
  <dcterms:modified xsi:type="dcterms:W3CDTF">2020-04-10T13:48:19Z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0x010100134593D9FDB36041A0C9CBFB18AF751F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dapainte@microsoft.com</vt:lpwstr>
  </property>
  <property fmtid="{D5CDD505-2E9C-101B-9397-08002B2CF9AE}" pid="6" name="MSIP_Label_f42aa342-8706-4288-bd11-ebb85995028c_SetDate">
    <vt:lpwstr>2018-01-31T18:36:22.5587586Z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