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811" r:id="rId4"/>
  </p:sldMasterIdLst>
  <p:notesMasterIdLst>
    <p:notesMasterId r:id="rId50"/>
  </p:notesMasterIdLst>
  <p:handoutMasterIdLst>
    <p:handoutMasterId r:id="rId51"/>
  </p:handoutMasterIdLst>
  <p:sldIdLst>
    <p:sldId id="611" r:id="rId5"/>
    <p:sldId id="612" r:id="rId6"/>
    <p:sldId id="613" r:id="rId7"/>
    <p:sldId id="614" r:id="rId8"/>
    <p:sldId id="615" r:id="rId9"/>
    <p:sldId id="574" r:id="rId10"/>
    <p:sldId id="606" r:id="rId11"/>
    <p:sldId id="610" r:id="rId12"/>
    <p:sldId id="575" r:id="rId13"/>
    <p:sldId id="593" r:id="rId14"/>
    <p:sldId id="594" r:id="rId15"/>
    <p:sldId id="595" r:id="rId16"/>
    <p:sldId id="596" r:id="rId17"/>
    <p:sldId id="597" r:id="rId18"/>
    <p:sldId id="598" r:id="rId19"/>
    <p:sldId id="599" r:id="rId20"/>
    <p:sldId id="600" r:id="rId21"/>
    <p:sldId id="601" r:id="rId22"/>
    <p:sldId id="602" r:id="rId23"/>
    <p:sldId id="603" r:id="rId24"/>
    <p:sldId id="604" r:id="rId25"/>
    <p:sldId id="576" r:id="rId26"/>
    <p:sldId id="577" r:id="rId27"/>
    <p:sldId id="578" r:id="rId28"/>
    <p:sldId id="579" r:id="rId29"/>
    <p:sldId id="580" r:id="rId30"/>
    <p:sldId id="581" r:id="rId31"/>
    <p:sldId id="582" r:id="rId32"/>
    <p:sldId id="616" r:id="rId33"/>
    <p:sldId id="617" r:id="rId34"/>
    <p:sldId id="583" r:id="rId35"/>
    <p:sldId id="584" r:id="rId36"/>
    <p:sldId id="585" r:id="rId37"/>
    <p:sldId id="586" r:id="rId38"/>
    <p:sldId id="587" r:id="rId39"/>
    <p:sldId id="588" r:id="rId40"/>
    <p:sldId id="589" r:id="rId41"/>
    <p:sldId id="590" r:id="rId42"/>
    <p:sldId id="591" r:id="rId43"/>
    <p:sldId id="592" r:id="rId44"/>
    <p:sldId id="619" r:id="rId45"/>
    <p:sldId id="559" r:id="rId46"/>
    <p:sldId id="558" r:id="rId47"/>
    <p:sldId id="620" r:id="rId48"/>
    <p:sldId id="557" r:id="rId4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F9CFC184-155B-E049-91DD-657CF176FCB1}">
          <p14:sldIdLst>
            <p14:sldId id="611"/>
            <p14:sldId id="612"/>
            <p14:sldId id="613"/>
            <p14:sldId id="614"/>
            <p14:sldId id="615"/>
          </p14:sldIdLst>
        </p14:section>
        <p14:section name="Obtaining &amp; Deploying Apps" id="{115DF326-A025-40AC-BAFB-AE6B5CABFBD7}">
          <p14:sldIdLst>
            <p14:sldId id="574"/>
            <p14:sldId id="606"/>
            <p14:sldId id="610"/>
          </p14:sldIdLst>
        </p14:section>
        <p14:section name="Packaging Add-Ins" id="{5B5E4519-C22C-4B1A-94B6-43C8AD631E9A}">
          <p14:sldIdLst>
            <p14:sldId id="575"/>
            <p14:sldId id="593"/>
            <p14:sldId id="594"/>
            <p14:sldId id="595"/>
            <p14:sldId id="596"/>
            <p14:sldId id="597"/>
            <p14:sldId id="598"/>
            <p14:sldId id="599"/>
            <p14:sldId id="600"/>
          </p14:sldIdLst>
        </p14:section>
        <p14:section name="WebDeploy" id="{48E69768-64E2-48AC-8DD2-A790B014AB34}">
          <p14:sldIdLst>
            <p14:sldId id="601"/>
            <p14:sldId id="602"/>
            <p14:sldId id="603"/>
            <p14:sldId id="604"/>
          </p14:sldIdLst>
        </p14:section>
        <p14:section name="AppCatalog" id="{9610A4CA-75AC-4C0F-AF38-5B9798E944D1}">
          <p14:sldIdLst>
            <p14:sldId id="576"/>
            <p14:sldId id="577"/>
            <p14:sldId id="578"/>
            <p14:sldId id="579"/>
            <p14:sldId id="580"/>
            <p14:sldId id="581"/>
            <p14:sldId id="582"/>
            <p14:sldId id="616"/>
            <p14:sldId id="617"/>
          </p14:sldIdLst>
        </p14:section>
        <p14:section name="Updating Apps" id="{7CB08567-9E62-4D90-BE10-4F395179FA48}">
          <p14:sldIdLst>
            <p14:sldId id="583"/>
            <p14:sldId id="584"/>
            <p14:sldId id="585"/>
            <p14:sldId id="586"/>
          </p14:sldIdLst>
        </p14:section>
        <p14:section name="Pushing apps" id="{9C602A02-98AF-46F6-8A1E-8AE6E17D69C2}">
          <p14:sldIdLst>
            <p14:sldId id="587"/>
            <p14:sldId id="588"/>
            <p14:sldId id="589"/>
            <p14:sldId id="590"/>
            <p14:sldId id="591"/>
            <p14:sldId id="592"/>
          </p14:sldIdLst>
        </p14:section>
        <p14:section name="Trivia" id="{05E42783-E721-486B-8141-BA9692103597}">
          <p14:sldIdLst>
            <p14:sldId id="619"/>
          </p14:sldIdLst>
        </p14:section>
        <p14:section name="Summary" id="{407962C3-A752-4027-B2F5-159A1D92FD98}">
          <p14:sldIdLst>
            <p14:sldId id="559"/>
          </p14:sldIdLst>
        </p14:section>
        <p14:section name="Questions" id="{FAC40C91-FE65-447D-9666-60CA59DA42FF}">
          <p14:sldIdLst>
            <p14:sldId id="558"/>
            <p14:sldId id="620"/>
          </p14:sldIdLst>
        </p14:section>
        <p14:section name="Back pages" id="{464B67E6-705F-6C47-96AB-B85029C642B4}">
          <p14:sldIdLst>
            <p14:sldId id="557"/>
          </p14:sldIdLst>
        </p14:section>
      </p14:sectionLst>
    </p:ext>
    <p:ext uri="{EFAFB233-063F-42B5-8137-9DF3F51BA10A}">
      <p15:sldGuideLst xmlns:p15="http://schemas.microsoft.com/office/powerpoint/2012/main">
        <p15:guide id="1" orient="horz">
          <p15:clr>
            <a:srgbClr val="A4A3A4"/>
          </p15:clr>
        </p15:guide>
        <p15:guide id="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B861"/>
    <a:srgbClr val="CBD5EA"/>
    <a:srgbClr val="A27B00"/>
    <a:srgbClr val="DEA900"/>
    <a:srgbClr val="F3C647"/>
    <a:srgbClr val="F8F8F8"/>
    <a:srgbClr val="B11403"/>
    <a:srgbClr val="FF6600"/>
    <a:srgbClr val="00487E"/>
    <a:srgbClr val="AABC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3D0407-70DA-4042-9FE0-C80953647E38}" v="15" dt="2020-01-07T19:13:52.203"/>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945" autoAdjust="0"/>
    <p:restoredTop sz="77699" autoAdjust="0"/>
  </p:normalViewPr>
  <p:slideViewPr>
    <p:cSldViewPr snapToObjects="1">
      <p:cViewPr varScale="1">
        <p:scale>
          <a:sx n="66" d="100"/>
          <a:sy n="66" d="100"/>
        </p:scale>
        <p:origin x="528" y="60"/>
      </p:cViewPr>
      <p:guideLst>
        <p:guide orient="horz"/>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84"/>
    </p:cViewPr>
  </p:sorterViewPr>
  <p:notesViewPr>
    <p:cSldViewPr snapToGrid="0" snapToObjects="1">
      <p:cViewPr varScale="1">
        <p:scale>
          <a:sx n="55" d="100"/>
          <a:sy n="55" d="100"/>
        </p:scale>
        <p:origin x="288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handoutMaster" Target="handoutMasters/handoutMaster1.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5354ED-D996-49EF-A5F5-32E82D5A44C7}" type="doc">
      <dgm:prSet loTypeId="urn:microsoft.com/office/officeart/2005/8/layout/process4" loCatId="list" qsTypeId="urn:microsoft.com/office/officeart/2005/8/quickstyle/simple1" qsCatId="simple" csTypeId="urn:microsoft.com/office/officeart/2005/8/colors/accent3_2" csCatId="accent3"/>
      <dgm:spPr/>
      <dgm:t>
        <a:bodyPr/>
        <a:lstStyle/>
        <a:p>
          <a:endParaRPr lang="en-US"/>
        </a:p>
      </dgm:t>
    </dgm:pt>
    <dgm:pt modelId="{72FF48E3-6742-497B-840C-6F2900BA8C5D}">
      <dgm:prSet/>
      <dgm:spPr/>
      <dgm:t>
        <a:bodyPr/>
        <a:lstStyle/>
        <a:p>
          <a:r>
            <a:rPr lang="en-US" baseline="0" dirty="0"/>
            <a:t>To switch to </a:t>
          </a:r>
          <a:r>
            <a:rPr lang="en-US" b="1" baseline="0" dirty="0"/>
            <a:t>Notes Page </a:t>
          </a:r>
          <a:r>
            <a:rPr lang="en-US" baseline="0" dirty="0"/>
            <a:t>view:</a:t>
          </a:r>
          <a:endParaRPr lang="en-US" dirty="0"/>
        </a:p>
      </dgm:t>
    </dgm:pt>
    <dgm:pt modelId="{EC7E0D0A-9D6B-415E-B2E3-D50FDA0137C4}" type="parTrans" cxnId="{F2EBE26A-8A54-4E50-A035-557BBF3258F6}">
      <dgm:prSet/>
      <dgm:spPr/>
      <dgm:t>
        <a:bodyPr/>
        <a:lstStyle/>
        <a:p>
          <a:endParaRPr lang="en-US"/>
        </a:p>
      </dgm:t>
    </dgm:pt>
    <dgm:pt modelId="{330F03FD-2590-45C8-B589-A53CF174F633}" type="sibTrans" cxnId="{F2EBE26A-8A54-4E50-A035-557BBF3258F6}">
      <dgm:prSet/>
      <dgm:spPr/>
      <dgm:t>
        <a:bodyPr/>
        <a:lstStyle/>
        <a:p>
          <a:endParaRPr lang="en-US"/>
        </a:p>
      </dgm:t>
    </dgm:pt>
    <dgm:pt modelId="{853519BB-41DA-4956-ADAD-8FAF1B9B88CF}">
      <dgm:prSet/>
      <dgm:spPr/>
      <dgm:t>
        <a:bodyPr/>
        <a:lstStyle/>
        <a:p>
          <a:r>
            <a:rPr lang="en-US" baseline="0" dirty="0"/>
            <a:t>On the ribbon, click the </a:t>
          </a:r>
          <a:r>
            <a:rPr lang="en-US" b="1" baseline="0" dirty="0"/>
            <a:t>View </a:t>
          </a:r>
          <a:r>
            <a:rPr lang="en-US" baseline="0" dirty="0"/>
            <a:t>tab, and then click </a:t>
          </a:r>
          <a:r>
            <a:rPr lang="en-US" b="1" baseline="0" dirty="0"/>
            <a:t>Notes Page</a:t>
          </a:r>
          <a:endParaRPr lang="en-US" dirty="0"/>
        </a:p>
      </dgm:t>
    </dgm:pt>
    <dgm:pt modelId="{5ACA7EEB-F8D7-4B48-8A44-27F1E972438E}" type="parTrans" cxnId="{D8994EBE-B6B2-4F03-86CB-FDE4D6CBAAEC}">
      <dgm:prSet/>
      <dgm:spPr/>
      <dgm:t>
        <a:bodyPr/>
        <a:lstStyle/>
        <a:p>
          <a:endParaRPr lang="en-US"/>
        </a:p>
      </dgm:t>
    </dgm:pt>
    <dgm:pt modelId="{84858DA0-0BEC-408D-AA0F-E5C0EBC2A606}" type="sibTrans" cxnId="{D8994EBE-B6B2-4F03-86CB-FDE4D6CBAAEC}">
      <dgm:prSet/>
      <dgm:spPr/>
      <dgm:t>
        <a:bodyPr/>
        <a:lstStyle/>
        <a:p>
          <a:endParaRPr lang="en-US"/>
        </a:p>
      </dgm:t>
    </dgm:pt>
    <dgm:pt modelId="{605913B7-1067-411D-A64F-2884645BC30B}">
      <dgm:prSet/>
      <dgm:spPr/>
      <dgm:t>
        <a:bodyPr/>
        <a:lstStyle/>
        <a:p>
          <a:r>
            <a:rPr lang="en-US" baseline="0" dirty="0"/>
            <a:t>To navigate through notes, use the Page Up and Page Down keys</a:t>
          </a:r>
          <a:endParaRPr lang="en-US" dirty="0"/>
        </a:p>
      </dgm:t>
    </dgm:pt>
    <dgm:pt modelId="{7B4FDB67-8895-4B4D-B5BA-EABDBCAE97BA}" type="parTrans" cxnId="{7022C9E4-2656-4D26-A284-ED60A698990C}">
      <dgm:prSet/>
      <dgm:spPr/>
      <dgm:t>
        <a:bodyPr/>
        <a:lstStyle/>
        <a:p>
          <a:endParaRPr lang="en-US"/>
        </a:p>
      </dgm:t>
    </dgm:pt>
    <dgm:pt modelId="{645E9977-870A-4586-AB8C-A794C21065AD}" type="sibTrans" cxnId="{7022C9E4-2656-4D26-A284-ED60A698990C}">
      <dgm:prSet/>
      <dgm:spPr/>
      <dgm:t>
        <a:bodyPr/>
        <a:lstStyle/>
        <a:p>
          <a:endParaRPr lang="en-US"/>
        </a:p>
      </dgm:t>
    </dgm:pt>
    <dgm:pt modelId="{BCD4CBB4-6FE0-4DAC-9CBC-6E42A45BD88B}">
      <dgm:prSet/>
      <dgm:spPr/>
      <dgm:t>
        <a:bodyPr/>
        <a:lstStyle/>
        <a:p>
          <a:r>
            <a:rPr lang="en-US" baseline="0" dirty="0"/>
            <a:t>Zoom in or zoom out, if required</a:t>
          </a:r>
          <a:endParaRPr lang="en-US" dirty="0"/>
        </a:p>
      </dgm:t>
    </dgm:pt>
    <dgm:pt modelId="{CD181E29-6CD7-41A7-88F6-CFB6838427F7}" type="parTrans" cxnId="{829E3FC2-F285-441B-8730-7381508143B9}">
      <dgm:prSet/>
      <dgm:spPr/>
      <dgm:t>
        <a:bodyPr/>
        <a:lstStyle/>
        <a:p>
          <a:endParaRPr lang="en-US"/>
        </a:p>
      </dgm:t>
    </dgm:pt>
    <dgm:pt modelId="{D3005831-8A7F-40E4-860F-2E1DE829D32F}" type="sibTrans" cxnId="{829E3FC2-F285-441B-8730-7381508143B9}">
      <dgm:prSet/>
      <dgm:spPr/>
      <dgm:t>
        <a:bodyPr/>
        <a:lstStyle/>
        <a:p>
          <a:endParaRPr lang="en-US"/>
        </a:p>
      </dgm:t>
    </dgm:pt>
    <dgm:pt modelId="{9F32B501-FD95-4C1D-B060-AABB30475420}">
      <dgm:prSet/>
      <dgm:spPr/>
      <dgm:t>
        <a:bodyPr/>
        <a:lstStyle/>
        <a:p>
          <a:r>
            <a:rPr lang="en-US" baseline="0" dirty="0"/>
            <a:t>In the </a:t>
          </a:r>
          <a:r>
            <a:rPr lang="en-US" b="1" baseline="0" dirty="0"/>
            <a:t>Notes Page </a:t>
          </a:r>
          <a:r>
            <a:rPr lang="en-US" baseline="0" dirty="0"/>
            <a:t>view, you can:</a:t>
          </a:r>
          <a:endParaRPr lang="en-US" dirty="0"/>
        </a:p>
      </dgm:t>
    </dgm:pt>
    <dgm:pt modelId="{E16F19FF-C2AA-4EB9-9040-EAC53DA9E66D}" type="parTrans" cxnId="{B706ADAF-9CA5-4F94-9427-D5A3AA688E34}">
      <dgm:prSet/>
      <dgm:spPr/>
      <dgm:t>
        <a:bodyPr/>
        <a:lstStyle/>
        <a:p>
          <a:endParaRPr lang="en-US"/>
        </a:p>
      </dgm:t>
    </dgm:pt>
    <dgm:pt modelId="{5C037DD7-E555-4DB6-9317-28846F055D9B}" type="sibTrans" cxnId="{B706ADAF-9CA5-4F94-9427-D5A3AA688E34}">
      <dgm:prSet/>
      <dgm:spPr/>
      <dgm:t>
        <a:bodyPr/>
        <a:lstStyle/>
        <a:p>
          <a:endParaRPr lang="en-US"/>
        </a:p>
      </dgm:t>
    </dgm:pt>
    <dgm:pt modelId="{F79E1AB1-0F19-4DAF-961F-0EA3876F3D9B}">
      <dgm:prSet/>
      <dgm:spPr/>
      <dgm:t>
        <a:bodyPr/>
        <a:lstStyle/>
        <a:p>
          <a:r>
            <a:rPr lang="en-US" baseline="0" dirty="0"/>
            <a:t>Read any supporting text—now or after the delivery</a:t>
          </a:r>
          <a:endParaRPr lang="en-US" dirty="0"/>
        </a:p>
      </dgm:t>
    </dgm:pt>
    <dgm:pt modelId="{5DE64F75-8DC7-48B8-B1E0-BC6276AFC375}" type="parTrans" cxnId="{9A5B8391-5D8D-4C8B-8D38-457865D2298C}">
      <dgm:prSet/>
      <dgm:spPr/>
      <dgm:t>
        <a:bodyPr/>
        <a:lstStyle/>
        <a:p>
          <a:endParaRPr lang="en-US"/>
        </a:p>
      </dgm:t>
    </dgm:pt>
    <dgm:pt modelId="{14CB3DD0-882C-4B4D-A07F-A85D92ABDC97}" type="sibTrans" cxnId="{9A5B8391-5D8D-4C8B-8D38-457865D2298C}">
      <dgm:prSet/>
      <dgm:spPr/>
      <dgm:t>
        <a:bodyPr/>
        <a:lstStyle/>
        <a:p>
          <a:endParaRPr lang="en-US"/>
        </a:p>
      </dgm:t>
    </dgm:pt>
    <dgm:pt modelId="{99FBCDFF-786C-4DDF-B7FF-38E716AEB37F}">
      <dgm:prSet/>
      <dgm:spPr/>
      <dgm:t>
        <a:bodyPr/>
        <a:lstStyle/>
        <a:p>
          <a:r>
            <a:rPr lang="en-US" baseline="0" dirty="0"/>
            <a:t>Add notes to your copy of the presentation, if required</a:t>
          </a:r>
          <a:endParaRPr lang="en-US" dirty="0"/>
        </a:p>
      </dgm:t>
    </dgm:pt>
    <dgm:pt modelId="{D495C0E0-9466-4462-A677-38B3C2B09F85}" type="parTrans" cxnId="{3A7AC91F-B82D-422B-BA55-72947F8CB4AA}">
      <dgm:prSet/>
      <dgm:spPr/>
      <dgm:t>
        <a:bodyPr/>
        <a:lstStyle/>
        <a:p>
          <a:endParaRPr lang="en-US"/>
        </a:p>
      </dgm:t>
    </dgm:pt>
    <dgm:pt modelId="{0848F12D-74BF-4EF3-9C62-84973C5A3245}" type="sibTrans" cxnId="{3A7AC91F-B82D-422B-BA55-72947F8CB4AA}">
      <dgm:prSet/>
      <dgm:spPr/>
      <dgm:t>
        <a:bodyPr/>
        <a:lstStyle/>
        <a:p>
          <a:endParaRPr lang="en-US"/>
        </a:p>
      </dgm:t>
    </dgm:pt>
    <dgm:pt modelId="{E6713892-E6C1-49F3-B8BE-2B450DFCCC38}">
      <dgm:prSet/>
      <dgm:spPr/>
      <dgm:t>
        <a:bodyPr/>
        <a:lstStyle/>
        <a:p>
          <a:r>
            <a:rPr lang="en-US" baseline="0" dirty="0"/>
            <a:t>Take the presentation files home with you</a:t>
          </a:r>
          <a:endParaRPr lang="en-US" dirty="0"/>
        </a:p>
      </dgm:t>
    </dgm:pt>
    <dgm:pt modelId="{8DC9CD59-C918-438C-8114-3576C8CB271C}" type="parTrans" cxnId="{E579B762-FAAA-49C4-9B11-6390C5CBC72E}">
      <dgm:prSet/>
      <dgm:spPr/>
      <dgm:t>
        <a:bodyPr/>
        <a:lstStyle/>
        <a:p>
          <a:endParaRPr lang="en-US"/>
        </a:p>
      </dgm:t>
    </dgm:pt>
    <dgm:pt modelId="{C6D32507-0C5F-4C64-B0BB-171FEDDC9AF1}" type="sibTrans" cxnId="{E579B762-FAAA-49C4-9B11-6390C5CBC72E}">
      <dgm:prSet/>
      <dgm:spPr/>
      <dgm:t>
        <a:bodyPr/>
        <a:lstStyle/>
        <a:p>
          <a:endParaRPr lang="en-US"/>
        </a:p>
      </dgm:t>
    </dgm:pt>
    <dgm:pt modelId="{25865A6F-F1F0-4FA6-ACD4-C0D2CC0D8EBA}" type="pres">
      <dgm:prSet presAssocID="{3C5354ED-D996-49EF-A5F5-32E82D5A44C7}" presName="Name0" presStyleCnt="0">
        <dgm:presLayoutVars>
          <dgm:dir/>
          <dgm:animLvl val="lvl"/>
          <dgm:resizeHandles val="exact"/>
        </dgm:presLayoutVars>
      </dgm:prSet>
      <dgm:spPr/>
    </dgm:pt>
    <dgm:pt modelId="{27646D73-7517-4FBC-9B8D-73CBC067AF01}" type="pres">
      <dgm:prSet presAssocID="{E6713892-E6C1-49F3-B8BE-2B450DFCCC38}" presName="boxAndChildren" presStyleCnt="0"/>
      <dgm:spPr/>
    </dgm:pt>
    <dgm:pt modelId="{64A4869C-5DB1-4EE3-A8B5-E02445FEB935}" type="pres">
      <dgm:prSet presAssocID="{E6713892-E6C1-49F3-B8BE-2B450DFCCC38}" presName="parentTextBox" presStyleLbl="node1" presStyleIdx="0" presStyleCnt="8"/>
      <dgm:spPr/>
    </dgm:pt>
    <dgm:pt modelId="{59396F2C-5BB1-4298-914D-2BBF687118D8}" type="pres">
      <dgm:prSet presAssocID="{0848F12D-74BF-4EF3-9C62-84973C5A3245}" presName="sp" presStyleCnt="0"/>
      <dgm:spPr/>
    </dgm:pt>
    <dgm:pt modelId="{58CEED4D-909B-4ED6-92C6-11E3F7A52DC9}" type="pres">
      <dgm:prSet presAssocID="{99FBCDFF-786C-4DDF-B7FF-38E716AEB37F}" presName="arrowAndChildren" presStyleCnt="0"/>
      <dgm:spPr/>
    </dgm:pt>
    <dgm:pt modelId="{904050D7-94FA-478B-8FD1-0867D7B436BA}" type="pres">
      <dgm:prSet presAssocID="{99FBCDFF-786C-4DDF-B7FF-38E716AEB37F}" presName="parentTextArrow" presStyleLbl="node1" presStyleIdx="1" presStyleCnt="8"/>
      <dgm:spPr/>
    </dgm:pt>
    <dgm:pt modelId="{26CD3B11-279E-49EC-A76B-AD8B8CC50920}" type="pres">
      <dgm:prSet presAssocID="{14CB3DD0-882C-4B4D-A07F-A85D92ABDC97}" presName="sp" presStyleCnt="0"/>
      <dgm:spPr/>
    </dgm:pt>
    <dgm:pt modelId="{4D1F3335-D7D4-45D6-8CC9-C6E17B857846}" type="pres">
      <dgm:prSet presAssocID="{F79E1AB1-0F19-4DAF-961F-0EA3876F3D9B}" presName="arrowAndChildren" presStyleCnt="0"/>
      <dgm:spPr/>
    </dgm:pt>
    <dgm:pt modelId="{3715B1D8-ED37-4544-AE67-94CBD91126A7}" type="pres">
      <dgm:prSet presAssocID="{F79E1AB1-0F19-4DAF-961F-0EA3876F3D9B}" presName="parentTextArrow" presStyleLbl="node1" presStyleIdx="2" presStyleCnt="8"/>
      <dgm:spPr/>
    </dgm:pt>
    <dgm:pt modelId="{CA63F81F-5850-4B79-8168-CFB25896A118}" type="pres">
      <dgm:prSet presAssocID="{5C037DD7-E555-4DB6-9317-28846F055D9B}" presName="sp" presStyleCnt="0"/>
      <dgm:spPr/>
    </dgm:pt>
    <dgm:pt modelId="{4C72F5F8-D46C-492D-8BE3-07FCBB98DA55}" type="pres">
      <dgm:prSet presAssocID="{9F32B501-FD95-4C1D-B060-AABB30475420}" presName="arrowAndChildren" presStyleCnt="0"/>
      <dgm:spPr/>
    </dgm:pt>
    <dgm:pt modelId="{F76F6CA7-A2FE-43CA-8A44-B42941AED02F}" type="pres">
      <dgm:prSet presAssocID="{9F32B501-FD95-4C1D-B060-AABB30475420}" presName="parentTextArrow" presStyleLbl="node1" presStyleIdx="3" presStyleCnt="8"/>
      <dgm:spPr/>
    </dgm:pt>
    <dgm:pt modelId="{09C406B0-0481-40BB-8303-5A3F3FA80CF4}" type="pres">
      <dgm:prSet presAssocID="{D3005831-8A7F-40E4-860F-2E1DE829D32F}" presName="sp" presStyleCnt="0"/>
      <dgm:spPr/>
    </dgm:pt>
    <dgm:pt modelId="{C5C6B478-F9B5-4E70-BB48-D7E9EAFCE39D}" type="pres">
      <dgm:prSet presAssocID="{BCD4CBB4-6FE0-4DAC-9CBC-6E42A45BD88B}" presName="arrowAndChildren" presStyleCnt="0"/>
      <dgm:spPr/>
    </dgm:pt>
    <dgm:pt modelId="{B67E9DF6-D6FC-47B3-BE73-16EC46978AB6}" type="pres">
      <dgm:prSet presAssocID="{BCD4CBB4-6FE0-4DAC-9CBC-6E42A45BD88B}" presName="parentTextArrow" presStyleLbl="node1" presStyleIdx="4" presStyleCnt="8"/>
      <dgm:spPr/>
    </dgm:pt>
    <dgm:pt modelId="{6073335A-0C6A-4835-B8D8-59A96E49A1D4}" type="pres">
      <dgm:prSet presAssocID="{645E9977-870A-4586-AB8C-A794C21065AD}" presName="sp" presStyleCnt="0"/>
      <dgm:spPr/>
    </dgm:pt>
    <dgm:pt modelId="{FD4033B1-E7B5-44E0-817A-C30AC5D39FE8}" type="pres">
      <dgm:prSet presAssocID="{605913B7-1067-411D-A64F-2884645BC30B}" presName="arrowAndChildren" presStyleCnt="0"/>
      <dgm:spPr/>
    </dgm:pt>
    <dgm:pt modelId="{CA107408-9172-49F2-8801-6577ED3311CF}" type="pres">
      <dgm:prSet presAssocID="{605913B7-1067-411D-A64F-2884645BC30B}" presName="parentTextArrow" presStyleLbl="node1" presStyleIdx="5" presStyleCnt="8"/>
      <dgm:spPr/>
    </dgm:pt>
    <dgm:pt modelId="{34F7B006-4A85-4A14-8AFC-81D3AC5C7CE3}" type="pres">
      <dgm:prSet presAssocID="{84858DA0-0BEC-408D-AA0F-E5C0EBC2A606}" presName="sp" presStyleCnt="0"/>
      <dgm:spPr/>
    </dgm:pt>
    <dgm:pt modelId="{8F115EB4-82E9-41FA-AC57-E98106A55ACD}" type="pres">
      <dgm:prSet presAssocID="{853519BB-41DA-4956-ADAD-8FAF1B9B88CF}" presName="arrowAndChildren" presStyleCnt="0"/>
      <dgm:spPr/>
    </dgm:pt>
    <dgm:pt modelId="{8B615148-5452-468C-B1B0-B5D876ABE21F}" type="pres">
      <dgm:prSet presAssocID="{853519BB-41DA-4956-ADAD-8FAF1B9B88CF}" presName="parentTextArrow" presStyleLbl="node1" presStyleIdx="6" presStyleCnt="8"/>
      <dgm:spPr/>
    </dgm:pt>
    <dgm:pt modelId="{2D9191C4-FC73-4799-86C5-D94CE5488BE8}" type="pres">
      <dgm:prSet presAssocID="{330F03FD-2590-45C8-B589-A53CF174F633}" presName="sp" presStyleCnt="0"/>
      <dgm:spPr/>
    </dgm:pt>
    <dgm:pt modelId="{99314B51-4CB4-410C-A5A1-271CE8E9BF8C}" type="pres">
      <dgm:prSet presAssocID="{72FF48E3-6742-497B-840C-6F2900BA8C5D}" presName="arrowAndChildren" presStyleCnt="0"/>
      <dgm:spPr/>
    </dgm:pt>
    <dgm:pt modelId="{F588DFF6-9DE9-4979-A25A-527B7306D96F}" type="pres">
      <dgm:prSet presAssocID="{72FF48E3-6742-497B-840C-6F2900BA8C5D}" presName="parentTextArrow" presStyleLbl="node1" presStyleIdx="7" presStyleCnt="8"/>
      <dgm:spPr/>
    </dgm:pt>
  </dgm:ptLst>
  <dgm:cxnLst>
    <dgm:cxn modelId="{3A7AC91F-B82D-422B-BA55-72947F8CB4AA}" srcId="{3C5354ED-D996-49EF-A5F5-32E82D5A44C7}" destId="{99FBCDFF-786C-4DDF-B7FF-38E716AEB37F}" srcOrd="6" destOrd="0" parTransId="{D495C0E0-9466-4462-A677-38B3C2B09F85}" sibTransId="{0848F12D-74BF-4EF3-9C62-84973C5A3245}"/>
    <dgm:cxn modelId="{AD2F792C-75DB-48D7-AC44-44300FD81375}" type="presOf" srcId="{3C5354ED-D996-49EF-A5F5-32E82D5A44C7}" destId="{25865A6F-F1F0-4FA6-ACD4-C0D2CC0D8EBA}" srcOrd="0" destOrd="0" presId="urn:microsoft.com/office/officeart/2005/8/layout/process4"/>
    <dgm:cxn modelId="{04587430-7B61-4673-BA5C-D451B50A3E43}" type="presOf" srcId="{F79E1AB1-0F19-4DAF-961F-0EA3876F3D9B}" destId="{3715B1D8-ED37-4544-AE67-94CBD91126A7}" srcOrd="0" destOrd="0" presId="urn:microsoft.com/office/officeart/2005/8/layout/process4"/>
    <dgm:cxn modelId="{AF5CB840-621E-4EBE-A014-320E85E5FA31}" type="presOf" srcId="{99FBCDFF-786C-4DDF-B7FF-38E716AEB37F}" destId="{904050D7-94FA-478B-8FD1-0867D7B436BA}" srcOrd="0" destOrd="0" presId="urn:microsoft.com/office/officeart/2005/8/layout/process4"/>
    <dgm:cxn modelId="{E579B762-FAAA-49C4-9B11-6390C5CBC72E}" srcId="{3C5354ED-D996-49EF-A5F5-32E82D5A44C7}" destId="{E6713892-E6C1-49F3-B8BE-2B450DFCCC38}" srcOrd="7" destOrd="0" parTransId="{8DC9CD59-C918-438C-8114-3576C8CB271C}" sibTransId="{C6D32507-0C5F-4C64-B0BB-171FEDDC9AF1}"/>
    <dgm:cxn modelId="{832F5943-E285-443C-B56E-249070320FC6}" type="presOf" srcId="{605913B7-1067-411D-A64F-2884645BC30B}" destId="{CA107408-9172-49F2-8801-6577ED3311CF}" srcOrd="0" destOrd="0" presId="urn:microsoft.com/office/officeart/2005/8/layout/process4"/>
    <dgm:cxn modelId="{DCE17969-DD4D-4446-9837-3149334870B0}" type="presOf" srcId="{853519BB-41DA-4956-ADAD-8FAF1B9B88CF}" destId="{8B615148-5452-468C-B1B0-B5D876ABE21F}" srcOrd="0" destOrd="0" presId="urn:microsoft.com/office/officeart/2005/8/layout/process4"/>
    <dgm:cxn modelId="{F2EBE26A-8A54-4E50-A035-557BBF3258F6}" srcId="{3C5354ED-D996-49EF-A5F5-32E82D5A44C7}" destId="{72FF48E3-6742-497B-840C-6F2900BA8C5D}" srcOrd="0" destOrd="0" parTransId="{EC7E0D0A-9D6B-415E-B2E3-D50FDA0137C4}" sibTransId="{330F03FD-2590-45C8-B589-A53CF174F633}"/>
    <dgm:cxn modelId="{9A5B8391-5D8D-4C8B-8D38-457865D2298C}" srcId="{3C5354ED-D996-49EF-A5F5-32E82D5A44C7}" destId="{F79E1AB1-0F19-4DAF-961F-0EA3876F3D9B}" srcOrd="5" destOrd="0" parTransId="{5DE64F75-8DC7-48B8-B1E0-BC6276AFC375}" sibTransId="{14CB3DD0-882C-4B4D-A07F-A85D92ABDC97}"/>
    <dgm:cxn modelId="{B706ADAF-9CA5-4F94-9427-D5A3AA688E34}" srcId="{3C5354ED-D996-49EF-A5F5-32E82D5A44C7}" destId="{9F32B501-FD95-4C1D-B060-AABB30475420}" srcOrd="4" destOrd="0" parTransId="{E16F19FF-C2AA-4EB9-9040-EAC53DA9E66D}" sibTransId="{5C037DD7-E555-4DB6-9317-28846F055D9B}"/>
    <dgm:cxn modelId="{1202E7B7-0B3D-4D53-BE9D-E6711C2D3D1E}" type="presOf" srcId="{9F32B501-FD95-4C1D-B060-AABB30475420}" destId="{F76F6CA7-A2FE-43CA-8A44-B42941AED02F}" srcOrd="0" destOrd="0" presId="urn:microsoft.com/office/officeart/2005/8/layout/process4"/>
    <dgm:cxn modelId="{D8994EBE-B6B2-4F03-86CB-FDE4D6CBAAEC}" srcId="{3C5354ED-D996-49EF-A5F5-32E82D5A44C7}" destId="{853519BB-41DA-4956-ADAD-8FAF1B9B88CF}" srcOrd="1" destOrd="0" parTransId="{5ACA7EEB-F8D7-4B48-8A44-27F1E972438E}" sibTransId="{84858DA0-0BEC-408D-AA0F-E5C0EBC2A606}"/>
    <dgm:cxn modelId="{829E3FC2-F285-441B-8730-7381508143B9}" srcId="{3C5354ED-D996-49EF-A5F5-32E82D5A44C7}" destId="{BCD4CBB4-6FE0-4DAC-9CBC-6E42A45BD88B}" srcOrd="3" destOrd="0" parTransId="{CD181E29-6CD7-41A7-88F6-CFB6838427F7}" sibTransId="{D3005831-8A7F-40E4-860F-2E1DE829D32F}"/>
    <dgm:cxn modelId="{E43681E1-2365-4C2A-AD77-011C16894FD2}" type="presOf" srcId="{E6713892-E6C1-49F3-B8BE-2B450DFCCC38}" destId="{64A4869C-5DB1-4EE3-A8B5-E02445FEB935}" srcOrd="0" destOrd="0" presId="urn:microsoft.com/office/officeart/2005/8/layout/process4"/>
    <dgm:cxn modelId="{7022C9E4-2656-4D26-A284-ED60A698990C}" srcId="{3C5354ED-D996-49EF-A5F5-32E82D5A44C7}" destId="{605913B7-1067-411D-A64F-2884645BC30B}" srcOrd="2" destOrd="0" parTransId="{7B4FDB67-8895-4B4D-B5BA-EABDBCAE97BA}" sibTransId="{645E9977-870A-4586-AB8C-A794C21065AD}"/>
    <dgm:cxn modelId="{E8F93AF3-85AD-49B7-80AC-A9D7ACB19740}" type="presOf" srcId="{72FF48E3-6742-497B-840C-6F2900BA8C5D}" destId="{F588DFF6-9DE9-4979-A25A-527B7306D96F}" srcOrd="0" destOrd="0" presId="urn:microsoft.com/office/officeart/2005/8/layout/process4"/>
    <dgm:cxn modelId="{F3F71DFE-5052-4A5C-9307-AA471EEE26A2}" type="presOf" srcId="{BCD4CBB4-6FE0-4DAC-9CBC-6E42A45BD88B}" destId="{B67E9DF6-D6FC-47B3-BE73-16EC46978AB6}" srcOrd="0" destOrd="0" presId="urn:microsoft.com/office/officeart/2005/8/layout/process4"/>
    <dgm:cxn modelId="{BE4BDBCF-A5CF-4BFF-8D2B-961C01692527}" type="presParOf" srcId="{25865A6F-F1F0-4FA6-ACD4-C0D2CC0D8EBA}" destId="{27646D73-7517-4FBC-9B8D-73CBC067AF01}" srcOrd="0" destOrd="0" presId="urn:microsoft.com/office/officeart/2005/8/layout/process4"/>
    <dgm:cxn modelId="{D1F4B698-2A17-415D-829A-A44355705D44}" type="presParOf" srcId="{27646D73-7517-4FBC-9B8D-73CBC067AF01}" destId="{64A4869C-5DB1-4EE3-A8B5-E02445FEB935}" srcOrd="0" destOrd="0" presId="urn:microsoft.com/office/officeart/2005/8/layout/process4"/>
    <dgm:cxn modelId="{8CE83798-6033-4D0E-8B5F-874CA69B2BD8}" type="presParOf" srcId="{25865A6F-F1F0-4FA6-ACD4-C0D2CC0D8EBA}" destId="{59396F2C-5BB1-4298-914D-2BBF687118D8}" srcOrd="1" destOrd="0" presId="urn:microsoft.com/office/officeart/2005/8/layout/process4"/>
    <dgm:cxn modelId="{70065838-AB53-40AF-AF05-CB8C2219D62F}" type="presParOf" srcId="{25865A6F-F1F0-4FA6-ACD4-C0D2CC0D8EBA}" destId="{58CEED4D-909B-4ED6-92C6-11E3F7A52DC9}" srcOrd="2" destOrd="0" presId="urn:microsoft.com/office/officeart/2005/8/layout/process4"/>
    <dgm:cxn modelId="{D1869B5C-514E-4953-B7F5-735F1F34B098}" type="presParOf" srcId="{58CEED4D-909B-4ED6-92C6-11E3F7A52DC9}" destId="{904050D7-94FA-478B-8FD1-0867D7B436BA}" srcOrd="0" destOrd="0" presId="urn:microsoft.com/office/officeart/2005/8/layout/process4"/>
    <dgm:cxn modelId="{07ACBB1E-87F0-42D1-90F9-E8994AE7D499}" type="presParOf" srcId="{25865A6F-F1F0-4FA6-ACD4-C0D2CC0D8EBA}" destId="{26CD3B11-279E-49EC-A76B-AD8B8CC50920}" srcOrd="3" destOrd="0" presId="urn:microsoft.com/office/officeart/2005/8/layout/process4"/>
    <dgm:cxn modelId="{A26C382E-30C3-4788-BCD5-42891B22FB9A}" type="presParOf" srcId="{25865A6F-F1F0-4FA6-ACD4-C0D2CC0D8EBA}" destId="{4D1F3335-D7D4-45D6-8CC9-C6E17B857846}" srcOrd="4" destOrd="0" presId="urn:microsoft.com/office/officeart/2005/8/layout/process4"/>
    <dgm:cxn modelId="{DC367E3C-50B7-4F43-B5C4-7C2706A2F507}" type="presParOf" srcId="{4D1F3335-D7D4-45D6-8CC9-C6E17B857846}" destId="{3715B1D8-ED37-4544-AE67-94CBD91126A7}" srcOrd="0" destOrd="0" presId="urn:microsoft.com/office/officeart/2005/8/layout/process4"/>
    <dgm:cxn modelId="{3B34DD96-519E-4959-880F-A822548AB76E}" type="presParOf" srcId="{25865A6F-F1F0-4FA6-ACD4-C0D2CC0D8EBA}" destId="{CA63F81F-5850-4B79-8168-CFB25896A118}" srcOrd="5" destOrd="0" presId="urn:microsoft.com/office/officeart/2005/8/layout/process4"/>
    <dgm:cxn modelId="{09748189-5AEB-4517-A43B-3F62F3C918B8}" type="presParOf" srcId="{25865A6F-F1F0-4FA6-ACD4-C0D2CC0D8EBA}" destId="{4C72F5F8-D46C-492D-8BE3-07FCBB98DA55}" srcOrd="6" destOrd="0" presId="urn:microsoft.com/office/officeart/2005/8/layout/process4"/>
    <dgm:cxn modelId="{2138D527-650A-4428-9CDB-82587C32067B}" type="presParOf" srcId="{4C72F5F8-D46C-492D-8BE3-07FCBB98DA55}" destId="{F76F6CA7-A2FE-43CA-8A44-B42941AED02F}" srcOrd="0" destOrd="0" presId="urn:microsoft.com/office/officeart/2005/8/layout/process4"/>
    <dgm:cxn modelId="{7ACF6884-F257-43EF-945B-EC6231BF2F4D}" type="presParOf" srcId="{25865A6F-F1F0-4FA6-ACD4-C0D2CC0D8EBA}" destId="{09C406B0-0481-40BB-8303-5A3F3FA80CF4}" srcOrd="7" destOrd="0" presId="urn:microsoft.com/office/officeart/2005/8/layout/process4"/>
    <dgm:cxn modelId="{FF28C696-F4C1-4704-90B8-210DCFE0FB3E}" type="presParOf" srcId="{25865A6F-F1F0-4FA6-ACD4-C0D2CC0D8EBA}" destId="{C5C6B478-F9B5-4E70-BB48-D7E9EAFCE39D}" srcOrd="8" destOrd="0" presId="urn:microsoft.com/office/officeart/2005/8/layout/process4"/>
    <dgm:cxn modelId="{8CFDA6FF-840E-4C37-8679-B8C1F70918DB}" type="presParOf" srcId="{C5C6B478-F9B5-4E70-BB48-D7E9EAFCE39D}" destId="{B67E9DF6-D6FC-47B3-BE73-16EC46978AB6}" srcOrd="0" destOrd="0" presId="urn:microsoft.com/office/officeart/2005/8/layout/process4"/>
    <dgm:cxn modelId="{3268E916-74B0-477E-AED6-35664750F5F5}" type="presParOf" srcId="{25865A6F-F1F0-4FA6-ACD4-C0D2CC0D8EBA}" destId="{6073335A-0C6A-4835-B8D8-59A96E49A1D4}" srcOrd="9" destOrd="0" presId="urn:microsoft.com/office/officeart/2005/8/layout/process4"/>
    <dgm:cxn modelId="{D40E17E7-4926-483E-81FC-5F2B7DA14D4D}" type="presParOf" srcId="{25865A6F-F1F0-4FA6-ACD4-C0D2CC0D8EBA}" destId="{FD4033B1-E7B5-44E0-817A-C30AC5D39FE8}" srcOrd="10" destOrd="0" presId="urn:microsoft.com/office/officeart/2005/8/layout/process4"/>
    <dgm:cxn modelId="{82203859-0765-4EDB-94D7-651CB08B3F85}" type="presParOf" srcId="{FD4033B1-E7B5-44E0-817A-C30AC5D39FE8}" destId="{CA107408-9172-49F2-8801-6577ED3311CF}" srcOrd="0" destOrd="0" presId="urn:microsoft.com/office/officeart/2005/8/layout/process4"/>
    <dgm:cxn modelId="{4175137A-28BD-43DF-ABD7-A6259DB31E21}" type="presParOf" srcId="{25865A6F-F1F0-4FA6-ACD4-C0D2CC0D8EBA}" destId="{34F7B006-4A85-4A14-8AFC-81D3AC5C7CE3}" srcOrd="11" destOrd="0" presId="urn:microsoft.com/office/officeart/2005/8/layout/process4"/>
    <dgm:cxn modelId="{B86D5456-2D7D-4C38-9361-E95B15C6D8F2}" type="presParOf" srcId="{25865A6F-F1F0-4FA6-ACD4-C0D2CC0D8EBA}" destId="{8F115EB4-82E9-41FA-AC57-E98106A55ACD}" srcOrd="12" destOrd="0" presId="urn:microsoft.com/office/officeart/2005/8/layout/process4"/>
    <dgm:cxn modelId="{59E2AEFE-7576-4385-BC3E-0454E0B7EE25}" type="presParOf" srcId="{8F115EB4-82E9-41FA-AC57-E98106A55ACD}" destId="{8B615148-5452-468C-B1B0-B5D876ABE21F}" srcOrd="0" destOrd="0" presId="urn:microsoft.com/office/officeart/2005/8/layout/process4"/>
    <dgm:cxn modelId="{BC809A45-63B7-4601-BB8E-7B9CD200427E}" type="presParOf" srcId="{25865A6F-F1F0-4FA6-ACD4-C0D2CC0D8EBA}" destId="{2D9191C4-FC73-4799-86C5-D94CE5488BE8}" srcOrd="13" destOrd="0" presId="urn:microsoft.com/office/officeart/2005/8/layout/process4"/>
    <dgm:cxn modelId="{03667390-6D66-4E0A-98C6-5F887B03DDF4}" type="presParOf" srcId="{25865A6F-F1F0-4FA6-ACD4-C0D2CC0D8EBA}" destId="{99314B51-4CB4-410C-A5A1-271CE8E9BF8C}" srcOrd="14" destOrd="0" presId="urn:microsoft.com/office/officeart/2005/8/layout/process4"/>
    <dgm:cxn modelId="{6E2ECAFD-BEE3-4C88-B97F-81C92A66318D}" type="presParOf" srcId="{99314B51-4CB4-410C-A5A1-271CE8E9BF8C}" destId="{F588DFF6-9DE9-4979-A25A-527B7306D96F}"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92F09AE-61DA-45D9-9B02-5A6154644B7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19EBB5A8-0610-494F-BB70-2E80E474E2F9}">
      <dgm:prSet custT="1"/>
      <dgm:spPr/>
      <dgm:t>
        <a:bodyPr/>
        <a:lstStyle/>
        <a:p>
          <a:r>
            <a:rPr lang="en-US" sz="2200" dirty="0"/>
            <a:t>Ways to obtain Add-Ins</a:t>
          </a:r>
        </a:p>
      </dgm:t>
    </dgm:pt>
    <dgm:pt modelId="{4910435A-03D0-4F46-9915-E2D151A151B2}" type="parTrans" cxnId="{2DBE64B8-5488-4AF9-A3E1-7C5D4F4CA9E3}">
      <dgm:prSet/>
      <dgm:spPr/>
      <dgm:t>
        <a:bodyPr/>
        <a:lstStyle/>
        <a:p>
          <a:endParaRPr lang="en-US"/>
        </a:p>
      </dgm:t>
    </dgm:pt>
    <dgm:pt modelId="{DAFC96C0-37E9-4BFF-8056-DC1AC8FD01E7}" type="sibTrans" cxnId="{2DBE64B8-5488-4AF9-A3E1-7C5D4F4CA9E3}">
      <dgm:prSet/>
      <dgm:spPr/>
      <dgm:t>
        <a:bodyPr/>
        <a:lstStyle/>
        <a:p>
          <a:endParaRPr lang="en-US"/>
        </a:p>
      </dgm:t>
    </dgm:pt>
    <dgm:pt modelId="{A370D177-2F42-4F76-AB34-FA09C2226876}">
      <dgm:prSet custT="1"/>
      <dgm:spPr/>
      <dgm:t>
        <a:bodyPr/>
        <a:lstStyle/>
        <a:p>
          <a:r>
            <a:rPr lang="en-GB" sz="2200" dirty="0"/>
            <a:t>In this Lesson</a:t>
          </a:r>
          <a:endParaRPr lang="en-US" sz="2200" dirty="0"/>
        </a:p>
      </dgm:t>
    </dgm:pt>
    <dgm:pt modelId="{773641E7-837B-4BC8-BD87-6285539E6E0A}" type="parTrans" cxnId="{0E2C0DF9-9762-4300-84CE-99377FB138F1}">
      <dgm:prSet/>
      <dgm:spPr/>
      <dgm:t>
        <a:bodyPr/>
        <a:lstStyle/>
        <a:p>
          <a:endParaRPr lang="en-US"/>
        </a:p>
      </dgm:t>
    </dgm:pt>
    <dgm:pt modelId="{E3A724E5-22EE-40C1-BE76-B6C63FD264C5}" type="sibTrans" cxnId="{0E2C0DF9-9762-4300-84CE-99377FB138F1}">
      <dgm:prSet/>
      <dgm:spPr/>
      <dgm:t>
        <a:bodyPr/>
        <a:lstStyle/>
        <a:p>
          <a:endParaRPr lang="en-US"/>
        </a:p>
      </dgm:t>
    </dgm:pt>
    <dgm:pt modelId="{A721C063-FDF8-4434-9F2D-3450D0CA87F5}">
      <dgm:prSet custT="1"/>
      <dgm:spPr/>
      <dgm:t>
        <a:bodyPr/>
        <a:lstStyle/>
        <a:p>
          <a:r>
            <a:rPr lang="en-US" sz="2200" dirty="0"/>
            <a:t>How to package and deploy your Add-Ins</a:t>
          </a:r>
        </a:p>
      </dgm:t>
    </dgm:pt>
    <dgm:pt modelId="{FA47F63A-1FC5-419F-AC17-423664311CD4}" type="parTrans" cxnId="{CB5D6C37-59A2-410C-90A5-63B8FC3D9C4A}">
      <dgm:prSet/>
      <dgm:spPr/>
      <dgm:t>
        <a:bodyPr/>
        <a:lstStyle/>
        <a:p>
          <a:endParaRPr lang="en-US"/>
        </a:p>
      </dgm:t>
    </dgm:pt>
    <dgm:pt modelId="{D8E7D98C-34CE-473D-B0EF-BE8D071732FA}" type="sibTrans" cxnId="{CB5D6C37-59A2-410C-90A5-63B8FC3D9C4A}">
      <dgm:prSet/>
      <dgm:spPr/>
      <dgm:t>
        <a:bodyPr/>
        <a:lstStyle/>
        <a:p>
          <a:endParaRPr lang="en-US"/>
        </a:p>
      </dgm:t>
    </dgm:pt>
    <dgm:pt modelId="{C142488F-F015-423F-BD81-8185893BC0F0}">
      <dgm:prSet custT="1"/>
      <dgm:spPr/>
      <dgm:t>
        <a:bodyPr/>
        <a:lstStyle/>
        <a:p>
          <a:r>
            <a:rPr lang="en-US" sz="2200"/>
            <a:t>What is the App Catalog and how to use it</a:t>
          </a:r>
          <a:endParaRPr lang="en-US" sz="2200" dirty="0"/>
        </a:p>
      </dgm:t>
    </dgm:pt>
    <dgm:pt modelId="{D1A17D6D-55B7-42D0-AAD1-6B3CA8574855}" type="parTrans" cxnId="{04AE3489-0309-4670-928D-CE22F40DC167}">
      <dgm:prSet/>
      <dgm:spPr/>
      <dgm:t>
        <a:bodyPr/>
        <a:lstStyle/>
        <a:p>
          <a:endParaRPr lang="en-US"/>
        </a:p>
      </dgm:t>
    </dgm:pt>
    <dgm:pt modelId="{42CB51FE-C06A-4577-B8D8-3165F2872549}" type="sibTrans" cxnId="{04AE3489-0309-4670-928D-CE22F40DC167}">
      <dgm:prSet/>
      <dgm:spPr/>
      <dgm:t>
        <a:bodyPr/>
        <a:lstStyle/>
        <a:p>
          <a:endParaRPr lang="en-US"/>
        </a:p>
      </dgm:t>
    </dgm:pt>
    <dgm:pt modelId="{41EE29DC-0D09-4243-9BD8-6FE3EA7E61E7}">
      <dgm:prSet custT="1"/>
      <dgm:spPr/>
      <dgm:t>
        <a:bodyPr/>
        <a:lstStyle/>
        <a:p>
          <a:r>
            <a:rPr lang="en-US" sz="2200" dirty="0"/>
            <a:t>Available methods for pushing an Add-In</a:t>
          </a:r>
        </a:p>
      </dgm:t>
    </dgm:pt>
    <dgm:pt modelId="{90A80480-9C9A-4BE3-A603-3497E05A3209}" type="parTrans" cxnId="{D0FE8A8B-7C8F-416B-A4F3-ED0DDD0565EB}">
      <dgm:prSet/>
      <dgm:spPr/>
      <dgm:t>
        <a:bodyPr/>
        <a:lstStyle/>
        <a:p>
          <a:endParaRPr lang="en-US"/>
        </a:p>
      </dgm:t>
    </dgm:pt>
    <dgm:pt modelId="{CB50A16E-08B0-4410-B9E1-69BB61F1DD4B}" type="sibTrans" cxnId="{D0FE8A8B-7C8F-416B-A4F3-ED0DDD0565EB}">
      <dgm:prSet/>
      <dgm:spPr/>
      <dgm:t>
        <a:bodyPr/>
        <a:lstStyle/>
        <a:p>
          <a:endParaRPr lang="en-US"/>
        </a:p>
      </dgm:t>
    </dgm:pt>
    <dgm:pt modelId="{E5E9F6A9-C0FC-44C2-8E7D-6D0DD75AF889}" type="pres">
      <dgm:prSet presAssocID="{C92F09AE-61DA-45D9-9B02-5A6154644B72}" presName="linear" presStyleCnt="0">
        <dgm:presLayoutVars>
          <dgm:dir/>
          <dgm:animLvl val="lvl"/>
          <dgm:resizeHandles val="exact"/>
        </dgm:presLayoutVars>
      </dgm:prSet>
      <dgm:spPr/>
    </dgm:pt>
    <dgm:pt modelId="{1DAA3DC5-1E18-47DA-9B24-AB769D7BAB85}" type="pres">
      <dgm:prSet presAssocID="{A370D177-2F42-4F76-AB34-FA09C2226876}" presName="parentLin" presStyleCnt="0"/>
      <dgm:spPr/>
    </dgm:pt>
    <dgm:pt modelId="{DDDAEA0F-E222-4DAF-9921-A2B533464FDC}" type="pres">
      <dgm:prSet presAssocID="{A370D177-2F42-4F76-AB34-FA09C2226876}" presName="parentLeftMargin" presStyleLbl="node1" presStyleIdx="0" presStyleCnt="1"/>
      <dgm:spPr/>
    </dgm:pt>
    <dgm:pt modelId="{7DF7441D-73C7-406D-A440-D4FE488636CC}" type="pres">
      <dgm:prSet presAssocID="{A370D177-2F42-4F76-AB34-FA09C2226876}" presName="parentText" presStyleLbl="node1" presStyleIdx="0" presStyleCnt="1">
        <dgm:presLayoutVars>
          <dgm:chMax val="0"/>
          <dgm:bulletEnabled val="1"/>
        </dgm:presLayoutVars>
      </dgm:prSet>
      <dgm:spPr/>
    </dgm:pt>
    <dgm:pt modelId="{A93D446B-3A7B-47D1-814F-541044A8061B}" type="pres">
      <dgm:prSet presAssocID="{A370D177-2F42-4F76-AB34-FA09C2226876}" presName="negativeSpace" presStyleCnt="0"/>
      <dgm:spPr/>
    </dgm:pt>
    <dgm:pt modelId="{82E04019-39D4-444C-9C86-DF941E2A9919}" type="pres">
      <dgm:prSet presAssocID="{A370D177-2F42-4F76-AB34-FA09C2226876}" presName="childText" presStyleLbl="conFgAcc1" presStyleIdx="0" presStyleCnt="1">
        <dgm:presLayoutVars>
          <dgm:bulletEnabled val="1"/>
        </dgm:presLayoutVars>
      </dgm:prSet>
      <dgm:spPr/>
    </dgm:pt>
  </dgm:ptLst>
  <dgm:cxnLst>
    <dgm:cxn modelId="{B78E3405-C85A-420A-BB25-C7B389A5C2F9}" type="presOf" srcId="{C92F09AE-61DA-45D9-9B02-5A6154644B72}" destId="{E5E9F6A9-C0FC-44C2-8E7D-6D0DD75AF889}" srcOrd="0" destOrd="0" presId="urn:microsoft.com/office/officeart/2005/8/layout/list1"/>
    <dgm:cxn modelId="{BCAF7315-3CC1-4FB6-93FC-950B47675EA0}" type="presOf" srcId="{A721C063-FDF8-4434-9F2D-3450D0CA87F5}" destId="{82E04019-39D4-444C-9C86-DF941E2A9919}" srcOrd="0" destOrd="1" presId="urn:microsoft.com/office/officeart/2005/8/layout/list1"/>
    <dgm:cxn modelId="{DF008321-D24F-45BA-92ED-32639108CCBA}" type="presOf" srcId="{A370D177-2F42-4F76-AB34-FA09C2226876}" destId="{DDDAEA0F-E222-4DAF-9921-A2B533464FDC}" srcOrd="0" destOrd="0" presId="urn:microsoft.com/office/officeart/2005/8/layout/list1"/>
    <dgm:cxn modelId="{3EB16527-0DD1-4F5C-97F8-9D2B68A4A6C8}" type="presOf" srcId="{A370D177-2F42-4F76-AB34-FA09C2226876}" destId="{7DF7441D-73C7-406D-A440-D4FE488636CC}" srcOrd="1" destOrd="0" presId="urn:microsoft.com/office/officeart/2005/8/layout/list1"/>
    <dgm:cxn modelId="{1E0B7D36-C2CF-4231-ADF9-5FFC63FA0F75}" type="presOf" srcId="{C142488F-F015-423F-BD81-8185893BC0F0}" destId="{82E04019-39D4-444C-9C86-DF941E2A9919}" srcOrd="0" destOrd="2" presId="urn:microsoft.com/office/officeart/2005/8/layout/list1"/>
    <dgm:cxn modelId="{CB5D6C37-59A2-410C-90A5-63B8FC3D9C4A}" srcId="{A370D177-2F42-4F76-AB34-FA09C2226876}" destId="{A721C063-FDF8-4434-9F2D-3450D0CA87F5}" srcOrd="1" destOrd="0" parTransId="{FA47F63A-1FC5-419F-AC17-423664311CD4}" sibTransId="{D8E7D98C-34CE-473D-B0EF-BE8D071732FA}"/>
    <dgm:cxn modelId="{58F03962-4CB3-4116-9E05-FB079FC38CE6}" type="presOf" srcId="{19EBB5A8-0610-494F-BB70-2E80E474E2F9}" destId="{82E04019-39D4-444C-9C86-DF941E2A9919}" srcOrd="0" destOrd="0" presId="urn:microsoft.com/office/officeart/2005/8/layout/list1"/>
    <dgm:cxn modelId="{04AE3489-0309-4670-928D-CE22F40DC167}" srcId="{A370D177-2F42-4F76-AB34-FA09C2226876}" destId="{C142488F-F015-423F-BD81-8185893BC0F0}" srcOrd="2" destOrd="0" parTransId="{D1A17D6D-55B7-42D0-AAD1-6B3CA8574855}" sibTransId="{42CB51FE-C06A-4577-B8D8-3165F2872549}"/>
    <dgm:cxn modelId="{D0FE8A8B-7C8F-416B-A4F3-ED0DDD0565EB}" srcId="{A370D177-2F42-4F76-AB34-FA09C2226876}" destId="{41EE29DC-0D09-4243-9BD8-6FE3EA7E61E7}" srcOrd="3" destOrd="0" parTransId="{90A80480-9C9A-4BE3-A603-3497E05A3209}" sibTransId="{CB50A16E-08B0-4410-B9E1-69BB61F1DD4B}"/>
    <dgm:cxn modelId="{2DBE64B8-5488-4AF9-A3E1-7C5D4F4CA9E3}" srcId="{A370D177-2F42-4F76-AB34-FA09C2226876}" destId="{19EBB5A8-0610-494F-BB70-2E80E474E2F9}" srcOrd="0" destOrd="0" parTransId="{4910435A-03D0-4F46-9915-E2D151A151B2}" sibTransId="{DAFC96C0-37E9-4BFF-8056-DC1AC8FD01E7}"/>
    <dgm:cxn modelId="{91D29FBB-AA82-4202-A742-8ADD87E2449A}" type="presOf" srcId="{41EE29DC-0D09-4243-9BD8-6FE3EA7E61E7}" destId="{82E04019-39D4-444C-9C86-DF941E2A9919}" srcOrd="0" destOrd="3" presId="urn:microsoft.com/office/officeart/2005/8/layout/list1"/>
    <dgm:cxn modelId="{0E2C0DF9-9762-4300-84CE-99377FB138F1}" srcId="{C92F09AE-61DA-45D9-9B02-5A6154644B72}" destId="{A370D177-2F42-4F76-AB34-FA09C2226876}" srcOrd="0" destOrd="0" parTransId="{773641E7-837B-4BC8-BD87-6285539E6E0A}" sibTransId="{E3A724E5-22EE-40C1-BE76-B6C63FD264C5}"/>
    <dgm:cxn modelId="{1A08E747-98FA-4A8A-971E-51206C805730}" type="presParOf" srcId="{E5E9F6A9-C0FC-44C2-8E7D-6D0DD75AF889}" destId="{1DAA3DC5-1E18-47DA-9B24-AB769D7BAB85}" srcOrd="0" destOrd="0" presId="urn:microsoft.com/office/officeart/2005/8/layout/list1"/>
    <dgm:cxn modelId="{053F94B2-971D-418D-B9B4-D043E5C94642}" type="presParOf" srcId="{1DAA3DC5-1E18-47DA-9B24-AB769D7BAB85}" destId="{DDDAEA0F-E222-4DAF-9921-A2B533464FDC}" srcOrd="0" destOrd="0" presId="urn:microsoft.com/office/officeart/2005/8/layout/list1"/>
    <dgm:cxn modelId="{77620B2B-7980-4C10-AE02-7B6C97B5EB0A}" type="presParOf" srcId="{1DAA3DC5-1E18-47DA-9B24-AB769D7BAB85}" destId="{7DF7441D-73C7-406D-A440-D4FE488636CC}" srcOrd="1" destOrd="0" presId="urn:microsoft.com/office/officeart/2005/8/layout/list1"/>
    <dgm:cxn modelId="{C3AEDDF8-3757-4512-AB2C-CF0779B65A7C}" type="presParOf" srcId="{E5E9F6A9-C0FC-44C2-8E7D-6D0DD75AF889}" destId="{A93D446B-3A7B-47D1-814F-541044A8061B}" srcOrd="1" destOrd="0" presId="urn:microsoft.com/office/officeart/2005/8/layout/list1"/>
    <dgm:cxn modelId="{63B5BF6B-08C7-4EC5-B5BC-E4D0C9C330A0}" type="presParOf" srcId="{E5E9F6A9-C0FC-44C2-8E7D-6D0DD75AF889}" destId="{82E04019-39D4-444C-9C86-DF941E2A9919}"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4FDE850-4152-4016-ACA0-912B0E39BB7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D0D3B2D3-3297-4539-8120-6A4F8CC026AB}">
      <dgm:prSet/>
      <dgm:spPr/>
      <dgm:t>
        <a:bodyPr/>
        <a:lstStyle/>
        <a:p>
          <a:r>
            <a:rPr lang="en-US" dirty="0"/>
            <a:t>Learn how to package and deploy your Add-Ins</a:t>
          </a:r>
        </a:p>
      </dgm:t>
    </dgm:pt>
    <dgm:pt modelId="{A89526A4-8BF5-4A18-9E9C-DD5435353EB5}" type="parTrans" cxnId="{F0809E34-525D-4579-83D0-D98E0CFE6BF8}">
      <dgm:prSet/>
      <dgm:spPr/>
      <dgm:t>
        <a:bodyPr/>
        <a:lstStyle/>
        <a:p>
          <a:endParaRPr lang="en-US"/>
        </a:p>
      </dgm:t>
    </dgm:pt>
    <dgm:pt modelId="{27BC25B2-5A5E-47F0-833C-588D1E1EAF01}" type="sibTrans" cxnId="{F0809E34-525D-4579-83D0-D98E0CFE6BF8}">
      <dgm:prSet/>
      <dgm:spPr/>
      <dgm:t>
        <a:bodyPr/>
        <a:lstStyle/>
        <a:p>
          <a:endParaRPr lang="en-US"/>
        </a:p>
      </dgm:t>
    </dgm:pt>
    <dgm:pt modelId="{BEB331DC-BE7B-40D9-9ABB-BD834143873A}">
      <dgm:prSet/>
      <dgm:spPr/>
      <dgm:t>
        <a:bodyPr/>
        <a:lstStyle/>
        <a:p>
          <a:r>
            <a:rPr lang="en-US"/>
            <a:t>Know about the options available for deployment and obtaining Add-Ins</a:t>
          </a:r>
          <a:endParaRPr lang="en-US" dirty="0"/>
        </a:p>
      </dgm:t>
    </dgm:pt>
    <dgm:pt modelId="{169F73D7-B890-4AFB-9A6E-8085F78E9822}" type="parTrans" cxnId="{5E8F8EA0-4775-4B34-B108-5798BCC49F04}">
      <dgm:prSet/>
      <dgm:spPr/>
      <dgm:t>
        <a:bodyPr/>
        <a:lstStyle/>
        <a:p>
          <a:endParaRPr lang="en-US"/>
        </a:p>
      </dgm:t>
    </dgm:pt>
    <dgm:pt modelId="{53708826-6A99-4F06-A6A1-D3108F5C363E}" type="sibTrans" cxnId="{5E8F8EA0-4775-4B34-B108-5798BCC49F04}">
      <dgm:prSet/>
      <dgm:spPr/>
      <dgm:t>
        <a:bodyPr/>
        <a:lstStyle/>
        <a:p>
          <a:endParaRPr lang="en-US"/>
        </a:p>
      </dgm:t>
    </dgm:pt>
    <dgm:pt modelId="{D4B575FE-0F3B-4189-9446-D2BE2291D1A1}" type="pres">
      <dgm:prSet presAssocID="{24FDE850-4152-4016-ACA0-912B0E39BB7F}" presName="CompostProcess" presStyleCnt="0">
        <dgm:presLayoutVars>
          <dgm:dir/>
          <dgm:resizeHandles val="exact"/>
        </dgm:presLayoutVars>
      </dgm:prSet>
      <dgm:spPr/>
    </dgm:pt>
    <dgm:pt modelId="{3707A915-213A-4440-98C4-7DDECF01A536}" type="pres">
      <dgm:prSet presAssocID="{24FDE850-4152-4016-ACA0-912B0E39BB7F}" presName="arrow" presStyleLbl="bgShp" presStyleIdx="0" presStyleCnt="1"/>
      <dgm:spPr/>
    </dgm:pt>
    <dgm:pt modelId="{CEDC83BD-6B0E-4BD5-8209-66F29F78242D}" type="pres">
      <dgm:prSet presAssocID="{24FDE850-4152-4016-ACA0-912B0E39BB7F}" presName="linearProcess" presStyleCnt="0"/>
      <dgm:spPr/>
    </dgm:pt>
    <dgm:pt modelId="{67351245-44A8-425F-A5AA-74D0E7FED051}" type="pres">
      <dgm:prSet presAssocID="{D0D3B2D3-3297-4539-8120-6A4F8CC026AB}" presName="textNode" presStyleLbl="node1" presStyleIdx="0" presStyleCnt="2">
        <dgm:presLayoutVars>
          <dgm:bulletEnabled val="1"/>
        </dgm:presLayoutVars>
      </dgm:prSet>
      <dgm:spPr/>
    </dgm:pt>
    <dgm:pt modelId="{D265F903-F10F-40C8-BF80-102722B13D7F}" type="pres">
      <dgm:prSet presAssocID="{27BC25B2-5A5E-47F0-833C-588D1E1EAF01}" presName="sibTrans" presStyleCnt="0"/>
      <dgm:spPr/>
    </dgm:pt>
    <dgm:pt modelId="{E4683102-8968-45FC-9422-03E9F54E53A5}" type="pres">
      <dgm:prSet presAssocID="{BEB331DC-BE7B-40D9-9ABB-BD834143873A}" presName="textNode" presStyleLbl="node1" presStyleIdx="1" presStyleCnt="2">
        <dgm:presLayoutVars>
          <dgm:bulletEnabled val="1"/>
        </dgm:presLayoutVars>
      </dgm:prSet>
      <dgm:spPr/>
    </dgm:pt>
  </dgm:ptLst>
  <dgm:cxnLst>
    <dgm:cxn modelId="{F0809E34-525D-4579-83D0-D98E0CFE6BF8}" srcId="{24FDE850-4152-4016-ACA0-912B0E39BB7F}" destId="{D0D3B2D3-3297-4539-8120-6A4F8CC026AB}" srcOrd="0" destOrd="0" parTransId="{A89526A4-8BF5-4A18-9E9C-DD5435353EB5}" sibTransId="{27BC25B2-5A5E-47F0-833C-588D1E1EAF01}"/>
    <dgm:cxn modelId="{FC6E4772-E12B-410B-BA5D-CE1E074D8110}" type="presOf" srcId="{BEB331DC-BE7B-40D9-9ABB-BD834143873A}" destId="{E4683102-8968-45FC-9422-03E9F54E53A5}" srcOrd="0" destOrd="0" presId="urn:microsoft.com/office/officeart/2005/8/layout/hProcess9"/>
    <dgm:cxn modelId="{E4B5DD7B-5A9F-4807-B794-390316319651}" type="presOf" srcId="{D0D3B2D3-3297-4539-8120-6A4F8CC026AB}" destId="{67351245-44A8-425F-A5AA-74D0E7FED051}" srcOrd="0" destOrd="0" presId="urn:microsoft.com/office/officeart/2005/8/layout/hProcess9"/>
    <dgm:cxn modelId="{5E8F8EA0-4775-4B34-B108-5798BCC49F04}" srcId="{24FDE850-4152-4016-ACA0-912B0E39BB7F}" destId="{BEB331DC-BE7B-40D9-9ABB-BD834143873A}" srcOrd="1" destOrd="0" parTransId="{169F73D7-B890-4AFB-9A6E-8085F78E9822}" sibTransId="{53708826-6A99-4F06-A6A1-D3108F5C363E}"/>
    <dgm:cxn modelId="{12EECFD9-E421-4FE5-A9C7-0BA7D0E50BBA}" type="presOf" srcId="{24FDE850-4152-4016-ACA0-912B0E39BB7F}" destId="{D4B575FE-0F3B-4189-9446-D2BE2291D1A1}" srcOrd="0" destOrd="0" presId="urn:microsoft.com/office/officeart/2005/8/layout/hProcess9"/>
    <dgm:cxn modelId="{007B7BA4-F432-4E61-8584-8A09425612CF}" type="presParOf" srcId="{D4B575FE-0F3B-4189-9446-D2BE2291D1A1}" destId="{3707A915-213A-4440-98C4-7DDECF01A536}" srcOrd="0" destOrd="0" presId="urn:microsoft.com/office/officeart/2005/8/layout/hProcess9"/>
    <dgm:cxn modelId="{2F399FCF-489B-417A-B3F6-A0F2636B98DD}" type="presParOf" srcId="{D4B575FE-0F3B-4189-9446-D2BE2291D1A1}" destId="{CEDC83BD-6B0E-4BD5-8209-66F29F78242D}" srcOrd="1" destOrd="0" presId="urn:microsoft.com/office/officeart/2005/8/layout/hProcess9"/>
    <dgm:cxn modelId="{BB1B48FD-63C2-4C59-8B9D-3893A47F2B1D}" type="presParOf" srcId="{CEDC83BD-6B0E-4BD5-8209-66F29F78242D}" destId="{67351245-44A8-425F-A5AA-74D0E7FED051}" srcOrd="0" destOrd="0" presId="urn:microsoft.com/office/officeart/2005/8/layout/hProcess9"/>
    <dgm:cxn modelId="{FC20D529-036C-464C-860F-A8C080765D9D}" type="presParOf" srcId="{CEDC83BD-6B0E-4BD5-8209-66F29F78242D}" destId="{D265F903-F10F-40C8-BF80-102722B13D7F}" srcOrd="1" destOrd="0" presId="urn:microsoft.com/office/officeart/2005/8/layout/hProcess9"/>
    <dgm:cxn modelId="{7799BCE2-C042-45CA-AF31-ADEE0BB59807}" type="presParOf" srcId="{CEDC83BD-6B0E-4BD5-8209-66F29F78242D}" destId="{E4683102-8968-45FC-9422-03E9F54E53A5}" srcOrd="2"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F96B060-505A-4E08-B2B7-0487325602D3}"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16AF30BA-7163-456A-B271-FED6723EA22D}">
      <dgm:prSet/>
      <dgm:spPr/>
      <dgm:t>
        <a:bodyPr/>
        <a:lstStyle/>
        <a:p>
          <a:r>
            <a:rPr lang="en-GB" baseline="0" dirty="0"/>
            <a:t>In the .app properties what can you configure?</a:t>
          </a:r>
          <a:endParaRPr lang="en-US" dirty="0"/>
        </a:p>
      </dgm:t>
    </dgm:pt>
    <dgm:pt modelId="{0D1089BB-D549-4A8B-A6DE-EF2090F4B002}" type="parTrans" cxnId="{7AA5F6D2-C8E0-4173-BE20-005E49EB8680}">
      <dgm:prSet/>
      <dgm:spPr/>
      <dgm:t>
        <a:bodyPr/>
        <a:lstStyle/>
        <a:p>
          <a:endParaRPr lang="en-US"/>
        </a:p>
      </dgm:t>
    </dgm:pt>
    <dgm:pt modelId="{43F64276-9E01-47F6-A15E-71CDBA904126}" type="sibTrans" cxnId="{7AA5F6D2-C8E0-4173-BE20-005E49EB8680}">
      <dgm:prSet/>
      <dgm:spPr/>
      <dgm:t>
        <a:bodyPr/>
        <a:lstStyle/>
        <a:p>
          <a:endParaRPr lang="en-US"/>
        </a:p>
      </dgm:t>
    </dgm:pt>
    <dgm:pt modelId="{2EEB308A-FEE4-468E-906B-D41D6F003746}">
      <dgm:prSet/>
      <dgm:spPr/>
      <dgm:t>
        <a:bodyPr/>
        <a:lstStyle/>
        <a:p>
          <a:r>
            <a:rPr lang="en-GB" baseline="0" dirty="0"/>
            <a:t>Short description (displayed in the Add-In popup)</a:t>
          </a:r>
          <a:endParaRPr lang="en-US" dirty="0"/>
        </a:p>
      </dgm:t>
    </dgm:pt>
    <dgm:pt modelId="{8522D1AE-7FFE-4888-9898-72E1ED8C47DF}" type="parTrans" cxnId="{2FD1D83F-B8A9-4E1B-B037-97B37527BAB4}">
      <dgm:prSet/>
      <dgm:spPr/>
      <dgm:t>
        <a:bodyPr/>
        <a:lstStyle/>
        <a:p>
          <a:endParaRPr lang="en-US"/>
        </a:p>
      </dgm:t>
    </dgm:pt>
    <dgm:pt modelId="{5139DD92-AD17-4660-AAB8-2688F4D25A1B}" type="sibTrans" cxnId="{2FD1D83F-B8A9-4E1B-B037-97B37527BAB4}">
      <dgm:prSet/>
      <dgm:spPr/>
      <dgm:t>
        <a:bodyPr/>
        <a:lstStyle/>
        <a:p>
          <a:endParaRPr lang="en-US"/>
        </a:p>
      </dgm:t>
    </dgm:pt>
    <dgm:pt modelId="{83BEA013-3A78-48AC-887F-0E7965FA937E}">
      <dgm:prSet/>
      <dgm:spPr/>
      <dgm:t>
        <a:bodyPr/>
        <a:lstStyle/>
        <a:p>
          <a:r>
            <a:rPr lang="en-GB" baseline="0" dirty="0"/>
            <a:t>Long description (displayed in about and installing Add-In)</a:t>
          </a:r>
          <a:endParaRPr lang="en-US" dirty="0"/>
        </a:p>
      </dgm:t>
    </dgm:pt>
    <dgm:pt modelId="{0CCE9780-7A1A-48A0-8EC3-CAB745246979}" type="parTrans" cxnId="{82C7E328-0EBE-434C-BE1A-250D2E44F65A}">
      <dgm:prSet/>
      <dgm:spPr/>
      <dgm:t>
        <a:bodyPr/>
        <a:lstStyle/>
        <a:p>
          <a:endParaRPr lang="en-US"/>
        </a:p>
      </dgm:t>
    </dgm:pt>
    <dgm:pt modelId="{F20CEEAA-B729-4C75-A514-D0DA8F41CCD0}" type="sibTrans" cxnId="{82C7E328-0EBE-434C-BE1A-250D2E44F65A}">
      <dgm:prSet/>
      <dgm:spPr/>
      <dgm:t>
        <a:bodyPr/>
        <a:lstStyle/>
        <a:p>
          <a:endParaRPr lang="en-US"/>
        </a:p>
      </dgm:t>
    </dgm:pt>
    <dgm:pt modelId="{DE4961D2-6EA6-49BE-AE68-2B5B28DC31A8}">
      <dgm:prSet/>
      <dgm:spPr/>
      <dgm:t>
        <a:bodyPr/>
        <a:lstStyle/>
        <a:p>
          <a:r>
            <a:rPr lang="en-GB" baseline="0" dirty="0"/>
            <a:t>Icon </a:t>
          </a:r>
          <a:r>
            <a:rPr lang="en-GB" baseline="0" dirty="0" err="1"/>
            <a:t>url</a:t>
          </a:r>
          <a:r>
            <a:rPr lang="en-GB" baseline="0" dirty="0"/>
            <a:t> (shown before installing the Add-In)</a:t>
          </a:r>
          <a:endParaRPr lang="en-US" dirty="0"/>
        </a:p>
      </dgm:t>
    </dgm:pt>
    <dgm:pt modelId="{7217CD17-8B5F-4A7C-8005-464BACCAFAE2}" type="parTrans" cxnId="{A0AF8C85-F05D-4FBA-87DB-A95AD5A8C6A9}">
      <dgm:prSet/>
      <dgm:spPr/>
      <dgm:t>
        <a:bodyPr/>
        <a:lstStyle/>
        <a:p>
          <a:endParaRPr lang="en-US"/>
        </a:p>
      </dgm:t>
    </dgm:pt>
    <dgm:pt modelId="{7BFB6293-65BB-4FC3-9F1C-6F8E8EA0AF01}" type="sibTrans" cxnId="{A0AF8C85-F05D-4FBA-87DB-A95AD5A8C6A9}">
      <dgm:prSet/>
      <dgm:spPr/>
      <dgm:t>
        <a:bodyPr/>
        <a:lstStyle/>
        <a:p>
          <a:endParaRPr lang="en-US"/>
        </a:p>
      </dgm:t>
    </dgm:pt>
    <dgm:pt modelId="{A25524E1-5273-4828-B9DF-D19F0B4099F8}">
      <dgm:prSet/>
      <dgm:spPr/>
      <dgm:t>
        <a:bodyPr/>
        <a:lstStyle/>
        <a:p>
          <a:r>
            <a:rPr lang="en-GB" baseline="0" dirty="0"/>
            <a:t>Publisher information</a:t>
          </a:r>
          <a:endParaRPr lang="en-US" dirty="0"/>
        </a:p>
      </dgm:t>
    </dgm:pt>
    <dgm:pt modelId="{3FEADCDD-EB25-42D7-BFB9-4712F7160D57}" type="parTrans" cxnId="{FDA62C32-3DC7-4614-BCD6-499FB47A35CB}">
      <dgm:prSet/>
      <dgm:spPr/>
      <dgm:t>
        <a:bodyPr/>
        <a:lstStyle/>
        <a:p>
          <a:endParaRPr lang="en-US"/>
        </a:p>
      </dgm:t>
    </dgm:pt>
    <dgm:pt modelId="{A2D85234-A1A6-4DA8-A992-58BBC761318A}" type="sibTrans" cxnId="{FDA62C32-3DC7-4614-BCD6-499FB47A35CB}">
      <dgm:prSet/>
      <dgm:spPr/>
      <dgm:t>
        <a:bodyPr/>
        <a:lstStyle/>
        <a:p>
          <a:endParaRPr lang="en-US"/>
        </a:p>
      </dgm:t>
    </dgm:pt>
    <dgm:pt modelId="{51DF61CE-6774-45C9-BB2A-B21C170E302E}">
      <dgm:prSet/>
      <dgm:spPr/>
      <dgm:t>
        <a:bodyPr/>
        <a:lstStyle/>
        <a:p>
          <a:r>
            <a:rPr lang="en-GB" baseline="0" dirty="0"/>
            <a:t>Featured Add-In</a:t>
          </a:r>
          <a:endParaRPr lang="en-US" dirty="0"/>
        </a:p>
      </dgm:t>
    </dgm:pt>
    <dgm:pt modelId="{A0ED8522-4ED3-4775-A842-98FCE9EC1C65}" type="parTrans" cxnId="{73D22E03-349F-4938-A9F9-1D15C3443DF9}">
      <dgm:prSet/>
      <dgm:spPr/>
      <dgm:t>
        <a:bodyPr/>
        <a:lstStyle/>
        <a:p>
          <a:endParaRPr lang="en-US"/>
        </a:p>
      </dgm:t>
    </dgm:pt>
    <dgm:pt modelId="{6A8CACEF-2BB9-489B-A520-3CBFEC121223}" type="sibTrans" cxnId="{73D22E03-349F-4938-A9F9-1D15C3443DF9}">
      <dgm:prSet/>
      <dgm:spPr/>
      <dgm:t>
        <a:bodyPr/>
        <a:lstStyle/>
        <a:p>
          <a:endParaRPr lang="en-US"/>
        </a:p>
      </dgm:t>
    </dgm:pt>
    <dgm:pt modelId="{4F421E8E-1DBF-4C59-810B-3B9CFF9A1E63}">
      <dgm:prSet/>
      <dgm:spPr/>
      <dgm:t>
        <a:bodyPr/>
        <a:lstStyle/>
        <a:p>
          <a:r>
            <a:rPr lang="en-GB" baseline="0" dirty="0"/>
            <a:t>Where is metadata extracted from?</a:t>
          </a:r>
          <a:endParaRPr lang="en-US" dirty="0"/>
        </a:p>
      </dgm:t>
    </dgm:pt>
    <dgm:pt modelId="{E33B0591-BB73-40B6-9DF0-8802B38A7992}" type="parTrans" cxnId="{D09CC19E-C0D4-4778-A7E1-3E7CD7936BA4}">
      <dgm:prSet/>
      <dgm:spPr/>
      <dgm:t>
        <a:bodyPr/>
        <a:lstStyle/>
        <a:p>
          <a:endParaRPr lang="en-US"/>
        </a:p>
      </dgm:t>
    </dgm:pt>
    <dgm:pt modelId="{F742466F-1B22-4F62-9B78-43B24E1D5990}" type="sibTrans" cxnId="{D09CC19E-C0D4-4778-A7E1-3E7CD7936BA4}">
      <dgm:prSet/>
      <dgm:spPr/>
      <dgm:t>
        <a:bodyPr/>
        <a:lstStyle/>
        <a:p>
          <a:endParaRPr lang="en-US"/>
        </a:p>
      </dgm:t>
    </dgm:pt>
    <dgm:pt modelId="{E93F34EB-88A6-4E5F-80C5-C9E7D09AADC5}">
      <dgm:prSet/>
      <dgm:spPr/>
      <dgm:t>
        <a:bodyPr/>
        <a:lstStyle/>
        <a:p>
          <a:r>
            <a:rPr lang="en-GB" baseline="0"/>
            <a:t>.app package</a:t>
          </a:r>
          <a:endParaRPr lang="en-US"/>
        </a:p>
      </dgm:t>
    </dgm:pt>
    <dgm:pt modelId="{7F477DCC-738D-4E46-B024-776F3E6A671F}" type="parTrans" cxnId="{A4CDD1E1-7342-4A09-B450-EA255148E735}">
      <dgm:prSet/>
      <dgm:spPr/>
      <dgm:t>
        <a:bodyPr/>
        <a:lstStyle/>
        <a:p>
          <a:endParaRPr lang="en-US"/>
        </a:p>
      </dgm:t>
    </dgm:pt>
    <dgm:pt modelId="{3D1A0705-4335-42E1-94E9-2C7301270E83}" type="sibTrans" cxnId="{A4CDD1E1-7342-4A09-B450-EA255148E735}">
      <dgm:prSet/>
      <dgm:spPr/>
      <dgm:t>
        <a:bodyPr/>
        <a:lstStyle/>
        <a:p>
          <a:endParaRPr lang="en-US"/>
        </a:p>
      </dgm:t>
    </dgm:pt>
    <dgm:pt modelId="{186098F5-FE17-4AB7-9198-EF0F88E13B94}">
      <dgm:prSet/>
      <dgm:spPr/>
      <dgm:t>
        <a:bodyPr/>
        <a:lstStyle/>
        <a:p>
          <a:r>
            <a:rPr lang="en-GB" baseline="0"/>
            <a:t>Manifest file</a:t>
          </a:r>
          <a:endParaRPr lang="en-US"/>
        </a:p>
      </dgm:t>
    </dgm:pt>
    <dgm:pt modelId="{1C8A50E5-2087-420A-8E09-619FD0AC67DD}" type="parTrans" cxnId="{BCF6F5DE-9F6C-43BE-BFFB-F5AED8B87905}">
      <dgm:prSet/>
      <dgm:spPr/>
      <dgm:t>
        <a:bodyPr/>
        <a:lstStyle/>
        <a:p>
          <a:endParaRPr lang="en-US"/>
        </a:p>
      </dgm:t>
    </dgm:pt>
    <dgm:pt modelId="{7F247A9C-3824-4858-B5A5-16AD7A95BB5B}" type="sibTrans" cxnId="{BCF6F5DE-9F6C-43BE-BFFB-F5AED8B87905}">
      <dgm:prSet/>
      <dgm:spPr/>
      <dgm:t>
        <a:bodyPr/>
        <a:lstStyle/>
        <a:p>
          <a:endParaRPr lang="en-US"/>
        </a:p>
      </dgm:t>
    </dgm:pt>
    <dgm:pt modelId="{D9A2D568-B491-4397-8139-B976393E8F85}">
      <dgm:prSet/>
      <dgm:spPr/>
      <dgm:t>
        <a:bodyPr/>
        <a:lstStyle/>
        <a:p>
          <a:r>
            <a:rPr lang="en-GB" baseline="0"/>
            <a:t>Onet.xml</a:t>
          </a:r>
          <a:endParaRPr lang="en-US"/>
        </a:p>
      </dgm:t>
    </dgm:pt>
    <dgm:pt modelId="{17166AC8-9CCE-46B4-A3E0-763F358F0025}" type="parTrans" cxnId="{24DB5218-4A4A-435D-BD8D-B8D9010C9B43}">
      <dgm:prSet/>
      <dgm:spPr/>
      <dgm:t>
        <a:bodyPr/>
        <a:lstStyle/>
        <a:p>
          <a:endParaRPr lang="en-US"/>
        </a:p>
      </dgm:t>
    </dgm:pt>
    <dgm:pt modelId="{09A737DF-AB1D-48FF-A55A-98F67E4AC33D}" type="sibTrans" cxnId="{24DB5218-4A4A-435D-BD8D-B8D9010C9B43}">
      <dgm:prSet/>
      <dgm:spPr/>
      <dgm:t>
        <a:bodyPr/>
        <a:lstStyle/>
        <a:p>
          <a:endParaRPr lang="en-US"/>
        </a:p>
      </dgm:t>
    </dgm:pt>
    <dgm:pt modelId="{F7B5C945-E2D8-4D32-8599-481502EEA4EB}">
      <dgm:prSet/>
      <dgm:spPr/>
      <dgm:t>
        <a:bodyPr/>
        <a:lstStyle/>
        <a:p>
          <a:r>
            <a:rPr lang="en-GB" baseline="0"/>
            <a:t>Webtemp*</a:t>
          </a:r>
          <a:endParaRPr lang="en-US"/>
        </a:p>
      </dgm:t>
    </dgm:pt>
    <dgm:pt modelId="{77F06170-C8E3-4C26-ADB8-6AB5C036F3A5}" type="parTrans" cxnId="{62D436A7-FDEA-413E-8996-854C16E7285F}">
      <dgm:prSet/>
      <dgm:spPr/>
      <dgm:t>
        <a:bodyPr/>
        <a:lstStyle/>
        <a:p>
          <a:endParaRPr lang="en-US"/>
        </a:p>
      </dgm:t>
    </dgm:pt>
    <dgm:pt modelId="{F5E2618E-B693-42FE-AC2A-1BEDDC0E4B5B}" type="sibTrans" cxnId="{62D436A7-FDEA-413E-8996-854C16E7285F}">
      <dgm:prSet/>
      <dgm:spPr/>
      <dgm:t>
        <a:bodyPr/>
        <a:lstStyle/>
        <a:p>
          <a:endParaRPr lang="en-US"/>
        </a:p>
      </dgm:t>
    </dgm:pt>
    <dgm:pt modelId="{B95127EC-1DD4-4E9E-9F41-B358D4CD9BA2}" type="pres">
      <dgm:prSet presAssocID="{9F96B060-505A-4E08-B2B7-0487325602D3}" presName="diagram" presStyleCnt="0">
        <dgm:presLayoutVars>
          <dgm:chPref val="1"/>
          <dgm:dir/>
          <dgm:animOne val="branch"/>
          <dgm:animLvl val="lvl"/>
          <dgm:resizeHandles/>
        </dgm:presLayoutVars>
      </dgm:prSet>
      <dgm:spPr/>
    </dgm:pt>
    <dgm:pt modelId="{F488C6D0-953E-45CF-97FC-A842A090C27A}" type="pres">
      <dgm:prSet presAssocID="{16AF30BA-7163-456A-B271-FED6723EA22D}" presName="root" presStyleCnt="0"/>
      <dgm:spPr/>
    </dgm:pt>
    <dgm:pt modelId="{8C27F3DE-B916-4ED5-A392-AAD09BA8CD48}" type="pres">
      <dgm:prSet presAssocID="{16AF30BA-7163-456A-B271-FED6723EA22D}" presName="rootComposite" presStyleCnt="0"/>
      <dgm:spPr/>
    </dgm:pt>
    <dgm:pt modelId="{1BF88185-969B-49D8-B5E6-27D5D3E14556}" type="pres">
      <dgm:prSet presAssocID="{16AF30BA-7163-456A-B271-FED6723EA22D}" presName="rootText" presStyleLbl="node1" presStyleIdx="0" presStyleCnt="2" custScaleX="193702"/>
      <dgm:spPr/>
    </dgm:pt>
    <dgm:pt modelId="{96A64AEC-052D-409A-8E8F-895E63DFBF7E}" type="pres">
      <dgm:prSet presAssocID="{16AF30BA-7163-456A-B271-FED6723EA22D}" presName="rootConnector" presStyleLbl="node1" presStyleIdx="0" presStyleCnt="2"/>
      <dgm:spPr/>
    </dgm:pt>
    <dgm:pt modelId="{E923E9D6-99CE-43D8-9B77-2F8BD01CCC11}" type="pres">
      <dgm:prSet presAssocID="{16AF30BA-7163-456A-B271-FED6723EA22D}" presName="childShape" presStyleCnt="0"/>
      <dgm:spPr/>
    </dgm:pt>
    <dgm:pt modelId="{023A95E3-6F31-49B4-979E-0A409AFEEE51}" type="pres">
      <dgm:prSet presAssocID="{8522D1AE-7FFE-4888-9898-72E1ED8C47DF}" presName="Name13" presStyleLbl="parChTrans1D2" presStyleIdx="0" presStyleCnt="9"/>
      <dgm:spPr/>
    </dgm:pt>
    <dgm:pt modelId="{FF8A5036-7D0B-409E-AD12-F6B02F1BD232}" type="pres">
      <dgm:prSet presAssocID="{2EEB308A-FEE4-468E-906B-D41D6F003746}" presName="childText" presStyleLbl="bgAcc1" presStyleIdx="0" presStyleCnt="9" custScaleX="193702">
        <dgm:presLayoutVars>
          <dgm:bulletEnabled val="1"/>
        </dgm:presLayoutVars>
      </dgm:prSet>
      <dgm:spPr/>
    </dgm:pt>
    <dgm:pt modelId="{E176878C-E60B-4B77-8EF5-6A6E4A33F6BC}" type="pres">
      <dgm:prSet presAssocID="{0CCE9780-7A1A-48A0-8EC3-CAB745246979}" presName="Name13" presStyleLbl="parChTrans1D2" presStyleIdx="1" presStyleCnt="9"/>
      <dgm:spPr/>
    </dgm:pt>
    <dgm:pt modelId="{62DC8243-C541-45AA-A81D-7A4EEDD16CC0}" type="pres">
      <dgm:prSet presAssocID="{83BEA013-3A78-48AC-887F-0E7965FA937E}" presName="childText" presStyleLbl="bgAcc1" presStyleIdx="1" presStyleCnt="9" custScaleX="193702">
        <dgm:presLayoutVars>
          <dgm:bulletEnabled val="1"/>
        </dgm:presLayoutVars>
      </dgm:prSet>
      <dgm:spPr/>
    </dgm:pt>
    <dgm:pt modelId="{A9C2483D-7F15-4E41-9B71-1225B862617C}" type="pres">
      <dgm:prSet presAssocID="{7217CD17-8B5F-4A7C-8005-464BACCAFAE2}" presName="Name13" presStyleLbl="parChTrans1D2" presStyleIdx="2" presStyleCnt="9"/>
      <dgm:spPr/>
    </dgm:pt>
    <dgm:pt modelId="{A6C64ADE-17B7-4BFD-85E5-783571DE545F}" type="pres">
      <dgm:prSet presAssocID="{DE4961D2-6EA6-49BE-AE68-2B5B28DC31A8}" presName="childText" presStyleLbl="bgAcc1" presStyleIdx="2" presStyleCnt="9" custScaleX="193702">
        <dgm:presLayoutVars>
          <dgm:bulletEnabled val="1"/>
        </dgm:presLayoutVars>
      </dgm:prSet>
      <dgm:spPr/>
    </dgm:pt>
    <dgm:pt modelId="{58B06F11-22A1-4169-9EE7-9C61F1981A88}" type="pres">
      <dgm:prSet presAssocID="{3FEADCDD-EB25-42D7-BFB9-4712F7160D57}" presName="Name13" presStyleLbl="parChTrans1D2" presStyleIdx="3" presStyleCnt="9"/>
      <dgm:spPr/>
    </dgm:pt>
    <dgm:pt modelId="{BB1B5439-A726-4F3A-A016-9C88512BCB2E}" type="pres">
      <dgm:prSet presAssocID="{A25524E1-5273-4828-B9DF-D19F0B4099F8}" presName="childText" presStyleLbl="bgAcc1" presStyleIdx="3" presStyleCnt="9" custScaleX="193702">
        <dgm:presLayoutVars>
          <dgm:bulletEnabled val="1"/>
        </dgm:presLayoutVars>
      </dgm:prSet>
      <dgm:spPr/>
    </dgm:pt>
    <dgm:pt modelId="{31F07E9A-0A1E-49D7-B93C-165CE43289D2}" type="pres">
      <dgm:prSet presAssocID="{A0ED8522-4ED3-4775-A842-98FCE9EC1C65}" presName="Name13" presStyleLbl="parChTrans1D2" presStyleIdx="4" presStyleCnt="9"/>
      <dgm:spPr/>
    </dgm:pt>
    <dgm:pt modelId="{09FB327E-F479-48EB-A519-A76E30286F1D}" type="pres">
      <dgm:prSet presAssocID="{51DF61CE-6774-45C9-BB2A-B21C170E302E}" presName="childText" presStyleLbl="bgAcc1" presStyleIdx="4" presStyleCnt="9" custScaleX="193702">
        <dgm:presLayoutVars>
          <dgm:bulletEnabled val="1"/>
        </dgm:presLayoutVars>
      </dgm:prSet>
      <dgm:spPr/>
    </dgm:pt>
    <dgm:pt modelId="{830706C7-F0B7-4AC1-A76F-7E4F92BC2E95}" type="pres">
      <dgm:prSet presAssocID="{4F421E8E-1DBF-4C59-810B-3B9CFF9A1E63}" presName="root" presStyleCnt="0"/>
      <dgm:spPr/>
    </dgm:pt>
    <dgm:pt modelId="{0F49E584-841F-441A-832E-2FA593D9F3AE}" type="pres">
      <dgm:prSet presAssocID="{4F421E8E-1DBF-4C59-810B-3B9CFF9A1E63}" presName="rootComposite" presStyleCnt="0"/>
      <dgm:spPr/>
    </dgm:pt>
    <dgm:pt modelId="{9E7E9C06-216E-4679-A853-2904B802AB99}" type="pres">
      <dgm:prSet presAssocID="{4F421E8E-1DBF-4C59-810B-3B9CFF9A1E63}" presName="rootText" presStyleLbl="node1" presStyleIdx="1" presStyleCnt="2" custScaleX="191764"/>
      <dgm:spPr/>
    </dgm:pt>
    <dgm:pt modelId="{004B7690-B43E-4924-8A51-1B92A5AAF6C0}" type="pres">
      <dgm:prSet presAssocID="{4F421E8E-1DBF-4C59-810B-3B9CFF9A1E63}" presName="rootConnector" presStyleLbl="node1" presStyleIdx="1" presStyleCnt="2"/>
      <dgm:spPr/>
    </dgm:pt>
    <dgm:pt modelId="{BF5CD2E5-9DA5-430C-AF1E-7FF839977303}" type="pres">
      <dgm:prSet presAssocID="{4F421E8E-1DBF-4C59-810B-3B9CFF9A1E63}" presName="childShape" presStyleCnt="0"/>
      <dgm:spPr/>
    </dgm:pt>
    <dgm:pt modelId="{F291594A-9ED7-4AF3-8048-A34CB6E8BE45}" type="pres">
      <dgm:prSet presAssocID="{7F477DCC-738D-4E46-B024-776F3E6A671F}" presName="Name13" presStyleLbl="parChTrans1D2" presStyleIdx="5" presStyleCnt="9"/>
      <dgm:spPr/>
    </dgm:pt>
    <dgm:pt modelId="{FAF94867-90F5-4FE6-AE0E-9FC77269E633}" type="pres">
      <dgm:prSet presAssocID="{E93F34EB-88A6-4E5F-80C5-C9E7D09AADC5}" presName="childText" presStyleLbl="bgAcc1" presStyleIdx="5" presStyleCnt="9">
        <dgm:presLayoutVars>
          <dgm:bulletEnabled val="1"/>
        </dgm:presLayoutVars>
      </dgm:prSet>
      <dgm:spPr/>
    </dgm:pt>
    <dgm:pt modelId="{958A628A-80F9-424B-A626-9267293CF55F}" type="pres">
      <dgm:prSet presAssocID="{1C8A50E5-2087-420A-8E09-619FD0AC67DD}" presName="Name13" presStyleLbl="parChTrans1D2" presStyleIdx="6" presStyleCnt="9"/>
      <dgm:spPr/>
    </dgm:pt>
    <dgm:pt modelId="{6963BAAA-5EDC-4B42-81B0-18D03F1F62F5}" type="pres">
      <dgm:prSet presAssocID="{186098F5-FE17-4AB7-9198-EF0F88E13B94}" presName="childText" presStyleLbl="bgAcc1" presStyleIdx="6" presStyleCnt="9">
        <dgm:presLayoutVars>
          <dgm:bulletEnabled val="1"/>
        </dgm:presLayoutVars>
      </dgm:prSet>
      <dgm:spPr/>
    </dgm:pt>
    <dgm:pt modelId="{EF8401B0-BF39-4E56-9CA5-ACD552ABD34E}" type="pres">
      <dgm:prSet presAssocID="{17166AC8-9CCE-46B4-A3E0-763F358F0025}" presName="Name13" presStyleLbl="parChTrans1D2" presStyleIdx="7" presStyleCnt="9"/>
      <dgm:spPr/>
    </dgm:pt>
    <dgm:pt modelId="{93E1A160-8825-4ED7-88BD-D47025A7D168}" type="pres">
      <dgm:prSet presAssocID="{D9A2D568-B491-4397-8139-B976393E8F85}" presName="childText" presStyleLbl="bgAcc1" presStyleIdx="7" presStyleCnt="9">
        <dgm:presLayoutVars>
          <dgm:bulletEnabled val="1"/>
        </dgm:presLayoutVars>
      </dgm:prSet>
      <dgm:spPr/>
    </dgm:pt>
    <dgm:pt modelId="{808867EC-79DA-4B88-BCE4-EC015B1768C3}" type="pres">
      <dgm:prSet presAssocID="{77F06170-C8E3-4C26-ADB8-6AB5C036F3A5}" presName="Name13" presStyleLbl="parChTrans1D2" presStyleIdx="8" presStyleCnt="9"/>
      <dgm:spPr/>
    </dgm:pt>
    <dgm:pt modelId="{E22965CA-05FC-46AD-B299-319F37131B17}" type="pres">
      <dgm:prSet presAssocID="{F7B5C945-E2D8-4D32-8599-481502EEA4EB}" presName="childText" presStyleLbl="bgAcc1" presStyleIdx="8" presStyleCnt="9">
        <dgm:presLayoutVars>
          <dgm:bulletEnabled val="1"/>
        </dgm:presLayoutVars>
      </dgm:prSet>
      <dgm:spPr/>
    </dgm:pt>
  </dgm:ptLst>
  <dgm:cxnLst>
    <dgm:cxn modelId="{DE026C00-31F6-49C9-A911-F7092C2A38AA}" type="presOf" srcId="{D9A2D568-B491-4397-8139-B976393E8F85}" destId="{93E1A160-8825-4ED7-88BD-D47025A7D168}" srcOrd="0" destOrd="0" presId="urn:microsoft.com/office/officeart/2005/8/layout/hierarchy3"/>
    <dgm:cxn modelId="{73D22E03-349F-4938-A9F9-1D15C3443DF9}" srcId="{16AF30BA-7163-456A-B271-FED6723EA22D}" destId="{51DF61CE-6774-45C9-BB2A-B21C170E302E}" srcOrd="4" destOrd="0" parTransId="{A0ED8522-4ED3-4775-A842-98FCE9EC1C65}" sibTransId="{6A8CACEF-2BB9-489B-A520-3CBFEC121223}"/>
    <dgm:cxn modelId="{13DE8A12-F2B3-430C-AEC4-DEFE5ACBFC91}" type="presOf" srcId="{3FEADCDD-EB25-42D7-BFB9-4712F7160D57}" destId="{58B06F11-22A1-4169-9EE7-9C61F1981A88}" srcOrd="0" destOrd="0" presId="urn:microsoft.com/office/officeart/2005/8/layout/hierarchy3"/>
    <dgm:cxn modelId="{24DB5218-4A4A-435D-BD8D-B8D9010C9B43}" srcId="{4F421E8E-1DBF-4C59-810B-3B9CFF9A1E63}" destId="{D9A2D568-B491-4397-8139-B976393E8F85}" srcOrd="2" destOrd="0" parTransId="{17166AC8-9CCE-46B4-A3E0-763F358F0025}" sibTransId="{09A737DF-AB1D-48FF-A55A-98F67E4AC33D}"/>
    <dgm:cxn modelId="{19005E1A-A95A-4D72-A11F-0A2B13777DAE}" type="presOf" srcId="{0CCE9780-7A1A-48A0-8EC3-CAB745246979}" destId="{E176878C-E60B-4B77-8EF5-6A6E4A33F6BC}" srcOrd="0" destOrd="0" presId="urn:microsoft.com/office/officeart/2005/8/layout/hierarchy3"/>
    <dgm:cxn modelId="{2598551C-20DC-4BBF-9FB1-72BD744B087B}" type="presOf" srcId="{2EEB308A-FEE4-468E-906B-D41D6F003746}" destId="{FF8A5036-7D0B-409E-AD12-F6B02F1BD232}" srcOrd="0" destOrd="0" presId="urn:microsoft.com/office/officeart/2005/8/layout/hierarchy3"/>
    <dgm:cxn modelId="{C8AF2A24-A707-4091-8B59-53249634030B}" type="presOf" srcId="{8522D1AE-7FFE-4888-9898-72E1ED8C47DF}" destId="{023A95E3-6F31-49B4-979E-0A409AFEEE51}" srcOrd="0" destOrd="0" presId="urn:microsoft.com/office/officeart/2005/8/layout/hierarchy3"/>
    <dgm:cxn modelId="{C9169924-1D8A-44AF-B118-47C3EF9C279F}" type="presOf" srcId="{16AF30BA-7163-456A-B271-FED6723EA22D}" destId="{96A64AEC-052D-409A-8E8F-895E63DFBF7E}" srcOrd="1" destOrd="0" presId="urn:microsoft.com/office/officeart/2005/8/layout/hierarchy3"/>
    <dgm:cxn modelId="{82C7E328-0EBE-434C-BE1A-250D2E44F65A}" srcId="{16AF30BA-7163-456A-B271-FED6723EA22D}" destId="{83BEA013-3A78-48AC-887F-0E7965FA937E}" srcOrd="1" destOrd="0" parTransId="{0CCE9780-7A1A-48A0-8EC3-CAB745246979}" sibTransId="{F20CEEAA-B729-4C75-A514-D0DA8F41CCD0}"/>
    <dgm:cxn modelId="{FDA62C32-3DC7-4614-BCD6-499FB47A35CB}" srcId="{16AF30BA-7163-456A-B271-FED6723EA22D}" destId="{A25524E1-5273-4828-B9DF-D19F0B4099F8}" srcOrd="3" destOrd="0" parTransId="{3FEADCDD-EB25-42D7-BFB9-4712F7160D57}" sibTransId="{A2D85234-A1A6-4DA8-A992-58BBC761318A}"/>
    <dgm:cxn modelId="{13B3FE34-35F3-4C8C-8544-152F24BCB7C7}" type="presOf" srcId="{E93F34EB-88A6-4E5F-80C5-C9E7D09AADC5}" destId="{FAF94867-90F5-4FE6-AE0E-9FC77269E633}" srcOrd="0" destOrd="0" presId="urn:microsoft.com/office/officeart/2005/8/layout/hierarchy3"/>
    <dgm:cxn modelId="{2FD1D83F-B8A9-4E1B-B037-97B37527BAB4}" srcId="{16AF30BA-7163-456A-B271-FED6723EA22D}" destId="{2EEB308A-FEE4-468E-906B-D41D6F003746}" srcOrd="0" destOrd="0" parTransId="{8522D1AE-7FFE-4888-9898-72E1ED8C47DF}" sibTransId="{5139DD92-AD17-4660-AAB8-2688F4D25A1B}"/>
    <dgm:cxn modelId="{88525561-5267-4940-B647-5CB832F49E27}" type="presOf" srcId="{F7B5C945-E2D8-4D32-8599-481502EEA4EB}" destId="{E22965CA-05FC-46AD-B299-319F37131B17}" srcOrd="0" destOrd="0" presId="urn:microsoft.com/office/officeart/2005/8/layout/hierarchy3"/>
    <dgm:cxn modelId="{2EA00347-EC56-43C1-8C48-AFD74A3EB025}" type="presOf" srcId="{A0ED8522-4ED3-4775-A842-98FCE9EC1C65}" destId="{31F07E9A-0A1E-49D7-B93C-165CE43289D2}" srcOrd="0" destOrd="0" presId="urn:microsoft.com/office/officeart/2005/8/layout/hierarchy3"/>
    <dgm:cxn modelId="{09976848-6B9D-499A-86CA-69422A1B520E}" type="presOf" srcId="{A25524E1-5273-4828-B9DF-D19F0B4099F8}" destId="{BB1B5439-A726-4F3A-A016-9C88512BCB2E}" srcOrd="0" destOrd="0" presId="urn:microsoft.com/office/officeart/2005/8/layout/hierarchy3"/>
    <dgm:cxn modelId="{E8F31271-2425-4F34-8ECB-46C27BFC4566}" type="presOf" srcId="{186098F5-FE17-4AB7-9198-EF0F88E13B94}" destId="{6963BAAA-5EDC-4B42-81B0-18D03F1F62F5}" srcOrd="0" destOrd="0" presId="urn:microsoft.com/office/officeart/2005/8/layout/hierarchy3"/>
    <dgm:cxn modelId="{50A16E57-FDF0-4AD3-9D71-CCC49889B2C3}" type="presOf" srcId="{4F421E8E-1DBF-4C59-810B-3B9CFF9A1E63}" destId="{004B7690-B43E-4924-8A51-1B92A5AAF6C0}" srcOrd="1" destOrd="0" presId="urn:microsoft.com/office/officeart/2005/8/layout/hierarchy3"/>
    <dgm:cxn modelId="{A0AF8C85-F05D-4FBA-87DB-A95AD5A8C6A9}" srcId="{16AF30BA-7163-456A-B271-FED6723EA22D}" destId="{DE4961D2-6EA6-49BE-AE68-2B5B28DC31A8}" srcOrd="2" destOrd="0" parTransId="{7217CD17-8B5F-4A7C-8005-464BACCAFAE2}" sibTransId="{7BFB6293-65BB-4FC3-9F1C-6F8E8EA0AF01}"/>
    <dgm:cxn modelId="{D050869A-BE08-4437-AA10-8DE67C12907A}" type="presOf" srcId="{1C8A50E5-2087-420A-8E09-619FD0AC67DD}" destId="{958A628A-80F9-424B-A626-9267293CF55F}" srcOrd="0" destOrd="0" presId="urn:microsoft.com/office/officeart/2005/8/layout/hierarchy3"/>
    <dgm:cxn modelId="{D09CC19E-C0D4-4778-A7E1-3E7CD7936BA4}" srcId="{9F96B060-505A-4E08-B2B7-0487325602D3}" destId="{4F421E8E-1DBF-4C59-810B-3B9CFF9A1E63}" srcOrd="1" destOrd="0" parTransId="{E33B0591-BB73-40B6-9DF0-8802B38A7992}" sibTransId="{F742466F-1B22-4F62-9B78-43B24E1D5990}"/>
    <dgm:cxn modelId="{62D436A7-FDEA-413E-8996-854C16E7285F}" srcId="{4F421E8E-1DBF-4C59-810B-3B9CFF9A1E63}" destId="{F7B5C945-E2D8-4D32-8599-481502EEA4EB}" srcOrd="3" destOrd="0" parTransId="{77F06170-C8E3-4C26-ADB8-6AB5C036F3A5}" sibTransId="{F5E2618E-B693-42FE-AC2A-1BEDDC0E4B5B}"/>
    <dgm:cxn modelId="{5FB1A1A7-DEB5-49EC-B9F6-B303223E4CBE}" type="presOf" srcId="{4F421E8E-1DBF-4C59-810B-3B9CFF9A1E63}" destId="{9E7E9C06-216E-4679-A853-2904B802AB99}" srcOrd="0" destOrd="0" presId="urn:microsoft.com/office/officeart/2005/8/layout/hierarchy3"/>
    <dgm:cxn modelId="{F7663DBE-DDC1-4E92-A914-4988C58122E0}" type="presOf" srcId="{9F96B060-505A-4E08-B2B7-0487325602D3}" destId="{B95127EC-1DD4-4E9E-9F41-B358D4CD9BA2}" srcOrd="0" destOrd="0" presId="urn:microsoft.com/office/officeart/2005/8/layout/hierarchy3"/>
    <dgm:cxn modelId="{64275ABF-17CA-4350-97FB-71DDF9AB8DEA}" type="presOf" srcId="{7F477DCC-738D-4E46-B024-776F3E6A671F}" destId="{F291594A-9ED7-4AF3-8048-A34CB6E8BE45}" srcOrd="0" destOrd="0" presId="urn:microsoft.com/office/officeart/2005/8/layout/hierarchy3"/>
    <dgm:cxn modelId="{1A973CC3-1FB4-4FA4-93B5-FB7F9D3235AF}" type="presOf" srcId="{17166AC8-9CCE-46B4-A3E0-763F358F0025}" destId="{EF8401B0-BF39-4E56-9CA5-ACD552ABD34E}" srcOrd="0" destOrd="0" presId="urn:microsoft.com/office/officeart/2005/8/layout/hierarchy3"/>
    <dgm:cxn modelId="{50A0FCCE-84F1-478F-9144-BEA7BC3E92F9}" type="presOf" srcId="{16AF30BA-7163-456A-B271-FED6723EA22D}" destId="{1BF88185-969B-49D8-B5E6-27D5D3E14556}" srcOrd="0" destOrd="0" presId="urn:microsoft.com/office/officeart/2005/8/layout/hierarchy3"/>
    <dgm:cxn modelId="{7AA5F6D2-C8E0-4173-BE20-005E49EB8680}" srcId="{9F96B060-505A-4E08-B2B7-0487325602D3}" destId="{16AF30BA-7163-456A-B271-FED6723EA22D}" srcOrd="0" destOrd="0" parTransId="{0D1089BB-D549-4A8B-A6DE-EF2090F4B002}" sibTransId="{43F64276-9E01-47F6-A15E-71CDBA904126}"/>
    <dgm:cxn modelId="{BCF6F5DE-9F6C-43BE-BFFB-F5AED8B87905}" srcId="{4F421E8E-1DBF-4C59-810B-3B9CFF9A1E63}" destId="{186098F5-FE17-4AB7-9198-EF0F88E13B94}" srcOrd="1" destOrd="0" parTransId="{1C8A50E5-2087-420A-8E09-619FD0AC67DD}" sibTransId="{7F247A9C-3824-4858-B5A5-16AD7A95BB5B}"/>
    <dgm:cxn modelId="{F77A5EDF-E091-4F48-BD4E-28154E796925}" type="presOf" srcId="{83BEA013-3A78-48AC-887F-0E7965FA937E}" destId="{62DC8243-C541-45AA-A81D-7A4EEDD16CC0}" srcOrd="0" destOrd="0" presId="urn:microsoft.com/office/officeart/2005/8/layout/hierarchy3"/>
    <dgm:cxn modelId="{A4CDD1E1-7342-4A09-B450-EA255148E735}" srcId="{4F421E8E-1DBF-4C59-810B-3B9CFF9A1E63}" destId="{E93F34EB-88A6-4E5F-80C5-C9E7D09AADC5}" srcOrd="0" destOrd="0" parTransId="{7F477DCC-738D-4E46-B024-776F3E6A671F}" sibTransId="{3D1A0705-4335-42E1-94E9-2C7301270E83}"/>
    <dgm:cxn modelId="{FA3649E3-05CB-4208-A6DA-6AAB08306683}" type="presOf" srcId="{77F06170-C8E3-4C26-ADB8-6AB5C036F3A5}" destId="{808867EC-79DA-4B88-BCE4-EC015B1768C3}" srcOrd="0" destOrd="0" presId="urn:microsoft.com/office/officeart/2005/8/layout/hierarchy3"/>
    <dgm:cxn modelId="{27DDD8E3-60B3-494D-ACC7-CF38544309E2}" type="presOf" srcId="{51DF61CE-6774-45C9-BB2A-B21C170E302E}" destId="{09FB327E-F479-48EB-A519-A76E30286F1D}" srcOrd="0" destOrd="0" presId="urn:microsoft.com/office/officeart/2005/8/layout/hierarchy3"/>
    <dgm:cxn modelId="{2D5E89EF-3687-40F0-BCCD-44A65C3F4335}" type="presOf" srcId="{DE4961D2-6EA6-49BE-AE68-2B5B28DC31A8}" destId="{A6C64ADE-17B7-4BFD-85E5-783571DE545F}" srcOrd="0" destOrd="0" presId="urn:microsoft.com/office/officeart/2005/8/layout/hierarchy3"/>
    <dgm:cxn modelId="{198AEDF0-E290-445D-8493-2E58137C2730}" type="presOf" srcId="{7217CD17-8B5F-4A7C-8005-464BACCAFAE2}" destId="{A9C2483D-7F15-4E41-9B71-1225B862617C}" srcOrd="0" destOrd="0" presId="urn:microsoft.com/office/officeart/2005/8/layout/hierarchy3"/>
    <dgm:cxn modelId="{982434DF-0341-44FE-8C50-B0023FCE903B}" type="presParOf" srcId="{B95127EC-1DD4-4E9E-9F41-B358D4CD9BA2}" destId="{F488C6D0-953E-45CF-97FC-A842A090C27A}" srcOrd="0" destOrd="0" presId="urn:microsoft.com/office/officeart/2005/8/layout/hierarchy3"/>
    <dgm:cxn modelId="{7AFE567F-873A-45A3-B500-C8657E8F16AB}" type="presParOf" srcId="{F488C6D0-953E-45CF-97FC-A842A090C27A}" destId="{8C27F3DE-B916-4ED5-A392-AAD09BA8CD48}" srcOrd="0" destOrd="0" presId="urn:microsoft.com/office/officeart/2005/8/layout/hierarchy3"/>
    <dgm:cxn modelId="{B5842061-A208-4557-B5C3-4CC5594CA41C}" type="presParOf" srcId="{8C27F3DE-B916-4ED5-A392-AAD09BA8CD48}" destId="{1BF88185-969B-49D8-B5E6-27D5D3E14556}" srcOrd="0" destOrd="0" presId="urn:microsoft.com/office/officeart/2005/8/layout/hierarchy3"/>
    <dgm:cxn modelId="{8A24A5F4-2F16-4C5D-A4A3-F5724B8E2B31}" type="presParOf" srcId="{8C27F3DE-B916-4ED5-A392-AAD09BA8CD48}" destId="{96A64AEC-052D-409A-8E8F-895E63DFBF7E}" srcOrd="1" destOrd="0" presId="urn:microsoft.com/office/officeart/2005/8/layout/hierarchy3"/>
    <dgm:cxn modelId="{505E7B35-35B2-4725-962F-3B0216AEA9CD}" type="presParOf" srcId="{F488C6D0-953E-45CF-97FC-A842A090C27A}" destId="{E923E9D6-99CE-43D8-9B77-2F8BD01CCC11}" srcOrd="1" destOrd="0" presId="urn:microsoft.com/office/officeart/2005/8/layout/hierarchy3"/>
    <dgm:cxn modelId="{0FDB97B2-2E7E-4649-8AB4-6D34284C8441}" type="presParOf" srcId="{E923E9D6-99CE-43D8-9B77-2F8BD01CCC11}" destId="{023A95E3-6F31-49B4-979E-0A409AFEEE51}" srcOrd="0" destOrd="0" presId="urn:microsoft.com/office/officeart/2005/8/layout/hierarchy3"/>
    <dgm:cxn modelId="{9E89F90E-2ADC-497C-BC02-AC4BD4B7C573}" type="presParOf" srcId="{E923E9D6-99CE-43D8-9B77-2F8BD01CCC11}" destId="{FF8A5036-7D0B-409E-AD12-F6B02F1BD232}" srcOrd="1" destOrd="0" presId="urn:microsoft.com/office/officeart/2005/8/layout/hierarchy3"/>
    <dgm:cxn modelId="{BD0C03F6-B487-4304-896B-476EFEB8BFA7}" type="presParOf" srcId="{E923E9D6-99CE-43D8-9B77-2F8BD01CCC11}" destId="{E176878C-E60B-4B77-8EF5-6A6E4A33F6BC}" srcOrd="2" destOrd="0" presId="urn:microsoft.com/office/officeart/2005/8/layout/hierarchy3"/>
    <dgm:cxn modelId="{CE05C3D5-C2CA-46A8-9EDB-456E0D64CEAE}" type="presParOf" srcId="{E923E9D6-99CE-43D8-9B77-2F8BD01CCC11}" destId="{62DC8243-C541-45AA-A81D-7A4EEDD16CC0}" srcOrd="3" destOrd="0" presId="urn:microsoft.com/office/officeart/2005/8/layout/hierarchy3"/>
    <dgm:cxn modelId="{ACC2DB0D-D880-4551-B7B0-8ADAB6627415}" type="presParOf" srcId="{E923E9D6-99CE-43D8-9B77-2F8BD01CCC11}" destId="{A9C2483D-7F15-4E41-9B71-1225B862617C}" srcOrd="4" destOrd="0" presId="urn:microsoft.com/office/officeart/2005/8/layout/hierarchy3"/>
    <dgm:cxn modelId="{C16FF540-C14F-455C-893F-4B557B25B1D4}" type="presParOf" srcId="{E923E9D6-99CE-43D8-9B77-2F8BD01CCC11}" destId="{A6C64ADE-17B7-4BFD-85E5-783571DE545F}" srcOrd="5" destOrd="0" presId="urn:microsoft.com/office/officeart/2005/8/layout/hierarchy3"/>
    <dgm:cxn modelId="{6ED48338-B8FB-4C97-A500-4CACB4C08AD8}" type="presParOf" srcId="{E923E9D6-99CE-43D8-9B77-2F8BD01CCC11}" destId="{58B06F11-22A1-4169-9EE7-9C61F1981A88}" srcOrd="6" destOrd="0" presId="urn:microsoft.com/office/officeart/2005/8/layout/hierarchy3"/>
    <dgm:cxn modelId="{B267CEA7-69CA-4B47-B3E0-180D2C5CE6C1}" type="presParOf" srcId="{E923E9D6-99CE-43D8-9B77-2F8BD01CCC11}" destId="{BB1B5439-A726-4F3A-A016-9C88512BCB2E}" srcOrd="7" destOrd="0" presId="urn:microsoft.com/office/officeart/2005/8/layout/hierarchy3"/>
    <dgm:cxn modelId="{BCF2D231-7C52-45FD-9B10-82FD66255A06}" type="presParOf" srcId="{E923E9D6-99CE-43D8-9B77-2F8BD01CCC11}" destId="{31F07E9A-0A1E-49D7-B93C-165CE43289D2}" srcOrd="8" destOrd="0" presId="urn:microsoft.com/office/officeart/2005/8/layout/hierarchy3"/>
    <dgm:cxn modelId="{C1B78F55-BC0E-4781-8047-15953AEF651E}" type="presParOf" srcId="{E923E9D6-99CE-43D8-9B77-2F8BD01CCC11}" destId="{09FB327E-F479-48EB-A519-A76E30286F1D}" srcOrd="9" destOrd="0" presId="urn:microsoft.com/office/officeart/2005/8/layout/hierarchy3"/>
    <dgm:cxn modelId="{F3AF4B2D-3E88-459C-A7A1-11060C35BB6B}" type="presParOf" srcId="{B95127EC-1DD4-4E9E-9F41-B358D4CD9BA2}" destId="{830706C7-F0B7-4AC1-A76F-7E4F92BC2E95}" srcOrd="1" destOrd="0" presId="urn:microsoft.com/office/officeart/2005/8/layout/hierarchy3"/>
    <dgm:cxn modelId="{08FB5C9D-5E03-47A1-B78E-B0469D239FDD}" type="presParOf" srcId="{830706C7-F0B7-4AC1-A76F-7E4F92BC2E95}" destId="{0F49E584-841F-441A-832E-2FA593D9F3AE}" srcOrd="0" destOrd="0" presId="urn:microsoft.com/office/officeart/2005/8/layout/hierarchy3"/>
    <dgm:cxn modelId="{B3243D09-908E-44F0-9DF4-DA980FF48702}" type="presParOf" srcId="{0F49E584-841F-441A-832E-2FA593D9F3AE}" destId="{9E7E9C06-216E-4679-A853-2904B802AB99}" srcOrd="0" destOrd="0" presId="urn:microsoft.com/office/officeart/2005/8/layout/hierarchy3"/>
    <dgm:cxn modelId="{8D0CE452-3EF1-4F47-8143-8154E980D98C}" type="presParOf" srcId="{0F49E584-841F-441A-832E-2FA593D9F3AE}" destId="{004B7690-B43E-4924-8A51-1B92A5AAF6C0}" srcOrd="1" destOrd="0" presId="urn:microsoft.com/office/officeart/2005/8/layout/hierarchy3"/>
    <dgm:cxn modelId="{405FCE54-99E2-4233-BA20-3ABFAAE123DB}" type="presParOf" srcId="{830706C7-F0B7-4AC1-A76F-7E4F92BC2E95}" destId="{BF5CD2E5-9DA5-430C-AF1E-7FF839977303}" srcOrd="1" destOrd="0" presId="urn:microsoft.com/office/officeart/2005/8/layout/hierarchy3"/>
    <dgm:cxn modelId="{1E816A97-265F-4150-81C1-71BF3538924A}" type="presParOf" srcId="{BF5CD2E5-9DA5-430C-AF1E-7FF839977303}" destId="{F291594A-9ED7-4AF3-8048-A34CB6E8BE45}" srcOrd="0" destOrd="0" presId="urn:microsoft.com/office/officeart/2005/8/layout/hierarchy3"/>
    <dgm:cxn modelId="{3C96EEF5-5C5C-4034-A729-A0C50C946C41}" type="presParOf" srcId="{BF5CD2E5-9DA5-430C-AF1E-7FF839977303}" destId="{FAF94867-90F5-4FE6-AE0E-9FC77269E633}" srcOrd="1" destOrd="0" presId="urn:microsoft.com/office/officeart/2005/8/layout/hierarchy3"/>
    <dgm:cxn modelId="{88DEB715-FA87-489F-8A13-585EBB1A77AC}" type="presParOf" srcId="{BF5CD2E5-9DA5-430C-AF1E-7FF839977303}" destId="{958A628A-80F9-424B-A626-9267293CF55F}" srcOrd="2" destOrd="0" presId="urn:microsoft.com/office/officeart/2005/8/layout/hierarchy3"/>
    <dgm:cxn modelId="{F0F1215E-414E-4206-BCE2-7017B7BED627}" type="presParOf" srcId="{BF5CD2E5-9DA5-430C-AF1E-7FF839977303}" destId="{6963BAAA-5EDC-4B42-81B0-18D03F1F62F5}" srcOrd="3" destOrd="0" presId="urn:microsoft.com/office/officeart/2005/8/layout/hierarchy3"/>
    <dgm:cxn modelId="{B93F5D56-3F03-4791-9C86-9185F6D48FDF}" type="presParOf" srcId="{BF5CD2E5-9DA5-430C-AF1E-7FF839977303}" destId="{EF8401B0-BF39-4E56-9CA5-ACD552ABD34E}" srcOrd="4" destOrd="0" presId="urn:microsoft.com/office/officeart/2005/8/layout/hierarchy3"/>
    <dgm:cxn modelId="{928AF878-9DF7-4DB5-9FF3-DBB951B8AFCE}" type="presParOf" srcId="{BF5CD2E5-9DA5-430C-AF1E-7FF839977303}" destId="{93E1A160-8825-4ED7-88BD-D47025A7D168}" srcOrd="5" destOrd="0" presId="urn:microsoft.com/office/officeart/2005/8/layout/hierarchy3"/>
    <dgm:cxn modelId="{8425218E-8754-4D64-A740-C42DF09487E2}" type="presParOf" srcId="{BF5CD2E5-9DA5-430C-AF1E-7FF839977303}" destId="{808867EC-79DA-4B88-BCE4-EC015B1768C3}" srcOrd="6" destOrd="0" presId="urn:microsoft.com/office/officeart/2005/8/layout/hierarchy3"/>
    <dgm:cxn modelId="{E397A084-26BE-430D-A905-B36E29188AF0}" type="presParOf" srcId="{BF5CD2E5-9DA5-430C-AF1E-7FF839977303}" destId="{E22965CA-05FC-46AD-B299-319F37131B17}" srcOrd="7"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F96B060-505A-4E08-B2B7-0487325602D3}"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16AF30BA-7163-456A-B271-FED6723EA22D}">
      <dgm:prSet/>
      <dgm:spPr/>
      <dgm:t>
        <a:bodyPr/>
        <a:lstStyle/>
        <a:p>
          <a:r>
            <a:rPr lang="en-GB" baseline="0" dirty="0"/>
            <a:t>In the .app properties what can you configure?</a:t>
          </a:r>
          <a:endParaRPr lang="en-US" dirty="0"/>
        </a:p>
      </dgm:t>
    </dgm:pt>
    <dgm:pt modelId="{0D1089BB-D549-4A8B-A6DE-EF2090F4B002}" type="parTrans" cxnId="{7AA5F6D2-C8E0-4173-BE20-005E49EB8680}">
      <dgm:prSet/>
      <dgm:spPr/>
      <dgm:t>
        <a:bodyPr/>
        <a:lstStyle/>
        <a:p>
          <a:endParaRPr lang="en-US"/>
        </a:p>
      </dgm:t>
    </dgm:pt>
    <dgm:pt modelId="{43F64276-9E01-47F6-A15E-71CDBA904126}" type="sibTrans" cxnId="{7AA5F6D2-C8E0-4173-BE20-005E49EB8680}">
      <dgm:prSet/>
      <dgm:spPr/>
      <dgm:t>
        <a:bodyPr/>
        <a:lstStyle/>
        <a:p>
          <a:endParaRPr lang="en-US"/>
        </a:p>
      </dgm:t>
    </dgm:pt>
    <dgm:pt modelId="{2EEB308A-FEE4-468E-906B-D41D6F003746}">
      <dgm:prSet/>
      <dgm:spPr>
        <a:solidFill>
          <a:srgbClr val="00B050">
            <a:alpha val="90000"/>
          </a:srgbClr>
        </a:solidFill>
      </dgm:spPr>
      <dgm:t>
        <a:bodyPr/>
        <a:lstStyle/>
        <a:p>
          <a:r>
            <a:rPr lang="en-GB" baseline="0" dirty="0"/>
            <a:t>Short description (displayed in the Add-In popup)</a:t>
          </a:r>
          <a:endParaRPr lang="en-US" dirty="0"/>
        </a:p>
      </dgm:t>
    </dgm:pt>
    <dgm:pt modelId="{8522D1AE-7FFE-4888-9898-72E1ED8C47DF}" type="parTrans" cxnId="{2FD1D83F-B8A9-4E1B-B037-97B37527BAB4}">
      <dgm:prSet/>
      <dgm:spPr/>
      <dgm:t>
        <a:bodyPr/>
        <a:lstStyle/>
        <a:p>
          <a:endParaRPr lang="en-US"/>
        </a:p>
      </dgm:t>
    </dgm:pt>
    <dgm:pt modelId="{5139DD92-AD17-4660-AAB8-2688F4D25A1B}" type="sibTrans" cxnId="{2FD1D83F-B8A9-4E1B-B037-97B37527BAB4}">
      <dgm:prSet/>
      <dgm:spPr/>
      <dgm:t>
        <a:bodyPr/>
        <a:lstStyle/>
        <a:p>
          <a:endParaRPr lang="en-US"/>
        </a:p>
      </dgm:t>
    </dgm:pt>
    <dgm:pt modelId="{83BEA013-3A78-48AC-887F-0E7965FA937E}">
      <dgm:prSet/>
      <dgm:spPr>
        <a:solidFill>
          <a:srgbClr val="00B050">
            <a:alpha val="90000"/>
          </a:srgbClr>
        </a:solidFill>
      </dgm:spPr>
      <dgm:t>
        <a:bodyPr/>
        <a:lstStyle/>
        <a:p>
          <a:r>
            <a:rPr lang="en-GB" baseline="0" dirty="0"/>
            <a:t>Long description (displayed in about and installing Add-In)</a:t>
          </a:r>
          <a:endParaRPr lang="en-US" dirty="0"/>
        </a:p>
      </dgm:t>
    </dgm:pt>
    <dgm:pt modelId="{0CCE9780-7A1A-48A0-8EC3-CAB745246979}" type="parTrans" cxnId="{82C7E328-0EBE-434C-BE1A-250D2E44F65A}">
      <dgm:prSet/>
      <dgm:spPr/>
      <dgm:t>
        <a:bodyPr/>
        <a:lstStyle/>
        <a:p>
          <a:endParaRPr lang="en-US"/>
        </a:p>
      </dgm:t>
    </dgm:pt>
    <dgm:pt modelId="{F20CEEAA-B729-4C75-A514-D0DA8F41CCD0}" type="sibTrans" cxnId="{82C7E328-0EBE-434C-BE1A-250D2E44F65A}">
      <dgm:prSet/>
      <dgm:spPr/>
      <dgm:t>
        <a:bodyPr/>
        <a:lstStyle/>
        <a:p>
          <a:endParaRPr lang="en-US"/>
        </a:p>
      </dgm:t>
    </dgm:pt>
    <dgm:pt modelId="{DE4961D2-6EA6-49BE-AE68-2B5B28DC31A8}">
      <dgm:prSet/>
      <dgm:spPr>
        <a:solidFill>
          <a:srgbClr val="00B050">
            <a:alpha val="90000"/>
          </a:srgbClr>
        </a:solidFill>
      </dgm:spPr>
      <dgm:t>
        <a:bodyPr/>
        <a:lstStyle/>
        <a:p>
          <a:r>
            <a:rPr lang="en-GB" baseline="0" dirty="0"/>
            <a:t>Icon </a:t>
          </a:r>
          <a:r>
            <a:rPr lang="en-GB" baseline="0" dirty="0" err="1"/>
            <a:t>url</a:t>
          </a:r>
          <a:r>
            <a:rPr lang="en-GB" baseline="0" dirty="0"/>
            <a:t> (shown before installing the Add-In)</a:t>
          </a:r>
          <a:endParaRPr lang="en-US" dirty="0"/>
        </a:p>
      </dgm:t>
    </dgm:pt>
    <dgm:pt modelId="{7217CD17-8B5F-4A7C-8005-464BACCAFAE2}" type="parTrans" cxnId="{A0AF8C85-F05D-4FBA-87DB-A95AD5A8C6A9}">
      <dgm:prSet/>
      <dgm:spPr/>
      <dgm:t>
        <a:bodyPr/>
        <a:lstStyle/>
        <a:p>
          <a:endParaRPr lang="en-US"/>
        </a:p>
      </dgm:t>
    </dgm:pt>
    <dgm:pt modelId="{7BFB6293-65BB-4FC3-9F1C-6F8E8EA0AF01}" type="sibTrans" cxnId="{A0AF8C85-F05D-4FBA-87DB-A95AD5A8C6A9}">
      <dgm:prSet/>
      <dgm:spPr/>
      <dgm:t>
        <a:bodyPr/>
        <a:lstStyle/>
        <a:p>
          <a:endParaRPr lang="en-US"/>
        </a:p>
      </dgm:t>
    </dgm:pt>
    <dgm:pt modelId="{A25524E1-5273-4828-B9DF-D19F0B4099F8}">
      <dgm:prSet/>
      <dgm:spPr>
        <a:solidFill>
          <a:srgbClr val="00B050">
            <a:alpha val="90000"/>
          </a:srgbClr>
        </a:solidFill>
      </dgm:spPr>
      <dgm:t>
        <a:bodyPr/>
        <a:lstStyle/>
        <a:p>
          <a:r>
            <a:rPr lang="en-GB" baseline="0" dirty="0"/>
            <a:t>Publisher information</a:t>
          </a:r>
          <a:endParaRPr lang="en-US" dirty="0"/>
        </a:p>
      </dgm:t>
    </dgm:pt>
    <dgm:pt modelId="{3FEADCDD-EB25-42D7-BFB9-4712F7160D57}" type="parTrans" cxnId="{FDA62C32-3DC7-4614-BCD6-499FB47A35CB}">
      <dgm:prSet/>
      <dgm:spPr/>
      <dgm:t>
        <a:bodyPr/>
        <a:lstStyle/>
        <a:p>
          <a:endParaRPr lang="en-US"/>
        </a:p>
      </dgm:t>
    </dgm:pt>
    <dgm:pt modelId="{A2D85234-A1A6-4DA8-A992-58BBC761318A}" type="sibTrans" cxnId="{FDA62C32-3DC7-4614-BCD6-499FB47A35CB}">
      <dgm:prSet/>
      <dgm:spPr/>
      <dgm:t>
        <a:bodyPr/>
        <a:lstStyle/>
        <a:p>
          <a:endParaRPr lang="en-US"/>
        </a:p>
      </dgm:t>
    </dgm:pt>
    <dgm:pt modelId="{51DF61CE-6774-45C9-BB2A-B21C170E302E}">
      <dgm:prSet/>
      <dgm:spPr>
        <a:solidFill>
          <a:srgbClr val="00B050">
            <a:alpha val="90000"/>
          </a:srgbClr>
        </a:solidFill>
      </dgm:spPr>
      <dgm:t>
        <a:bodyPr/>
        <a:lstStyle/>
        <a:p>
          <a:r>
            <a:rPr lang="en-GB" baseline="0" dirty="0"/>
            <a:t>Featured Add-In</a:t>
          </a:r>
          <a:endParaRPr lang="en-US" dirty="0"/>
        </a:p>
      </dgm:t>
    </dgm:pt>
    <dgm:pt modelId="{A0ED8522-4ED3-4775-A842-98FCE9EC1C65}" type="parTrans" cxnId="{73D22E03-349F-4938-A9F9-1D15C3443DF9}">
      <dgm:prSet/>
      <dgm:spPr/>
      <dgm:t>
        <a:bodyPr/>
        <a:lstStyle/>
        <a:p>
          <a:endParaRPr lang="en-US"/>
        </a:p>
      </dgm:t>
    </dgm:pt>
    <dgm:pt modelId="{6A8CACEF-2BB9-489B-A520-3CBFEC121223}" type="sibTrans" cxnId="{73D22E03-349F-4938-A9F9-1D15C3443DF9}">
      <dgm:prSet/>
      <dgm:spPr/>
      <dgm:t>
        <a:bodyPr/>
        <a:lstStyle/>
        <a:p>
          <a:endParaRPr lang="en-US"/>
        </a:p>
      </dgm:t>
    </dgm:pt>
    <dgm:pt modelId="{4F421E8E-1DBF-4C59-810B-3B9CFF9A1E63}">
      <dgm:prSet/>
      <dgm:spPr/>
      <dgm:t>
        <a:bodyPr/>
        <a:lstStyle/>
        <a:p>
          <a:r>
            <a:rPr lang="en-GB" baseline="0" dirty="0"/>
            <a:t>Where is metadata extracted from?</a:t>
          </a:r>
          <a:endParaRPr lang="en-US" dirty="0"/>
        </a:p>
      </dgm:t>
    </dgm:pt>
    <dgm:pt modelId="{E33B0591-BB73-40B6-9DF0-8802B38A7992}" type="parTrans" cxnId="{D09CC19E-C0D4-4778-A7E1-3E7CD7936BA4}">
      <dgm:prSet/>
      <dgm:spPr/>
      <dgm:t>
        <a:bodyPr/>
        <a:lstStyle/>
        <a:p>
          <a:endParaRPr lang="en-US"/>
        </a:p>
      </dgm:t>
    </dgm:pt>
    <dgm:pt modelId="{F742466F-1B22-4F62-9B78-43B24E1D5990}" type="sibTrans" cxnId="{D09CC19E-C0D4-4778-A7E1-3E7CD7936BA4}">
      <dgm:prSet/>
      <dgm:spPr/>
      <dgm:t>
        <a:bodyPr/>
        <a:lstStyle/>
        <a:p>
          <a:endParaRPr lang="en-US"/>
        </a:p>
      </dgm:t>
    </dgm:pt>
    <dgm:pt modelId="{E93F34EB-88A6-4E5F-80C5-C9E7D09AADC5}">
      <dgm:prSet/>
      <dgm:spPr>
        <a:solidFill>
          <a:srgbClr val="00B050">
            <a:alpha val="90000"/>
          </a:srgbClr>
        </a:solidFill>
      </dgm:spPr>
      <dgm:t>
        <a:bodyPr/>
        <a:lstStyle/>
        <a:p>
          <a:r>
            <a:rPr lang="en-GB" baseline="0"/>
            <a:t>.app package</a:t>
          </a:r>
          <a:endParaRPr lang="en-US"/>
        </a:p>
      </dgm:t>
    </dgm:pt>
    <dgm:pt modelId="{7F477DCC-738D-4E46-B024-776F3E6A671F}" type="parTrans" cxnId="{A4CDD1E1-7342-4A09-B450-EA255148E735}">
      <dgm:prSet/>
      <dgm:spPr/>
      <dgm:t>
        <a:bodyPr/>
        <a:lstStyle/>
        <a:p>
          <a:endParaRPr lang="en-US"/>
        </a:p>
      </dgm:t>
    </dgm:pt>
    <dgm:pt modelId="{3D1A0705-4335-42E1-94E9-2C7301270E83}" type="sibTrans" cxnId="{A4CDD1E1-7342-4A09-B450-EA255148E735}">
      <dgm:prSet/>
      <dgm:spPr/>
      <dgm:t>
        <a:bodyPr/>
        <a:lstStyle/>
        <a:p>
          <a:endParaRPr lang="en-US"/>
        </a:p>
      </dgm:t>
    </dgm:pt>
    <dgm:pt modelId="{186098F5-FE17-4AB7-9198-EF0F88E13B94}">
      <dgm:prSet/>
      <dgm:spPr>
        <a:solidFill>
          <a:srgbClr val="19B861"/>
        </a:solidFill>
      </dgm:spPr>
      <dgm:t>
        <a:bodyPr/>
        <a:lstStyle/>
        <a:p>
          <a:r>
            <a:rPr lang="en-GB" baseline="0"/>
            <a:t>Manifest file</a:t>
          </a:r>
          <a:endParaRPr lang="en-US"/>
        </a:p>
      </dgm:t>
    </dgm:pt>
    <dgm:pt modelId="{1C8A50E5-2087-420A-8E09-619FD0AC67DD}" type="parTrans" cxnId="{BCF6F5DE-9F6C-43BE-BFFB-F5AED8B87905}">
      <dgm:prSet/>
      <dgm:spPr/>
      <dgm:t>
        <a:bodyPr/>
        <a:lstStyle/>
        <a:p>
          <a:endParaRPr lang="en-US"/>
        </a:p>
      </dgm:t>
    </dgm:pt>
    <dgm:pt modelId="{7F247A9C-3824-4858-B5A5-16AD7A95BB5B}" type="sibTrans" cxnId="{BCF6F5DE-9F6C-43BE-BFFB-F5AED8B87905}">
      <dgm:prSet/>
      <dgm:spPr/>
      <dgm:t>
        <a:bodyPr/>
        <a:lstStyle/>
        <a:p>
          <a:endParaRPr lang="en-US"/>
        </a:p>
      </dgm:t>
    </dgm:pt>
    <dgm:pt modelId="{D9A2D568-B491-4397-8139-B976393E8F85}">
      <dgm:prSet/>
      <dgm:spPr/>
      <dgm:t>
        <a:bodyPr/>
        <a:lstStyle/>
        <a:p>
          <a:r>
            <a:rPr lang="en-GB" baseline="0"/>
            <a:t>Onet.xml</a:t>
          </a:r>
          <a:endParaRPr lang="en-US"/>
        </a:p>
      </dgm:t>
    </dgm:pt>
    <dgm:pt modelId="{17166AC8-9CCE-46B4-A3E0-763F358F0025}" type="parTrans" cxnId="{24DB5218-4A4A-435D-BD8D-B8D9010C9B43}">
      <dgm:prSet/>
      <dgm:spPr/>
      <dgm:t>
        <a:bodyPr/>
        <a:lstStyle/>
        <a:p>
          <a:endParaRPr lang="en-US"/>
        </a:p>
      </dgm:t>
    </dgm:pt>
    <dgm:pt modelId="{09A737DF-AB1D-48FF-A55A-98F67E4AC33D}" type="sibTrans" cxnId="{24DB5218-4A4A-435D-BD8D-B8D9010C9B43}">
      <dgm:prSet/>
      <dgm:spPr/>
      <dgm:t>
        <a:bodyPr/>
        <a:lstStyle/>
        <a:p>
          <a:endParaRPr lang="en-US"/>
        </a:p>
      </dgm:t>
    </dgm:pt>
    <dgm:pt modelId="{F7B5C945-E2D8-4D32-8599-481502EEA4EB}">
      <dgm:prSet/>
      <dgm:spPr/>
      <dgm:t>
        <a:bodyPr/>
        <a:lstStyle/>
        <a:p>
          <a:r>
            <a:rPr lang="en-GB" baseline="0"/>
            <a:t>Webtemp*</a:t>
          </a:r>
          <a:endParaRPr lang="en-US"/>
        </a:p>
      </dgm:t>
    </dgm:pt>
    <dgm:pt modelId="{77F06170-C8E3-4C26-ADB8-6AB5C036F3A5}" type="parTrans" cxnId="{62D436A7-FDEA-413E-8996-854C16E7285F}">
      <dgm:prSet/>
      <dgm:spPr/>
      <dgm:t>
        <a:bodyPr/>
        <a:lstStyle/>
        <a:p>
          <a:endParaRPr lang="en-US"/>
        </a:p>
      </dgm:t>
    </dgm:pt>
    <dgm:pt modelId="{F5E2618E-B693-42FE-AC2A-1BEDDC0E4B5B}" type="sibTrans" cxnId="{62D436A7-FDEA-413E-8996-854C16E7285F}">
      <dgm:prSet/>
      <dgm:spPr/>
      <dgm:t>
        <a:bodyPr/>
        <a:lstStyle/>
        <a:p>
          <a:endParaRPr lang="en-US"/>
        </a:p>
      </dgm:t>
    </dgm:pt>
    <dgm:pt modelId="{B95127EC-1DD4-4E9E-9F41-B358D4CD9BA2}" type="pres">
      <dgm:prSet presAssocID="{9F96B060-505A-4E08-B2B7-0487325602D3}" presName="diagram" presStyleCnt="0">
        <dgm:presLayoutVars>
          <dgm:chPref val="1"/>
          <dgm:dir/>
          <dgm:animOne val="branch"/>
          <dgm:animLvl val="lvl"/>
          <dgm:resizeHandles/>
        </dgm:presLayoutVars>
      </dgm:prSet>
      <dgm:spPr/>
    </dgm:pt>
    <dgm:pt modelId="{F488C6D0-953E-45CF-97FC-A842A090C27A}" type="pres">
      <dgm:prSet presAssocID="{16AF30BA-7163-456A-B271-FED6723EA22D}" presName="root" presStyleCnt="0"/>
      <dgm:spPr/>
    </dgm:pt>
    <dgm:pt modelId="{8C27F3DE-B916-4ED5-A392-AAD09BA8CD48}" type="pres">
      <dgm:prSet presAssocID="{16AF30BA-7163-456A-B271-FED6723EA22D}" presName="rootComposite" presStyleCnt="0"/>
      <dgm:spPr/>
    </dgm:pt>
    <dgm:pt modelId="{1BF88185-969B-49D8-B5E6-27D5D3E14556}" type="pres">
      <dgm:prSet presAssocID="{16AF30BA-7163-456A-B271-FED6723EA22D}" presName="rootText" presStyleLbl="node1" presStyleIdx="0" presStyleCnt="2" custScaleX="193702"/>
      <dgm:spPr/>
    </dgm:pt>
    <dgm:pt modelId="{96A64AEC-052D-409A-8E8F-895E63DFBF7E}" type="pres">
      <dgm:prSet presAssocID="{16AF30BA-7163-456A-B271-FED6723EA22D}" presName="rootConnector" presStyleLbl="node1" presStyleIdx="0" presStyleCnt="2"/>
      <dgm:spPr/>
    </dgm:pt>
    <dgm:pt modelId="{E923E9D6-99CE-43D8-9B77-2F8BD01CCC11}" type="pres">
      <dgm:prSet presAssocID="{16AF30BA-7163-456A-B271-FED6723EA22D}" presName="childShape" presStyleCnt="0"/>
      <dgm:spPr/>
    </dgm:pt>
    <dgm:pt modelId="{023A95E3-6F31-49B4-979E-0A409AFEEE51}" type="pres">
      <dgm:prSet presAssocID="{8522D1AE-7FFE-4888-9898-72E1ED8C47DF}" presName="Name13" presStyleLbl="parChTrans1D2" presStyleIdx="0" presStyleCnt="9"/>
      <dgm:spPr/>
    </dgm:pt>
    <dgm:pt modelId="{FF8A5036-7D0B-409E-AD12-F6B02F1BD232}" type="pres">
      <dgm:prSet presAssocID="{2EEB308A-FEE4-468E-906B-D41D6F003746}" presName="childText" presStyleLbl="bgAcc1" presStyleIdx="0" presStyleCnt="9" custScaleX="193702">
        <dgm:presLayoutVars>
          <dgm:bulletEnabled val="1"/>
        </dgm:presLayoutVars>
      </dgm:prSet>
      <dgm:spPr/>
    </dgm:pt>
    <dgm:pt modelId="{E176878C-E60B-4B77-8EF5-6A6E4A33F6BC}" type="pres">
      <dgm:prSet presAssocID="{0CCE9780-7A1A-48A0-8EC3-CAB745246979}" presName="Name13" presStyleLbl="parChTrans1D2" presStyleIdx="1" presStyleCnt="9"/>
      <dgm:spPr/>
    </dgm:pt>
    <dgm:pt modelId="{62DC8243-C541-45AA-A81D-7A4EEDD16CC0}" type="pres">
      <dgm:prSet presAssocID="{83BEA013-3A78-48AC-887F-0E7965FA937E}" presName="childText" presStyleLbl="bgAcc1" presStyleIdx="1" presStyleCnt="9" custScaleX="193702">
        <dgm:presLayoutVars>
          <dgm:bulletEnabled val="1"/>
        </dgm:presLayoutVars>
      </dgm:prSet>
      <dgm:spPr/>
    </dgm:pt>
    <dgm:pt modelId="{A9C2483D-7F15-4E41-9B71-1225B862617C}" type="pres">
      <dgm:prSet presAssocID="{7217CD17-8B5F-4A7C-8005-464BACCAFAE2}" presName="Name13" presStyleLbl="parChTrans1D2" presStyleIdx="2" presStyleCnt="9"/>
      <dgm:spPr/>
    </dgm:pt>
    <dgm:pt modelId="{A6C64ADE-17B7-4BFD-85E5-783571DE545F}" type="pres">
      <dgm:prSet presAssocID="{DE4961D2-6EA6-49BE-AE68-2B5B28DC31A8}" presName="childText" presStyleLbl="bgAcc1" presStyleIdx="2" presStyleCnt="9" custScaleX="193702">
        <dgm:presLayoutVars>
          <dgm:bulletEnabled val="1"/>
        </dgm:presLayoutVars>
      </dgm:prSet>
      <dgm:spPr/>
    </dgm:pt>
    <dgm:pt modelId="{58B06F11-22A1-4169-9EE7-9C61F1981A88}" type="pres">
      <dgm:prSet presAssocID="{3FEADCDD-EB25-42D7-BFB9-4712F7160D57}" presName="Name13" presStyleLbl="parChTrans1D2" presStyleIdx="3" presStyleCnt="9"/>
      <dgm:spPr/>
    </dgm:pt>
    <dgm:pt modelId="{BB1B5439-A726-4F3A-A016-9C88512BCB2E}" type="pres">
      <dgm:prSet presAssocID="{A25524E1-5273-4828-B9DF-D19F0B4099F8}" presName="childText" presStyleLbl="bgAcc1" presStyleIdx="3" presStyleCnt="9" custScaleX="193702">
        <dgm:presLayoutVars>
          <dgm:bulletEnabled val="1"/>
        </dgm:presLayoutVars>
      </dgm:prSet>
      <dgm:spPr/>
    </dgm:pt>
    <dgm:pt modelId="{31F07E9A-0A1E-49D7-B93C-165CE43289D2}" type="pres">
      <dgm:prSet presAssocID="{A0ED8522-4ED3-4775-A842-98FCE9EC1C65}" presName="Name13" presStyleLbl="parChTrans1D2" presStyleIdx="4" presStyleCnt="9"/>
      <dgm:spPr/>
    </dgm:pt>
    <dgm:pt modelId="{09FB327E-F479-48EB-A519-A76E30286F1D}" type="pres">
      <dgm:prSet presAssocID="{51DF61CE-6774-45C9-BB2A-B21C170E302E}" presName="childText" presStyleLbl="bgAcc1" presStyleIdx="4" presStyleCnt="9" custScaleX="193702">
        <dgm:presLayoutVars>
          <dgm:bulletEnabled val="1"/>
        </dgm:presLayoutVars>
      </dgm:prSet>
      <dgm:spPr/>
    </dgm:pt>
    <dgm:pt modelId="{830706C7-F0B7-4AC1-A76F-7E4F92BC2E95}" type="pres">
      <dgm:prSet presAssocID="{4F421E8E-1DBF-4C59-810B-3B9CFF9A1E63}" presName="root" presStyleCnt="0"/>
      <dgm:spPr/>
    </dgm:pt>
    <dgm:pt modelId="{0F49E584-841F-441A-832E-2FA593D9F3AE}" type="pres">
      <dgm:prSet presAssocID="{4F421E8E-1DBF-4C59-810B-3B9CFF9A1E63}" presName="rootComposite" presStyleCnt="0"/>
      <dgm:spPr/>
    </dgm:pt>
    <dgm:pt modelId="{9E7E9C06-216E-4679-A853-2904B802AB99}" type="pres">
      <dgm:prSet presAssocID="{4F421E8E-1DBF-4C59-810B-3B9CFF9A1E63}" presName="rootText" presStyleLbl="node1" presStyleIdx="1" presStyleCnt="2" custScaleX="191764"/>
      <dgm:spPr/>
    </dgm:pt>
    <dgm:pt modelId="{004B7690-B43E-4924-8A51-1B92A5AAF6C0}" type="pres">
      <dgm:prSet presAssocID="{4F421E8E-1DBF-4C59-810B-3B9CFF9A1E63}" presName="rootConnector" presStyleLbl="node1" presStyleIdx="1" presStyleCnt="2"/>
      <dgm:spPr/>
    </dgm:pt>
    <dgm:pt modelId="{BF5CD2E5-9DA5-430C-AF1E-7FF839977303}" type="pres">
      <dgm:prSet presAssocID="{4F421E8E-1DBF-4C59-810B-3B9CFF9A1E63}" presName="childShape" presStyleCnt="0"/>
      <dgm:spPr/>
    </dgm:pt>
    <dgm:pt modelId="{F291594A-9ED7-4AF3-8048-A34CB6E8BE45}" type="pres">
      <dgm:prSet presAssocID="{7F477DCC-738D-4E46-B024-776F3E6A671F}" presName="Name13" presStyleLbl="parChTrans1D2" presStyleIdx="5" presStyleCnt="9"/>
      <dgm:spPr/>
    </dgm:pt>
    <dgm:pt modelId="{FAF94867-90F5-4FE6-AE0E-9FC77269E633}" type="pres">
      <dgm:prSet presAssocID="{E93F34EB-88A6-4E5F-80C5-C9E7D09AADC5}" presName="childText" presStyleLbl="bgAcc1" presStyleIdx="5" presStyleCnt="9">
        <dgm:presLayoutVars>
          <dgm:bulletEnabled val="1"/>
        </dgm:presLayoutVars>
      </dgm:prSet>
      <dgm:spPr/>
    </dgm:pt>
    <dgm:pt modelId="{958A628A-80F9-424B-A626-9267293CF55F}" type="pres">
      <dgm:prSet presAssocID="{1C8A50E5-2087-420A-8E09-619FD0AC67DD}" presName="Name13" presStyleLbl="parChTrans1D2" presStyleIdx="6" presStyleCnt="9"/>
      <dgm:spPr/>
    </dgm:pt>
    <dgm:pt modelId="{6963BAAA-5EDC-4B42-81B0-18D03F1F62F5}" type="pres">
      <dgm:prSet presAssocID="{186098F5-FE17-4AB7-9198-EF0F88E13B94}" presName="childText" presStyleLbl="bgAcc1" presStyleIdx="6" presStyleCnt="9">
        <dgm:presLayoutVars>
          <dgm:bulletEnabled val="1"/>
        </dgm:presLayoutVars>
      </dgm:prSet>
      <dgm:spPr/>
    </dgm:pt>
    <dgm:pt modelId="{EF8401B0-BF39-4E56-9CA5-ACD552ABD34E}" type="pres">
      <dgm:prSet presAssocID="{17166AC8-9CCE-46B4-A3E0-763F358F0025}" presName="Name13" presStyleLbl="parChTrans1D2" presStyleIdx="7" presStyleCnt="9"/>
      <dgm:spPr/>
    </dgm:pt>
    <dgm:pt modelId="{93E1A160-8825-4ED7-88BD-D47025A7D168}" type="pres">
      <dgm:prSet presAssocID="{D9A2D568-B491-4397-8139-B976393E8F85}" presName="childText" presStyleLbl="bgAcc1" presStyleIdx="7" presStyleCnt="9">
        <dgm:presLayoutVars>
          <dgm:bulletEnabled val="1"/>
        </dgm:presLayoutVars>
      </dgm:prSet>
      <dgm:spPr/>
    </dgm:pt>
    <dgm:pt modelId="{808867EC-79DA-4B88-BCE4-EC015B1768C3}" type="pres">
      <dgm:prSet presAssocID="{77F06170-C8E3-4C26-ADB8-6AB5C036F3A5}" presName="Name13" presStyleLbl="parChTrans1D2" presStyleIdx="8" presStyleCnt="9"/>
      <dgm:spPr/>
    </dgm:pt>
    <dgm:pt modelId="{E22965CA-05FC-46AD-B299-319F37131B17}" type="pres">
      <dgm:prSet presAssocID="{F7B5C945-E2D8-4D32-8599-481502EEA4EB}" presName="childText" presStyleLbl="bgAcc1" presStyleIdx="8" presStyleCnt="9">
        <dgm:presLayoutVars>
          <dgm:bulletEnabled val="1"/>
        </dgm:presLayoutVars>
      </dgm:prSet>
      <dgm:spPr/>
    </dgm:pt>
  </dgm:ptLst>
  <dgm:cxnLst>
    <dgm:cxn modelId="{DE026C00-31F6-49C9-A911-F7092C2A38AA}" type="presOf" srcId="{D9A2D568-B491-4397-8139-B976393E8F85}" destId="{93E1A160-8825-4ED7-88BD-D47025A7D168}" srcOrd="0" destOrd="0" presId="urn:microsoft.com/office/officeart/2005/8/layout/hierarchy3"/>
    <dgm:cxn modelId="{73D22E03-349F-4938-A9F9-1D15C3443DF9}" srcId="{16AF30BA-7163-456A-B271-FED6723EA22D}" destId="{51DF61CE-6774-45C9-BB2A-B21C170E302E}" srcOrd="4" destOrd="0" parTransId="{A0ED8522-4ED3-4775-A842-98FCE9EC1C65}" sibTransId="{6A8CACEF-2BB9-489B-A520-3CBFEC121223}"/>
    <dgm:cxn modelId="{13DE8A12-F2B3-430C-AEC4-DEFE5ACBFC91}" type="presOf" srcId="{3FEADCDD-EB25-42D7-BFB9-4712F7160D57}" destId="{58B06F11-22A1-4169-9EE7-9C61F1981A88}" srcOrd="0" destOrd="0" presId="urn:microsoft.com/office/officeart/2005/8/layout/hierarchy3"/>
    <dgm:cxn modelId="{24DB5218-4A4A-435D-BD8D-B8D9010C9B43}" srcId="{4F421E8E-1DBF-4C59-810B-3B9CFF9A1E63}" destId="{D9A2D568-B491-4397-8139-B976393E8F85}" srcOrd="2" destOrd="0" parTransId="{17166AC8-9CCE-46B4-A3E0-763F358F0025}" sibTransId="{09A737DF-AB1D-48FF-A55A-98F67E4AC33D}"/>
    <dgm:cxn modelId="{19005E1A-A95A-4D72-A11F-0A2B13777DAE}" type="presOf" srcId="{0CCE9780-7A1A-48A0-8EC3-CAB745246979}" destId="{E176878C-E60B-4B77-8EF5-6A6E4A33F6BC}" srcOrd="0" destOrd="0" presId="urn:microsoft.com/office/officeart/2005/8/layout/hierarchy3"/>
    <dgm:cxn modelId="{2598551C-20DC-4BBF-9FB1-72BD744B087B}" type="presOf" srcId="{2EEB308A-FEE4-468E-906B-D41D6F003746}" destId="{FF8A5036-7D0B-409E-AD12-F6B02F1BD232}" srcOrd="0" destOrd="0" presId="urn:microsoft.com/office/officeart/2005/8/layout/hierarchy3"/>
    <dgm:cxn modelId="{C8AF2A24-A707-4091-8B59-53249634030B}" type="presOf" srcId="{8522D1AE-7FFE-4888-9898-72E1ED8C47DF}" destId="{023A95E3-6F31-49B4-979E-0A409AFEEE51}" srcOrd="0" destOrd="0" presId="urn:microsoft.com/office/officeart/2005/8/layout/hierarchy3"/>
    <dgm:cxn modelId="{C9169924-1D8A-44AF-B118-47C3EF9C279F}" type="presOf" srcId="{16AF30BA-7163-456A-B271-FED6723EA22D}" destId="{96A64AEC-052D-409A-8E8F-895E63DFBF7E}" srcOrd="1" destOrd="0" presId="urn:microsoft.com/office/officeart/2005/8/layout/hierarchy3"/>
    <dgm:cxn modelId="{82C7E328-0EBE-434C-BE1A-250D2E44F65A}" srcId="{16AF30BA-7163-456A-B271-FED6723EA22D}" destId="{83BEA013-3A78-48AC-887F-0E7965FA937E}" srcOrd="1" destOrd="0" parTransId="{0CCE9780-7A1A-48A0-8EC3-CAB745246979}" sibTransId="{F20CEEAA-B729-4C75-A514-D0DA8F41CCD0}"/>
    <dgm:cxn modelId="{FDA62C32-3DC7-4614-BCD6-499FB47A35CB}" srcId="{16AF30BA-7163-456A-B271-FED6723EA22D}" destId="{A25524E1-5273-4828-B9DF-D19F0B4099F8}" srcOrd="3" destOrd="0" parTransId="{3FEADCDD-EB25-42D7-BFB9-4712F7160D57}" sibTransId="{A2D85234-A1A6-4DA8-A992-58BBC761318A}"/>
    <dgm:cxn modelId="{13B3FE34-35F3-4C8C-8544-152F24BCB7C7}" type="presOf" srcId="{E93F34EB-88A6-4E5F-80C5-C9E7D09AADC5}" destId="{FAF94867-90F5-4FE6-AE0E-9FC77269E633}" srcOrd="0" destOrd="0" presId="urn:microsoft.com/office/officeart/2005/8/layout/hierarchy3"/>
    <dgm:cxn modelId="{2FD1D83F-B8A9-4E1B-B037-97B37527BAB4}" srcId="{16AF30BA-7163-456A-B271-FED6723EA22D}" destId="{2EEB308A-FEE4-468E-906B-D41D6F003746}" srcOrd="0" destOrd="0" parTransId="{8522D1AE-7FFE-4888-9898-72E1ED8C47DF}" sibTransId="{5139DD92-AD17-4660-AAB8-2688F4D25A1B}"/>
    <dgm:cxn modelId="{88525561-5267-4940-B647-5CB832F49E27}" type="presOf" srcId="{F7B5C945-E2D8-4D32-8599-481502EEA4EB}" destId="{E22965CA-05FC-46AD-B299-319F37131B17}" srcOrd="0" destOrd="0" presId="urn:microsoft.com/office/officeart/2005/8/layout/hierarchy3"/>
    <dgm:cxn modelId="{2EA00347-EC56-43C1-8C48-AFD74A3EB025}" type="presOf" srcId="{A0ED8522-4ED3-4775-A842-98FCE9EC1C65}" destId="{31F07E9A-0A1E-49D7-B93C-165CE43289D2}" srcOrd="0" destOrd="0" presId="urn:microsoft.com/office/officeart/2005/8/layout/hierarchy3"/>
    <dgm:cxn modelId="{09976848-6B9D-499A-86CA-69422A1B520E}" type="presOf" srcId="{A25524E1-5273-4828-B9DF-D19F0B4099F8}" destId="{BB1B5439-A726-4F3A-A016-9C88512BCB2E}" srcOrd="0" destOrd="0" presId="urn:microsoft.com/office/officeart/2005/8/layout/hierarchy3"/>
    <dgm:cxn modelId="{E8F31271-2425-4F34-8ECB-46C27BFC4566}" type="presOf" srcId="{186098F5-FE17-4AB7-9198-EF0F88E13B94}" destId="{6963BAAA-5EDC-4B42-81B0-18D03F1F62F5}" srcOrd="0" destOrd="0" presId="urn:microsoft.com/office/officeart/2005/8/layout/hierarchy3"/>
    <dgm:cxn modelId="{50A16E57-FDF0-4AD3-9D71-CCC49889B2C3}" type="presOf" srcId="{4F421E8E-1DBF-4C59-810B-3B9CFF9A1E63}" destId="{004B7690-B43E-4924-8A51-1B92A5AAF6C0}" srcOrd="1" destOrd="0" presId="urn:microsoft.com/office/officeart/2005/8/layout/hierarchy3"/>
    <dgm:cxn modelId="{A0AF8C85-F05D-4FBA-87DB-A95AD5A8C6A9}" srcId="{16AF30BA-7163-456A-B271-FED6723EA22D}" destId="{DE4961D2-6EA6-49BE-AE68-2B5B28DC31A8}" srcOrd="2" destOrd="0" parTransId="{7217CD17-8B5F-4A7C-8005-464BACCAFAE2}" sibTransId="{7BFB6293-65BB-4FC3-9F1C-6F8E8EA0AF01}"/>
    <dgm:cxn modelId="{D050869A-BE08-4437-AA10-8DE67C12907A}" type="presOf" srcId="{1C8A50E5-2087-420A-8E09-619FD0AC67DD}" destId="{958A628A-80F9-424B-A626-9267293CF55F}" srcOrd="0" destOrd="0" presId="urn:microsoft.com/office/officeart/2005/8/layout/hierarchy3"/>
    <dgm:cxn modelId="{D09CC19E-C0D4-4778-A7E1-3E7CD7936BA4}" srcId="{9F96B060-505A-4E08-B2B7-0487325602D3}" destId="{4F421E8E-1DBF-4C59-810B-3B9CFF9A1E63}" srcOrd="1" destOrd="0" parTransId="{E33B0591-BB73-40B6-9DF0-8802B38A7992}" sibTransId="{F742466F-1B22-4F62-9B78-43B24E1D5990}"/>
    <dgm:cxn modelId="{62D436A7-FDEA-413E-8996-854C16E7285F}" srcId="{4F421E8E-1DBF-4C59-810B-3B9CFF9A1E63}" destId="{F7B5C945-E2D8-4D32-8599-481502EEA4EB}" srcOrd="3" destOrd="0" parTransId="{77F06170-C8E3-4C26-ADB8-6AB5C036F3A5}" sibTransId="{F5E2618E-B693-42FE-AC2A-1BEDDC0E4B5B}"/>
    <dgm:cxn modelId="{5FB1A1A7-DEB5-49EC-B9F6-B303223E4CBE}" type="presOf" srcId="{4F421E8E-1DBF-4C59-810B-3B9CFF9A1E63}" destId="{9E7E9C06-216E-4679-A853-2904B802AB99}" srcOrd="0" destOrd="0" presId="urn:microsoft.com/office/officeart/2005/8/layout/hierarchy3"/>
    <dgm:cxn modelId="{F7663DBE-DDC1-4E92-A914-4988C58122E0}" type="presOf" srcId="{9F96B060-505A-4E08-B2B7-0487325602D3}" destId="{B95127EC-1DD4-4E9E-9F41-B358D4CD9BA2}" srcOrd="0" destOrd="0" presId="urn:microsoft.com/office/officeart/2005/8/layout/hierarchy3"/>
    <dgm:cxn modelId="{64275ABF-17CA-4350-97FB-71DDF9AB8DEA}" type="presOf" srcId="{7F477DCC-738D-4E46-B024-776F3E6A671F}" destId="{F291594A-9ED7-4AF3-8048-A34CB6E8BE45}" srcOrd="0" destOrd="0" presId="urn:microsoft.com/office/officeart/2005/8/layout/hierarchy3"/>
    <dgm:cxn modelId="{1A973CC3-1FB4-4FA4-93B5-FB7F9D3235AF}" type="presOf" srcId="{17166AC8-9CCE-46B4-A3E0-763F358F0025}" destId="{EF8401B0-BF39-4E56-9CA5-ACD552ABD34E}" srcOrd="0" destOrd="0" presId="urn:microsoft.com/office/officeart/2005/8/layout/hierarchy3"/>
    <dgm:cxn modelId="{50A0FCCE-84F1-478F-9144-BEA7BC3E92F9}" type="presOf" srcId="{16AF30BA-7163-456A-B271-FED6723EA22D}" destId="{1BF88185-969B-49D8-B5E6-27D5D3E14556}" srcOrd="0" destOrd="0" presId="urn:microsoft.com/office/officeart/2005/8/layout/hierarchy3"/>
    <dgm:cxn modelId="{7AA5F6D2-C8E0-4173-BE20-005E49EB8680}" srcId="{9F96B060-505A-4E08-B2B7-0487325602D3}" destId="{16AF30BA-7163-456A-B271-FED6723EA22D}" srcOrd="0" destOrd="0" parTransId="{0D1089BB-D549-4A8B-A6DE-EF2090F4B002}" sibTransId="{43F64276-9E01-47F6-A15E-71CDBA904126}"/>
    <dgm:cxn modelId="{BCF6F5DE-9F6C-43BE-BFFB-F5AED8B87905}" srcId="{4F421E8E-1DBF-4C59-810B-3B9CFF9A1E63}" destId="{186098F5-FE17-4AB7-9198-EF0F88E13B94}" srcOrd="1" destOrd="0" parTransId="{1C8A50E5-2087-420A-8E09-619FD0AC67DD}" sibTransId="{7F247A9C-3824-4858-B5A5-16AD7A95BB5B}"/>
    <dgm:cxn modelId="{F77A5EDF-E091-4F48-BD4E-28154E796925}" type="presOf" srcId="{83BEA013-3A78-48AC-887F-0E7965FA937E}" destId="{62DC8243-C541-45AA-A81D-7A4EEDD16CC0}" srcOrd="0" destOrd="0" presId="urn:microsoft.com/office/officeart/2005/8/layout/hierarchy3"/>
    <dgm:cxn modelId="{A4CDD1E1-7342-4A09-B450-EA255148E735}" srcId="{4F421E8E-1DBF-4C59-810B-3B9CFF9A1E63}" destId="{E93F34EB-88A6-4E5F-80C5-C9E7D09AADC5}" srcOrd="0" destOrd="0" parTransId="{7F477DCC-738D-4E46-B024-776F3E6A671F}" sibTransId="{3D1A0705-4335-42E1-94E9-2C7301270E83}"/>
    <dgm:cxn modelId="{FA3649E3-05CB-4208-A6DA-6AAB08306683}" type="presOf" srcId="{77F06170-C8E3-4C26-ADB8-6AB5C036F3A5}" destId="{808867EC-79DA-4B88-BCE4-EC015B1768C3}" srcOrd="0" destOrd="0" presId="urn:microsoft.com/office/officeart/2005/8/layout/hierarchy3"/>
    <dgm:cxn modelId="{27DDD8E3-60B3-494D-ACC7-CF38544309E2}" type="presOf" srcId="{51DF61CE-6774-45C9-BB2A-B21C170E302E}" destId="{09FB327E-F479-48EB-A519-A76E30286F1D}" srcOrd="0" destOrd="0" presId="urn:microsoft.com/office/officeart/2005/8/layout/hierarchy3"/>
    <dgm:cxn modelId="{2D5E89EF-3687-40F0-BCCD-44A65C3F4335}" type="presOf" srcId="{DE4961D2-6EA6-49BE-AE68-2B5B28DC31A8}" destId="{A6C64ADE-17B7-4BFD-85E5-783571DE545F}" srcOrd="0" destOrd="0" presId="urn:microsoft.com/office/officeart/2005/8/layout/hierarchy3"/>
    <dgm:cxn modelId="{198AEDF0-E290-445D-8493-2E58137C2730}" type="presOf" srcId="{7217CD17-8B5F-4A7C-8005-464BACCAFAE2}" destId="{A9C2483D-7F15-4E41-9B71-1225B862617C}" srcOrd="0" destOrd="0" presId="urn:microsoft.com/office/officeart/2005/8/layout/hierarchy3"/>
    <dgm:cxn modelId="{982434DF-0341-44FE-8C50-B0023FCE903B}" type="presParOf" srcId="{B95127EC-1DD4-4E9E-9F41-B358D4CD9BA2}" destId="{F488C6D0-953E-45CF-97FC-A842A090C27A}" srcOrd="0" destOrd="0" presId="urn:microsoft.com/office/officeart/2005/8/layout/hierarchy3"/>
    <dgm:cxn modelId="{7AFE567F-873A-45A3-B500-C8657E8F16AB}" type="presParOf" srcId="{F488C6D0-953E-45CF-97FC-A842A090C27A}" destId="{8C27F3DE-B916-4ED5-A392-AAD09BA8CD48}" srcOrd="0" destOrd="0" presId="urn:microsoft.com/office/officeart/2005/8/layout/hierarchy3"/>
    <dgm:cxn modelId="{B5842061-A208-4557-B5C3-4CC5594CA41C}" type="presParOf" srcId="{8C27F3DE-B916-4ED5-A392-AAD09BA8CD48}" destId="{1BF88185-969B-49D8-B5E6-27D5D3E14556}" srcOrd="0" destOrd="0" presId="urn:microsoft.com/office/officeart/2005/8/layout/hierarchy3"/>
    <dgm:cxn modelId="{8A24A5F4-2F16-4C5D-A4A3-F5724B8E2B31}" type="presParOf" srcId="{8C27F3DE-B916-4ED5-A392-AAD09BA8CD48}" destId="{96A64AEC-052D-409A-8E8F-895E63DFBF7E}" srcOrd="1" destOrd="0" presId="urn:microsoft.com/office/officeart/2005/8/layout/hierarchy3"/>
    <dgm:cxn modelId="{505E7B35-35B2-4725-962F-3B0216AEA9CD}" type="presParOf" srcId="{F488C6D0-953E-45CF-97FC-A842A090C27A}" destId="{E923E9D6-99CE-43D8-9B77-2F8BD01CCC11}" srcOrd="1" destOrd="0" presId="urn:microsoft.com/office/officeart/2005/8/layout/hierarchy3"/>
    <dgm:cxn modelId="{0FDB97B2-2E7E-4649-8AB4-6D34284C8441}" type="presParOf" srcId="{E923E9D6-99CE-43D8-9B77-2F8BD01CCC11}" destId="{023A95E3-6F31-49B4-979E-0A409AFEEE51}" srcOrd="0" destOrd="0" presId="urn:microsoft.com/office/officeart/2005/8/layout/hierarchy3"/>
    <dgm:cxn modelId="{9E89F90E-2ADC-497C-BC02-AC4BD4B7C573}" type="presParOf" srcId="{E923E9D6-99CE-43D8-9B77-2F8BD01CCC11}" destId="{FF8A5036-7D0B-409E-AD12-F6B02F1BD232}" srcOrd="1" destOrd="0" presId="urn:microsoft.com/office/officeart/2005/8/layout/hierarchy3"/>
    <dgm:cxn modelId="{BD0C03F6-B487-4304-896B-476EFEB8BFA7}" type="presParOf" srcId="{E923E9D6-99CE-43D8-9B77-2F8BD01CCC11}" destId="{E176878C-E60B-4B77-8EF5-6A6E4A33F6BC}" srcOrd="2" destOrd="0" presId="urn:microsoft.com/office/officeart/2005/8/layout/hierarchy3"/>
    <dgm:cxn modelId="{CE05C3D5-C2CA-46A8-9EDB-456E0D64CEAE}" type="presParOf" srcId="{E923E9D6-99CE-43D8-9B77-2F8BD01CCC11}" destId="{62DC8243-C541-45AA-A81D-7A4EEDD16CC0}" srcOrd="3" destOrd="0" presId="urn:microsoft.com/office/officeart/2005/8/layout/hierarchy3"/>
    <dgm:cxn modelId="{ACC2DB0D-D880-4551-B7B0-8ADAB6627415}" type="presParOf" srcId="{E923E9D6-99CE-43D8-9B77-2F8BD01CCC11}" destId="{A9C2483D-7F15-4E41-9B71-1225B862617C}" srcOrd="4" destOrd="0" presId="urn:microsoft.com/office/officeart/2005/8/layout/hierarchy3"/>
    <dgm:cxn modelId="{C16FF540-C14F-455C-893F-4B557B25B1D4}" type="presParOf" srcId="{E923E9D6-99CE-43D8-9B77-2F8BD01CCC11}" destId="{A6C64ADE-17B7-4BFD-85E5-783571DE545F}" srcOrd="5" destOrd="0" presId="urn:microsoft.com/office/officeart/2005/8/layout/hierarchy3"/>
    <dgm:cxn modelId="{6ED48338-B8FB-4C97-A500-4CACB4C08AD8}" type="presParOf" srcId="{E923E9D6-99CE-43D8-9B77-2F8BD01CCC11}" destId="{58B06F11-22A1-4169-9EE7-9C61F1981A88}" srcOrd="6" destOrd="0" presId="urn:microsoft.com/office/officeart/2005/8/layout/hierarchy3"/>
    <dgm:cxn modelId="{B267CEA7-69CA-4B47-B3E0-180D2C5CE6C1}" type="presParOf" srcId="{E923E9D6-99CE-43D8-9B77-2F8BD01CCC11}" destId="{BB1B5439-A726-4F3A-A016-9C88512BCB2E}" srcOrd="7" destOrd="0" presId="urn:microsoft.com/office/officeart/2005/8/layout/hierarchy3"/>
    <dgm:cxn modelId="{BCF2D231-7C52-45FD-9B10-82FD66255A06}" type="presParOf" srcId="{E923E9D6-99CE-43D8-9B77-2F8BD01CCC11}" destId="{31F07E9A-0A1E-49D7-B93C-165CE43289D2}" srcOrd="8" destOrd="0" presId="urn:microsoft.com/office/officeart/2005/8/layout/hierarchy3"/>
    <dgm:cxn modelId="{C1B78F55-BC0E-4781-8047-15953AEF651E}" type="presParOf" srcId="{E923E9D6-99CE-43D8-9B77-2F8BD01CCC11}" destId="{09FB327E-F479-48EB-A519-A76E30286F1D}" srcOrd="9" destOrd="0" presId="urn:microsoft.com/office/officeart/2005/8/layout/hierarchy3"/>
    <dgm:cxn modelId="{F3AF4B2D-3E88-459C-A7A1-11060C35BB6B}" type="presParOf" srcId="{B95127EC-1DD4-4E9E-9F41-B358D4CD9BA2}" destId="{830706C7-F0B7-4AC1-A76F-7E4F92BC2E95}" srcOrd="1" destOrd="0" presId="urn:microsoft.com/office/officeart/2005/8/layout/hierarchy3"/>
    <dgm:cxn modelId="{08FB5C9D-5E03-47A1-B78E-B0469D239FDD}" type="presParOf" srcId="{830706C7-F0B7-4AC1-A76F-7E4F92BC2E95}" destId="{0F49E584-841F-441A-832E-2FA593D9F3AE}" srcOrd="0" destOrd="0" presId="urn:microsoft.com/office/officeart/2005/8/layout/hierarchy3"/>
    <dgm:cxn modelId="{B3243D09-908E-44F0-9DF4-DA980FF48702}" type="presParOf" srcId="{0F49E584-841F-441A-832E-2FA593D9F3AE}" destId="{9E7E9C06-216E-4679-A853-2904B802AB99}" srcOrd="0" destOrd="0" presId="urn:microsoft.com/office/officeart/2005/8/layout/hierarchy3"/>
    <dgm:cxn modelId="{8D0CE452-3EF1-4F47-8143-8154E980D98C}" type="presParOf" srcId="{0F49E584-841F-441A-832E-2FA593D9F3AE}" destId="{004B7690-B43E-4924-8A51-1B92A5AAF6C0}" srcOrd="1" destOrd="0" presId="urn:microsoft.com/office/officeart/2005/8/layout/hierarchy3"/>
    <dgm:cxn modelId="{405FCE54-99E2-4233-BA20-3ABFAAE123DB}" type="presParOf" srcId="{830706C7-F0B7-4AC1-A76F-7E4F92BC2E95}" destId="{BF5CD2E5-9DA5-430C-AF1E-7FF839977303}" srcOrd="1" destOrd="0" presId="urn:microsoft.com/office/officeart/2005/8/layout/hierarchy3"/>
    <dgm:cxn modelId="{1E816A97-265F-4150-81C1-71BF3538924A}" type="presParOf" srcId="{BF5CD2E5-9DA5-430C-AF1E-7FF839977303}" destId="{F291594A-9ED7-4AF3-8048-A34CB6E8BE45}" srcOrd="0" destOrd="0" presId="urn:microsoft.com/office/officeart/2005/8/layout/hierarchy3"/>
    <dgm:cxn modelId="{3C96EEF5-5C5C-4034-A729-A0C50C946C41}" type="presParOf" srcId="{BF5CD2E5-9DA5-430C-AF1E-7FF839977303}" destId="{FAF94867-90F5-4FE6-AE0E-9FC77269E633}" srcOrd="1" destOrd="0" presId="urn:microsoft.com/office/officeart/2005/8/layout/hierarchy3"/>
    <dgm:cxn modelId="{88DEB715-FA87-489F-8A13-585EBB1A77AC}" type="presParOf" srcId="{BF5CD2E5-9DA5-430C-AF1E-7FF839977303}" destId="{958A628A-80F9-424B-A626-9267293CF55F}" srcOrd="2" destOrd="0" presId="urn:microsoft.com/office/officeart/2005/8/layout/hierarchy3"/>
    <dgm:cxn modelId="{F0F1215E-414E-4206-BCE2-7017B7BED627}" type="presParOf" srcId="{BF5CD2E5-9DA5-430C-AF1E-7FF839977303}" destId="{6963BAAA-5EDC-4B42-81B0-18D03F1F62F5}" srcOrd="3" destOrd="0" presId="urn:microsoft.com/office/officeart/2005/8/layout/hierarchy3"/>
    <dgm:cxn modelId="{B93F5D56-3F03-4791-9C86-9185F6D48FDF}" type="presParOf" srcId="{BF5CD2E5-9DA5-430C-AF1E-7FF839977303}" destId="{EF8401B0-BF39-4E56-9CA5-ACD552ABD34E}" srcOrd="4" destOrd="0" presId="urn:microsoft.com/office/officeart/2005/8/layout/hierarchy3"/>
    <dgm:cxn modelId="{928AF878-9DF7-4DB5-9FF3-DBB951B8AFCE}" type="presParOf" srcId="{BF5CD2E5-9DA5-430C-AF1E-7FF839977303}" destId="{93E1A160-8825-4ED7-88BD-D47025A7D168}" srcOrd="5" destOrd="0" presId="urn:microsoft.com/office/officeart/2005/8/layout/hierarchy3"/>
    <dgm:cxn modelId="{8425218E-8754-4D64-A740-C42DF09487E2}" type="presParOf" srcId="{BF5CD2E5-9DA5-430C-AF1E-7FF839977303}" destId="{808867EC-79DA-4B88-BCE4-EC015B1768C3}" srcOrd="6" destOrd="0" presId="urn:microsoft.com/office/officeart/2005/8/layout/hierarchy3"/>
    <dgm:cxn modelId="{E397A084-26BE-430D-A905-B36E29188AF0}" type="presParOf" srcId="{BF5CD2E5-9DA5-430C-AF1E-7FF839977303}" destId="{E22965CA-05FC-46AD-B299-319F37131B17}" srcOrd="7"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2C33B79-F476-46EE-A288-8D0D3EBC4EB6}"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0A642B9B-82E0-49B7-A88F-1F2E3C81FB61}">
      <dgm:prSet custT="1"/>
      <dgm:spPr/>
      <dgm:t>
        <a:bodyPr/>
        <a:lstStyle/>
        <a:p>
          <a:r>
            <a:rPr lang="en-GB" sz="1000" baseline="0" dirty="0"/>
            <a:t>What are your two main sources for obtaining SharePoint Add-Ins?</a:t>
          </a:r>
          <a:endParaRPr lang="en-US" sz="1000" dirty="0"/>
        </a:p>
      </dgm:t>
    </dgm:pt>
    <dgm:pt modelId="{DF8D2FF0-2164-427F-8649-8D3548F6CE06}" type="parTrans" cxnId="{CC3E96C9-0D0E-4E56-975B-53AFEEE61DA5}">
      <dgm:prSet/>
      <dgm:spPr/>
      <dgm:t>
        <a:bodyPr/>
        <a:lstStyle/>
        <a:p>
          <a:endParaRPr lang="en-US"/>
        </a:p>
      </dgm:t>
    </dgm:pt>
    <dgm:pt modelId="{F66A026E-9158-492A-A0A3-741D575E7D85}" type="sibTrans" cxnId="{CC3E96C9-0D0E-4E56-975B-53AFEEE61DA5}">
      <dgm:prSet/>
      <dgm:spPr/>
      <dgm:t>
        <a:bodyPr/>
        <a:lstStyle/>
        <a:p>
          <a:endParaRPr lang="en-US"/>
        </a:p>
      </dgm:t>
    </dgm:pt>
    <dgm:pt modelId="{CA379870-045B-4840-9CAC-3222EFB1A320}">
      <dgm:prSet custT="1"/>
      <dgm:spPr/>
      <dgm:t>
        <a:bodyPr/>
        <a:lstStyle/>
        <a:p>
          <a:r>
            <a:rPr lang="en-GB" sz="1000" baseline="0" dirty="0"/>
            <a:t>After deploying a new version of your SharePoint Add-In, how can you directly update an existing instance?</a:t>
          </a:r>
          <a:endParaRPr lang="en-US" sz="1000" dirty="0"/>
        </a:p>
      </dgm:t>
    </dgm:pt>
    <dgm:pt modelId="{FA015FE6-A68B-4389-9FB8-6BD48FF292AE}" type="parTrans" cxnId="{AFF82F53-5AA5-46C1-8662-1D557355B889}">
      <dgm:prSet/>
      <dgm:spPr/>
      <dgm:t>
        <a:bodyPr/>
        <a:lstStyle/>
        <a:p>
          <a:endParaRPr lang="en-US"/>
        </a:p>
      </dgm:t>
    </dgm:pt>
    <dgm:pt modelId="{0AA6D46B-D318-4B83-856C-B2897DDEC4FF}" type="sibTrans" cxnId="{AFF82F53-5AA5-46C1-8662-1D557355B889}">
      <dgm:prSet/>
      <dgm:spPr/>
      <dgm:t>
        <a:bodyPr/>
        <a:lstStyle/>
        <a:p>
          <a:endParaRPr lang="en-US"/>
        </a:p>
      </dgm:t>
    </dgm:pt>
    <dgm:pt modelId="{C9950283-C128-4368-A96B-24B197E5EF65}">
      <dgm:prSet custT="1"/>
      <dgm:spPr/>
      <dgm:t>
        <a:bodyPr/>
        <a:lstStyle/>
        <a:p>
          <a:r>
            <a:rPr lang="nl-NL" sz="1000" dirty="0"/>
            <a:t>SharePoint Store</a:t>
          </a:r>
          <a:endParaRPr lang="en-US" sz="1000" dirty="0"/>
        </a:p>
      </dgm:t>
    </dgm:pt>
    <dgm:pt modelId="{0F397F6B-ACFD-4C2A-BC9D-DB718869CA0E}" type="parTrans" cxnId="{EF78A0BC-5FC2-4174-8EF4-3A2F6CB16792}">
      <dgm:prSet/>
      <dgm:spPr/>
      <dgm:t>
        <a:bodyPr/>
        <a:lstStyle/>
        <a:p>
          <a:endParaRPr lang="en-US"/>
        </a:p>
      </dgm:t>
    </dgm:pt>
    <dgm:pt modelId="{F8561CEA-180D-49EB-A7AF-FEE02681B211}" type="sibTrans" cxnId="{EF78A0BC-5FC2-4174-8EF4-3A2F6CB16792}">
      <dgm:prSet/>
      <dgm:spPr/>
      <dgm:t>
        <a:bodyPr/>
        <a:lstStyle/>
        <a:p>
          <a:endParaRPr lang="en-US"/>
        </a:p>
      </dgm:t>
    </dgm:pt>
    <dgm:pt modelId="{89D9E510-9F46-4770-B195-C5FB97BE93FB}">
      <dgm:prSet custT="1"/>
      <dgm:spPr/>
      <dgm:t>
        <a:bodyPr/>
        <a:lstStyle/>
        <a:p>
          <a:r>
            <a:rPr lang="en-GB" sz="1000" baseline="0"/>
            <a:t>What is App\Add-In Stapling, how does it work and what are its characteristics?</a:t>
          </a:r>
          <a:endParaRPr lang="en-US" sz="1000" dirty="0"/>
        </a:p>
      </dgm:t>
    </dgm:pt>
    <dgm:pt modelId="{90FB05E2-7A87-47D4-81A2-469FFF979708}" type="parTrans" cxnId="{2FDCB675-C1F8-42A1-99A7-A3C832CD0F14}">
      <dgm:prSet/>
      <dgm:spPr/>
      <dgm:t>
        <a:bodyPr/>
        <a:lstStyle/>
        <a:p>
          <a:endParaRPr lang="en-US"/>
        </a:p>
      </dgm:t>
    </dgm:pt>
    <dgm:pt modelId="{8C71A450-247F-4A0D-900D-4BB15C281EA7}" type="sibTrans" cxnId="{2FDCB675-C1F8-42A1-99A7-A3C832CD0F14}">
      <dgm:prSet/>
      <dgm:spPr/>
      <dgm:t>
        <a:bodyPr/>
        <a:lstStyle/>
        <a:p>
          <a:endParaRPr lang="en-US"/>
        </a:p>
      </dgm:t>
    </dgm:pt>
    <dgm:pt modelId="{3FA83CEA-1C99-4B64-9FF6-3F7CA1395F27}">
      <dgm:prSet custT="1"/>
      <dgm:spPr/>
      <dgm:t>
        <a:bodyPr/>
        <a:lstStyle/>
        <a:p>
          <a:r>
            <a:rPr lang="en-GB" sz="1000" dirty="0"/>
            <a:t>By going to the installed instance of the Add-In, clicking on the ellipsis, going to About you will see the update and it will allow you to update.</a:t>
          </a:r>
          <a:endParaRPr lang="en-US" sz="1000" dirty="0"/>
        </a:p>
      </dgm:t>
    </dgm:pt>
    <dgm:pt modelId="{DE23F3FB-6BBD-4210-85E2-1338C2CAC1D4}" type="parTrans" cxnId="{381062C3-82EF-4D30-B43B-80FB67873498}">
      <dgm:prSet/>
      <dgm:spPr/>
      <dgm:t>
        <a:bodyPr/>
        <a:lstStyle/>
        <a:p>
          <a:endParaRPr lang="en-US"/>
        </a:p>
      </dgm:t>
    </dgm:pt>
    <dgm:pt modelId="{E78BDE46-DABC-4AD0-8C6E-7A25C8B30C45}" type="sibTrans" cxnId="{381062C3-82EF-4D30-B43B-80FB67873498}">
      <dgm:prSet/>
      <dgm:spPr/>
      <dgm:t>
        <a:bodyPr/>
        <a:lstStyle/>
        <a:p>
          <a:endParaRPr lang="en-US"/>
        </a:p>
      </dgm:t>
    </dgm:pt>
    <dgm:pt modelId="{3087B3F8-AADB-4C81-B2E6-28D0EFE470AD}">
      <dgm:prSet custT="1"/>
      <dgm:spPr/>
      <dgm:t>
        <a:bodyPr/>
        <a:lstStyle/>
        <a:p>
          <a:r>
            <a:rPr lang="en-GB" sz="1000" dirty="0"/>
            <a:t>Pushing out Add-Ins to specific sites</a:t>
          </a:r>
          <a:endParaRPr lang="en-US" sz="1000" dirty="0"/>
        </a:p>
      </dgm:t>
    </dgm:pt>
    <dgm:pt modelId="{613539C7-5871-441A-9EF1-A04D4471B14F}" type="parTrans" cxnId="{BE7019BF-53C1-4BE1-B082-7257416F0037}">
      <dgm:prSet/>
      <dgm:spPr/>
      <dgm:t>
        <a:bodyPr/>
        <a:lstStyle/>
        <a:p>
          <a:endParaRPr lang="en-US"/>
        </a:p>
      </dgm:t>
    </dgm:pt>
    <dgm:pt modelId="{EEDE685F-0110-4B03-9E14-361B50ECD841}" type="sibTrans" cxnId="{BE7019BF-53C1-4BE1-B082-7257416F0037}">
      <dgm:prSet/>
      <dgm:spPr/>
      <dgm:t>
        <a:bodyPr/>
        <a:lstStyle/>
        <a:p>
          <a:endParaRPr lang="en-US"/>
        </a:p>
      </dgm:t>
    </dgm:pt>
    <dgm:pt modelId="{FBF1150A-2FC2-474E-A483-A62C9EFA90B5}">
      <dgm:prSet custT="1"/>
      <dgm:spPr/>
      <dgm:t>
        <a:bodyPr/>
        <a:lstStyle/>
        <a:p>
          <a:r>
            <a:rPr lang="en-US" sz="1000" dirty="0"/>
            <a:t>Corporate App Catalog</a:t>
          </a:r>
          <a:endParaRPr lang="nl-NL" sz="1000" dirty="0"/>
        </a:p>
      </dgm:t>
    </dgm:pt>
    <dgm:pt modelId="{64EAB4EE-AF89-4301-9C77-612DC4B8991D}" type="parTrans" cxnId="{C5BA58F1-941B-474E-A65E-9719C90AE1F3}">
      <dgm:prSet/>
      <dgm:spPr/>
      <dgm:t>
        <a:bodyPr/>
        <a:lstStyle/>
        <a:p>
          <a:endParaRPr lang="en-US"/>
        </a:p>
      </dgm:t>
    </dgm:pt>
    <dgm:pt modelId="{5E6D6543-BF8B-4DA8-9AE5-F2E2B9025DF0}" type="sibTrans" cxnId="{C5BA58F1-941B-474E-A65E-9719C90AE1F3}">
      <dgm:prSet/>
      <dgm:spPr/>
      <dgm:t>
        <a:bodyPr/>
        <a:lstStyle/>
        <a:p>
          <a:endParaRPr lang="en-US"/>
        </a:p>
      </dgm:t>
    </dgm:pt>
    <dgm:pt modelId="{69B318D9-11CD-44B3-BFF7-788A09160010}">
      <dgm:prSet custT="1"/>
      <dgm:spPr/>
      <dgm:t>
        <a:bodyPr/>
        <a:lstStyle/>
        <a:p>
          <a:r>
            <a:rPr lang="en-GB" sz="1000" dirty="0"/>
            <a:t>Can be done in the App Catalog site collection</a:t>
          </a:r>
          <a:endParaRPr lang="en-US" sz="1000" dirty="0"/>
        </a:p>
      </dgm:t>
    </dgm:pt>
    <dgm:pt modelId="{52F375BB-64E0-45A9-8671-E19107262E9D}" type="parTrans" cxnId="{08FDA357-00DC-48D2-8C9D-5CFCA26BBA05}">
      <dgm:prSet/>
      <dgm:spPr/>
      <dgm:t>
        <a:bodyPr/>
        <a:lstStyle/>
        <a:p>
          <a:endParaRPr lang="en-US"/>
        </a:p>
      </dgm:t>
    </dgm:pt>
    <dgm:pt modelId="{1A56E228-8839-48A0-B64C-6DB3D1D37690}" type="sibTrans" cxnId="{08FDA357-00DC-48D2-8C9D-5CFCA26BBA05}">
      <dgm:prSet/>
      <dgm:spPr/>
      <dgm:t>
        <a:bodyPr/>
        <a:lstStyle/>
        <a:p>
          <a:endParaRPr lang="en-US"/>
        </a:p>
      </dgm:t>
    </dgm:pt>
    <dgm:pt modelId="{827E773F-560D-424E-87E5-26DFB19E881F}">
      <dgm:prSet custT="1"/>
      <dgm:spPr/>
      <dgm:t>
        <a:bodyPr/>
        <a:lstStyle/>
        <a:p>
          <a:r>
            <a:rPr lang="en-GB" sz="1000" dirty="0"/>
            <a:t>Allows pushing Add-Ins to specific urls, sites of specific templates or sites under specific managed paths</a:t>
          </a:r>
          <a:endParaRPr lang="en-US" sz="1000" dirty="0"/>
        </a:p>
      </dgm:t>
    </dgm:pt>
    <dgm:pt modelId="{F6CC429B-CC9F-4034-BD41-8027E65741E1}" type="parTrans" cxnId="{C10EBF61-B6F5-4C74-B296-20A9F7DB4F98}">
      <dgm:prSet/>
      <dgm:spPr/>
      <dgm:t>
        <a:bodyPr/>
        <a:lstStyle/>
        <a:p>
          <a:endParaRPr lang="en-US"/>
        </a:p>
      </dgm:t>
    </dgm:pt>
    <dgm:pt modelId="{19C3FCD7-CB98-48F1-98CC-88D020BDE08A}" type="sibTrans" cxnId="{C10EBF61-B6F5-4C74-B296-20A9F7DB4F98}">
      <dgm:prSet/>
      <dgm:spPr/>
      <dgm:t>
        <a:bodyPr/>
        <a:lstStyle/>
        <a:p>
          <a:endParaRPr lang="en-US"/>
        </a:p>
      </dgm:t>
    </dgm:pt>
    <dgm:pt modelId="{FE2989CC-4468-4B6E-ADA0-5C1173835E58}">
      <dgm:prSet custT="1"/>
      <dgm:spPr/>
      <dgm:t>
        <a:bodyPr/>
        <a:lstStyle/>
        <a:p>
          <a:r>
            <a:rPr lang="en-GB" sz="1000" dirty="0"/>
            <a:t>All sites will share the same Add-In Instance (thus AppWeb)</a:t>
          </a:r>
          <a:endParaRPr lang="en-US" sz="1000" dirty="0"/>
        </a:p>
      </dgm:t>
    </dgm:pt>
    <dgm:pt modelId="{45B13942-05DC-4819-AEA8-B775AF8E8829}" type="parTrans" cxnId="{B956E185-9933-471D-9DA1-641B6BABA90E}">
      <dgm:prSet/>
      <dgm:spPr/>
      <dgm:t>
        <a:bodyPr/>
        <a:lstStyle/>
        <a:p>
          <a:endParaRPr lang="en-US"/>
        </a:p>
      </dgm:t>
    </dgm:pt>
    <dgm:pt modelId="{E5FEE74E-B0CF-4E59-8BF6-9B4BD0D757B7}" type="sibTrans" cxnId="{B956E185-9933-471D-9DA1-641B6BABA90E}">
      <dgm:prSet/>
      <dgm:spPr/>
      <dgm:t>
        <a:bodyPr/>
        <a:lstStyle/>
        <a:p>
          <a:endParaRPr lang="en-US"/>
        </a:p>
      </dgm:t>
    </dgm:pt>
    <dgm:pt modelId="{E244CE91-A56C-4F34-8B70-5C47C6C41303}" type="pres">
      <dgm:prSet presAssocID="{A2C33B79-F476-46EE-A288-8D0D3EBC4EB6}" presName="linear" presStyleCnt="0">
        <dgm:presLayoutVars>
          <dgm:dir/>
          <dgm:animLvl val="lvl"/>
          <dgm:resizeHandles val="exact"/>
        </dgm:presLayoutVars>
      </dgm:prSet>
      <dgm:spPr/>
    </dgm:pt>
    <dgm:pt modelId="{FE940FFA-5583-4B41-8C17-37D67589935A}" type="pres">
      <dgm:prSet presAssocID="{0A642B9B-82E0-49B7-A88F-1F2E3C81FB61}" presName="parentLin" presStyleCnt="0"/>
      <dgm:spPr/>
    </dgm:pt>
    <dgm:pt modelId="{A80C9C27-AC21-4A07-8EC3-802960C2FEA0}" type="pres">
      <dgm:prSet presAssocID="{0A642B9B-82E0-49B7-A88F-1F2E3C81FB61}" presName="parentLeftMargin" presStyleLbl="node1" presStyleIdx="0" presStyleCnt="3"/>
      <dgm:spPr/>
    </dgm:pt>
    <dgm:pt modelId="{51B3389A-9C2E-4F56-8711-D5C46078DCBE}" type="pres">
      <dgm:prSet presAssocID="{0A642B9B-82E0-49B7-A88F-1F2E3C81FB61}" presName="parentText" presStyleLbl="node1" presStyleIdx="0" presStyleCnt="3">
        <dgm:presLayoutVars>
          <dgm:chMax val="0"/>
          <dgm:bulletEnabled val="1"/>
        </dgm:presLayoutVars>
      </dgm:prSet>
      <dgm:spPr/>
    </dgm:pt>
    <dgm:pt modelId="{033DAD46-317A-412B-9EBE-63937917BE96}" type="pres">
      <dgm:prSet presAssocID="{0A642B9B-82E0-49B7-A88F-1F2E3C81FB61}" presName="negativeSpace" presStyleCnt="0"/>
      <dgm:spPr/>
    </dgm:pt>
    <dgm:pt modelId="{56005479-110C-4ED1-9C61-096543D3FF5D}" type="pres">
      <dgm:prSet presAssocID="{0A642B9B-82E0-49B7-A88F-1F2E3C81FB61}" presName="childText" presStyleLbl="conFgAcc1" presStyleIdx="0" presStyleCnt="3">
        <dgm:presLayoutVars>
          <dgm:bulletEnabled val="1"/>
        </dgm:presLayoutVars>
      </dgm:prSet>
      <dgm:spPr/>
    </dgm:pt>
    <dgm:pt modelId="{A12D56A7-EF07-454E-9286-680AAA099624}" type="pres">
      <dgm:prSet presAssocID="{F66A026E-9158-492A-A0A3-741D575E7D85}" presName="spaceBetweenRectangles" presStyleCnt="0"/>
      <dgm:spPr/>
    </dgm:pt>
    <dgm:pt modelId="{F90CC05D-4E47-4E01-BBE8-B934DE8FF88F}" type="pres">
      <dgm:prSet presAssocID="{CA379870-045B-4840-9CAC-3222EFB1A320}" presName="parentLin" presStyleCnt="0"/>
      <dgm:spPr/>
    </dgm:pt>
    <dgm:pt modelId="{1316BE9C-7E87-4314-AFFF-0FF58C881CA8}" type="pres">
      <dgm:prSet presAssocID="{CA379870-045B-4840-9CAC-3222EFB1A320}" presName="parentLeftMargin" presStyleLbl="node1" presStyleIdx="0" presStyleCnt="3"/>
      <dgm:spPr/>
    </dgm:pt>
    <dgm:pt modelId="{C902A3A0-F906-47E0-8EC9-A352F2246763}" type="pres">
      <dgm:prSet presAssocID="{CA379870-045B-4840-9CAC-3222EFB1A320}" presName="parentText" presStyleLbl="node1" presStyleIdx="1" presStyleCnt="3">
        <dgm:presLayoutVars>
          <dgm:chMax val="0"/>
          <dgm:bulletEnabled val="1"/>
        </dgm:presLayoutVars>
      </dgm:prSet>
      <dgm:spPr/>
    </dgm:pt>
    <dgm:pt modelId="{7C6F3777-20C1-46A9-B877-425504D51EF6}" type="pres">
      <dgm:prSet presAssocID="{CA379870-045B-4840-9CAC-3222EFB1A320}" presName="negativeSpace" presStyleCnt="0"/>
      <dgm:spPr/>
    </dgm:pt>
    <dgm:pt modelId="{60185009-E5FC-4149-82D8-3C7C6C8901E9}" type="pres">
      <dgm:prSet presAssocID="{CA379870-045B-4840-9CAC-3222EFB1A320}" presName="childText" presStyleLbl="conFgAcc1" presStyleIdx="1" presStyleCnt="3">
        <dgm:presLayoutVars>
          <dgm:bulletEnabled val="1"/>
        </dgm:presLayoutVars>
      </dgm:prSet>
      <dgm:spPr/>
    </dgm:pt>
    <dgm:pt modelId="{0D03C416-A650-4F2D-8AC6-8A930F7E12AA}" type="pres">
      <dgm:prSet presAssocID="{0AA6D46B-D318-4B83-856C-B2897DDEC4FF}" presName="spaceBetweenRectangles" presStyleCnt="0"/>
      <dgm:spPr/>
    </dgm:pt>
    <dgm:pt modelId="{22E7049A-5640-457E-BF93-8132C354D42E}" type="pres">
      <dgm:prSet presAssocID="{89D9E510-9F46-4770-B195-C5FB97BE93FB}" presName="parentLin" presStyleCnt="0"/>
      <dgm:spPr/>
    </dgm:pt>
    <dgm:pt modelId="{9537C96B-A697-4387-99D4-1F701108335F}" type="pres">
      <dgm:prSet presAssocID="{89D9E510-9F46-4770-B195-C5FB97BE93FB}" presName="parentLeftMargin" presStyleLbl="node1" presStyleIdx="1" presStyleCnt="3"/>
      <dgm:spPr/>
    </dgm:pt>
    <dgm:pt modelId="{1C636DF8-0AD0-4409-89BA-1A47AFAA6172}" type="pres">
      <dgm:prSet presAssocID="{89D9E510-9F46-4770-B195-C5FB97BE93FB}" presName="parentText" presStyleLbl="node1" presStyleIdx="2" presStyleCnt="3">
        <dgm:presLayoutVars>
          <dgm:chMax val="0"/>
          <dgm:bulletEnabled val="1"/>
        </dgm:presLayoutVars>
      </dgm:prSet>
      <dgm:spPr/>
    </dgm:pt>
    <dgm:pt modelId="{9B7C04BB-C5F9-4039-B350-4FB2397BC39A}" type="pres">
      <dgm:prSet presAssocID="{89D9E510-9F46-4770-B195-C5FB97BE93FB}" presName="negativeSpace" presStyleCnt="0"/>
      <dgm:spPr/>
    </dgm:pt>
    <dgm:pt modelId="{ACFAF5A7-3575-4048-9F8C-97976C990583}" type="pres">
      <dgm:prSet presAssocID="{89D9E510-9F46-4770-B195-C5FB97BE93FB}" presName="childText" presStyleLbl="conFgAcc1" presStyleIdx="2" presStyleCnt="3">
        <dgm:presLayoutVars>
          <dgm:bulletEnabled val="1"/>
        </dgm:presLayoutVars>
      </dgm:prSet>
      <dgm:spPr/>
    </dgm:pt>
  </dgm:ptLst>
  <dgm:cxnLst>
    <dgm:cxn modelId="{FA14BE02-CFD8-4C5A-8CFE-3B7CD9B17B0F}" type="presOf" srcId="{C9950283-C128-4368-A96B-24B197E5EF65}" destId="{56005479-110C-4ED1-9C61-096543D3FF5D}" srcOrd="0" destOrd="0" presId="urn:microsoft.com/office/officeart/2005/8/layout/list1"/>
    <dgm:cxn modelId="{04086A05-0378-4C21-B4C2-5FAF60D7729E}" type="presOf" srcId="{FE2989CC-4468-4B6E-ADA0-5C1173835E58}" destId="{ACFAF5A7-3575-4048-9F8C-97976C990583}" srcOrd="0" destOrd="3" presId="urn:microsoft.com/office/officeart/2005/8/layout/list1"/>
    <dgm:cxn modelId="{6D25F016-EBF9-4907-9EAF-66B27F292EFC}" type="presOf" srcId="{CA379870-045B-4840-9CAC-3222EFB1A320}" destId="{1316BE9C-7E87-4314-AFFF-0FF58C881CA8}" srcOrd="0" destOrd="0" presId="urn:microsoft.com/office/officeart/2005/8/layout/list1"/>
    <dgm:cxn modelId="{28E82C21-5061-4818-B561-2C3C3403E664}" type="presOf" srcId="{3087B3F8-AADB-4C81-B2E6-28D0EFE470AD}" destId="{ACFAF5A7-3575-4048-9F8C-97976C990583}" srcOrd="0" destOrd="0" presId="urn:microsoft.com/office/officeart/2005/8/layout/list1"/>
    <dgm:cxn modelId="{63720127-C88A-4B6A-8F2B-740D712B8CCD}" type="presOf" srcId="{A2C33B79-F476-46EE-A288-8D0D3EBC4EB6}" destId="{E244CE91-A56C-4F34-8B70-5C47C6C41303}" srcOrd="0" destOrd="0" presId="urn:microsoft.com/office/officeart/2005/8/layout/list1"/>
    <dgm:cxn modelId="{C10EBF61-B6F5-4C74-B296-20A9F7DB4F98}" srcId="{89D9E510-9F46-4770-B195-C5FB97BE93FB}" destId="{827E773F-560D-424E-87E5-26DFB19E881F}" srcOrd="2" destOrd="0" parTransId="{F6CC429B-CC9F-4034-BD41-8027E65741E1}" sibTransId="{19C3FCD7-CB98-48F1-98CC-88D020BDE08A}"/>
    <dgm:cxn modelId="{1DDCBB6B-F949-4E6E-B8D5-7A8C23ADA3A7}" type="presOf" srcId="{3FA83CEA-1C99-4B64-9FF6-3F7CA1395F27}" destId="{60185009-E5FC-4149-82D8-3C7C6C8901E9}" srcOrd="0" destOrd="0" presId="urn:microsoft.com/office/officeart/2005/8/layout/list1"/>
    <dgm:cxn modelId="{AFF82F53-5AA5-46C1-8662-1D557355B889}" srcId="{A2C33B79-F476-46EE-A288-8D0D3EBC4EB6}" destId="{CA379870-045B-4840-9CAC-3222EFB1A320}" srcOrd="1" destOrd="0" parTransId="{FA015FE6-A68B-4389-9FB8-6BD48FF292AE}" sibTransId="{0AA6D46B-D318-4B83-856C-B2897DDEC4FF}"/>
    <dgm:cxn modelId="{2FDCB675-C1F8-42A1-99A7-A3C832CD0F14}" srcId="{A2C33B79-F476-46EE-A288-8D0D3EBC4EB6}" destId="{89D9E510-9F46-4770-B195-C5FB97BE93FB}" srcOrd="2" destOrd="0" parTransId="{90FB05E2-7A87-47D4-81A2-469FFF979708}" sibTransId="{8C71A450-247F-4A0D-900D-4BB15C281EA7}"/>
    <dgm:cxn modelId="{08FDA357-00DC-48D2-8C9D-5CFCA26BBA05}" srcId="{89D9E510-9F46-4770-B195-C5FB97BE93FB}" destId="{69B318D9-11CD-44B3-BFF7-788A09160010}" srcOrd="1" destOrd="0" parTransId="{52F375BB-64E0-45A9-8671-E19107262E9D}" sibTransId="{1A56E228-8839-48A0-B64C-6DB3D1D37690}"/>
    <dgm:cxn modelId="{DABAE481-876D-46F3-AF86-41E6DE673AFE}" type="presOf" srcId="{89D9E510-9F46-4770-B195-C5FB97BE93FB}" destId="{9537C96B-A697-4387-99D4-1F701108335F}" srcOrd="0" destOrd="0" presId="urn:microsoft.com/office/officeart/2005/8/layout/list1"/>
    <dgm:cxn modelId="{4C50E883-36AB-41BA-B8F0-EB3817FD8757}" type="presOf" srcId="{827E773F-560D-424E-87E5-26DFB19E881F}" destId="{ACFAF5A7-3575-4048-9F8C-97976C990583}" srcOrd="0" destOrd="2" presId="urn:microsoft.com/office/officeart/2005/8/layout/list1"/>
    <dgm:cxn modelId="{24AA4A84-C345-4131-836C-37B086A4E4BC}" type="presOf" srcId="{FBF1150A-2FC2-474E-A483-A62C9EFA90B5}" destId="{56005479-110C-4ED1-9C61-096543D3FF5D}" srcOrd="0" destOrd="1" presId="urn:microsoft.com/office/officeart/2005/8/layout/list1"/>
    <dgm:cxn modelId="{B956E185-9933-471D-9DA1-641B6BABA90E}" srcId="{89D9E510-9F46-4770-B195-C5FB97BE93FB}" destId="{FE2989CC-4468-4B6E-ADA0-5C1173835E58}" srcOrd="3" destOrd="0" parTransId="{45B13942-05DC-4819-AEA8-B775AF8E8829}" sibTransId="{E5FEE74E-B0CF-4E59-8BF6-9B4BD0D757B7}"/>
    <dgm:cxn modelId="{CDE890A6-B7AD-44D5-9C82-894BAC9A3879}" type="presOf" srcId="{89D9E510-9F46-4770-B195-C5FB97BE93FB}" destId="{1C636DF8-0AD0-4409-89BA-1A47AFAA6172}" srcOrd="1" destOrd="0" presId="urn:microsoft.com/office/officeart/2005/8/layout/list1"/>
    <dgm:cxn modelId="{EF78A0BC-5FC2-4174-8EF4-3A2F6CB16792}" srcId="{0A642B9B-82E0-49B7-A88F-1F2E3C81FB61}" destId="{C9950283-C128-4368-A96B-24B197E5EF65}" srcOrd="0" destOrd="0" parTransId="{0F397F6B-ACFD-4C2A-BC9D-DB718869CA0E}" sibTransId="{F8561CEA-180D-49EB-A7AF-FEE02681B211}"/>
    <dgm:cxn modelId="{BE7019BF-53C1-4BE1-B082-7257416F0037}" srcId="{89D9E510-9F46-4770-B195-C5FB97BE93FB}" destId="{3087B3F8-AADB-4C81-B2E6-28D0EFE470AD}" srcOrd="0" destOrd="0" parTransId="{613539C7-5871-441A-9EF1-A04D4471B14F}" sibTransId="{EEDE685F-0110-4B03-9E14-361B50ECD841}"/>
    <dgm:cxn modelId="{381062C3-82EF-4D30-B43B-80FB67873498}" srcId="{CA379870-045B-4840-9CAC-3222EFB1A320}" destId="{3FA83CEA-1C99-4B64-9FF6-3F7CA1395F27}" srcOrd="0" destOrd="0" parTransId="{DE23F3FB-6BBD-4210-85E2-1338C2CAC1D4}" sibTransId="{E78BDE46-DABC-4AD0-8C6E-7A25C8B30C45}"/>
    <dgm:cxn modelId="{CC3E96C9-0D0E-4E56-975B-53AFEEE61DA5}" srcId="{A2C33B79-F476-46EE-A288-8D0D3EBC4EB6}" destId="{0A642B9B-82E0-49B7-A88F-1F2E3C81FB61}" srcOrd="0" destOrd="0" parTransId="{DF8D2FF0-2164-427F-8649-8D3548F6CE06}" sibTransId="{F66A026E-9158-492A-A0A3-741D575E7D85}"/>
    <dgm:cxn modelId="{A5E5B5C9-21F7-4AEB-B53F-8094FC2254D4}" type="presOf" srcId="{69B318D9-11CD-44B3-BFF7-788A09160010}" destId="{ACFAF5A7-3575-4048-9F8C-97976C990583}" srcOrd="0" destOrd="1" presId="urn:microsoft.com/office/officeart/2005/8/layout/list1"/>
    <dgm:cxn modelId="{4B595AD4-11CB-448B-BDD0-2C3C8C09B208}" type="presOf" srcId="{CA379870-045B-4840-9CAC-3222EFB1A320}" destId="{C902A3A0-F906-47E0-8EC9-A352F2246763}" srcOrd="1" destOrd="0" presId="urn:microsoft.com/office/officeart/2005/8/layout/list1"/>
    <dgm:cxn modelId="{9B2500DF-4EDB-4002-8561-18CF67EC543A}" type="presOf" srcId="{0A642B9B-82E0-49B7-A88F-1F2E3C81FB61}" destId="{51B3389A-9C2E-4F56-8711-D5C46078DCBE}" srcOrd="1" destOrd="0" presId="urn:microsoft.com/office/officeart/2005/8/layout/list1"/>
    <dgm:cxn modelId="{C5BA58F1-941B-474E-A65E-9719C90AE1F3}" srcId="{0A642B9B-82E0-49B7-A88F-1F2E3C81FB61}" destId="{FBF1150A-2FC2-474E-A483-A62C9EFA90B5}" srcOrd="1" destOrd="0" parTransId="{64EAB4EE-AF89-4301-9C77-612DC4B8991D}" sibTransId="{5E6D6543-BF8B-4DA8-9AE5-F2E2B9025DF0}"/>
    <dgm:cxn modelId="{D6F171FF-C953-442F-9A6E-707DA8B3C019}" type="presOf" srcId="{0A642B9B-82E0-49B7-A88F-1F2E3C81FB61}" destId="{A80C9C27-AC21-4A07-8EC3-802960C2FEA0}" srcOrd="0" destOrd="0" presId="urn:microsoft.com/office/officeart/2005/8/layout/list1"/>
    <dgm:cxn modelId="{A4D69994-5B7C-41DB-BAF9-0EA37FC498B8}" type="presParOf" srcId="{E244CE91-A56C-4F34-8B70-5C47C6C41303}" destId="{FE940FFA-5583-4B41-8C17-37D67589935A}" srcOrd="0" destOrd="0" presId="urn:microsoft.com/office/officeart/2005/8/layout/list1"/>
    <dgm:cxn modelId="{21A1CD20-EB6A-4575-AB0F-144F9B2BEB86}" type="presParOf" srcId="{FE940FFA-5583-4B41-8C17-37D67589935A}" destId="{A80C9C27-AC21-4A07-8EC3-802960C2FEA0}" srcOrd="0" destOrd="0" presId="urn:microsoft.com/office/officeart/2005/8/layout/list1"/>
    <dgm:cxn modelId="{8023D398-80CC-4052-9664-64CFC965EFC2}" type="presParOf" srcId="{FE940FFA-5583-4B41-8C17-37D67589935A}" destId="{51B3389A-9C2E-4F56-8711-D5C46078DCBE}" srcOrd="1" destOrd="0" presId="urn:microsoft.com/office/officeart/2005/8/layout/list1"/>
    <dgm:cxn modelId="{325FD56D-8B8A-4037-A76F-48BECE7D8E7C}" type="presParOf" srcId="{E244CE91-A56C-4F34-8B70-5C47C6C41303}" destId="{033DAD46-317A-412B-9EBE-63937917BE96}" srcOrd="1" destOrd="0" presId="urn:microsoft.com/office/officeart/2005/8/layout/list1"/>
    <dgm:cxn modelId="{C2A25197-3293-450A-A251-086EF5783F08}" type="presParOf" srcId="{E244CE91-A56C-4F34-8B70-5C47C6C41303}" destId="{56005479-110C-4ED1-9C61-096543D3FF5D}" srcOrd="2" destOrd="0" presId="urn:microsoft.com/office/officeart/2005/8/layout/list1"/>
    <dgm:cxn modelId="{FDF67941-2DB4-4F56-B1E9-9F073768B877}" type="presParOf" srcId="{E244CE91-A56C-4F34-8B70-5C47C6C41303}" destId="{A12D56A7-EF07-454E-9286-680AAA099624}" srcOrd="3" destOrd="0" presId="urn:microsoft.com/office/officeart/2005/8/layout/list1"/>
    <dgm:cxn modelId="{26074B6C-E0C1-4B72-A69D-B21A4E982DE7}" type="presParOf" srcId="{E244CE91-A56C-4F34-8B70-5C47C6C41303}" destId="{F90CC05D-4E47-4E01-BBE8-B934DE8FF88F}" srcOrd="4" destOrd="0" presId="urn:microsoft.com/office/officeart/2005/8/layout/list1"/>
    <dgm:cxn modelId="{22C74D50-7479-4251-A441-D27105D6D683}" type="presParOf" srcId="{F90CC05D-4E47-4E01-BBE8-B934DE8FF88F}" destId="{1316BE9C-7E87-4314-AFFF-0FF58C881CA8}" srcOrd="0" destOrd="0" presId="urn:microsoft.com/office/officeart/2005/8/layout/list1"/>
    <dgm:cxn modelId="{17F28B50-E53F-4F07-8812-B8AF1CD1F060}" type="presParOf" srcId="{F90CC05D-4E47-4E01-BBE8-B934DE8FF88F}" destId="{C902A3A0-F906-47E0-8EC9-A352F2246763}" srcOrd="1" destOrd="0" presId="urn:microsoft.com/office/officeart/2005/8/layout/list1"/>
    <dgm:cxn modelId="{D8351138-8067-407B-8359-98635E2DB3D4}" type="presParOf" srcId="{E244CE91-A56C-4F34-8B70-5C47C6C41303}" destId="{7C6F3777-20C1-46A9-B877-425504D51EF6}" srcOrd="5" destOrd="0" presId="urn:microsoft.com/office/officeart/2005/8/layout/list1"/>
    <dgm:cxn modelId="{66B28EB8-00C9-4AE7-A290-3149B654D523}" type="presParOf" srcId="{E244CE91-A56C-4F34-8B70-5C47C6C41303}" destId="{60185009-E5FC-4149-82D8-3C7C6C8901E9}" srcOrd="6" destOrd="0" presId="urn:microsoft.com/office/officeart/2005/8/layout/list1"/>
    <dgm:cxn modelId="{C6551276-9E0A-49D5-8EAF-52956D46C3D7}" type="presParOf" srcId="{E244CE91-A56C-4F34-8B70-5C47C6C41303}" destId="{0D03C416-A650-4F2D-8AC6-8A930F7E12AA}" srcOrd="7" destOrd="0" presId="urn:microsoft.com/office/officeart/2005/8/layout/list1"/>
    <dgm:cxn modelId="{BF399A68-BD61-4B59-B769-4781BA99B6B4}" type="presParOf" srcId="{E244CE91-A56C-4F34-8B70-5C47C6C41303}" destId="{22E7049A-5640-457E-BF93-8132C354D42E}" srcOrd="8" destOrd="0" presId="urn:microsoft.com/office/officeart/2005/8/layout/list1"/>
    <dgm:cxn modelId="{6C8647DA-02E4-4D7D-A1AD-A40B8BC50331}" type="presParOf" srcId="{22E7049A-5640-457E-BF93-8132C354D42E}" destId="{9537C96B-A697-4387-99D4-1F701108335F}" srcOrd="0" destOrd="0" presId="urn:microsoft.com/office/officeart/2005/8/layout/list1"/>
    <dgm:cxn modelId="{1183C20E-8925-4439-9C84-6EDDB16633F9}" type="presParOf" srcId="{22E7049A-5640-457E-BF93-8132C354D42E}" destId="{1C636DF8-0AD0-4409-89BA-1A47AFAA6172}" srcOrd="1" destOrd="0" presId="urn:microsoft.com/office/officeart/2005/8/layout/list1"/>
    <dgm:cxn modelId="{D0139E83-4986-4F89-9831-335951E32511}" type="presParOf" srcId="{E244CE91-A56C-4F34-8B70-5C47C6C41303}" destId="{9B7C04BB-C5F9-4039-B350-4FB2397BC39A}" srcOrd="9" destOrd="0" presId="urn:microsoft.com/office/officeart/2005/8/layout/list1"/>
    <dgm:cxn modelId="{77F9F80C-AC98-40B3-8651-319DCB003379}" type="presParOf" srcId="{E244CE91-A56C-4F34-8B70-5C47C6C41303}" destId="{ACFAF5A7-3575-4048-9F8C-97976C990583}"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A4869C-5DB1-4EE3-A8B5-E02445FEB935}">
      <dsp:nvSpPr>
        <dsp:cNvPr id="0" name=""/>
        <dsp:cNvSpPr/>
      </dsp:nvSpPr>
      <dsp:spPr>
        <a:xfrm>
          <a:off x="0" y="3554930"/>
          <a:ext cx="8740142" cy="333318"/>
        </a:xfrm>
        <a:prstGeom prst="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Take the presentation files home with you</a:t>
          </a:r>
          <a:endParaRPr lang="en-US" sz="1100" kern="1200" dirty="0"/>
        </a:p>
      </dsp:txBody>
      <dsp:txXfrm>
        <a:off x="0" y="3554930"/>
        <a:ext cx="8740142" cy="333318"/>
      </dsp:txXfrm>
    </dsp:sp>
    <dsp:sp modelId="{904050D7-94FA-478B-8FD1-0867D7B436BA}">
      <dsp:nvSpPr>
        <dsp:cNvPr id="0" name=""/>
        <dsp:cNvSpPr/>
      </dsp:nvSpPr>
      <dsp:spPr>
        <a:xfrm rot="10800000">
          <a:off x="0" y="3047285"/>
          <a:ext cx="8740142" cy="512644"/>
        </a:xfrm>
        <a:prstGeom prst="upArrowCallou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Add notes to your copy of the presentation, if required</a:t>
          </a:r>
          <a:endParaRPr lang="en-US" sz="1100" kern="1200" dirty="0"/>
        </a:p>
      </dsp:txBody>
      <dsp:txXfrm rot="10800000">
        <a:off x="0" y="3047285"/>
        <a:ext cx="8740142" cy="333101"/>
      </dsp:txXfrm>
    </dsp:sp>
    <dsp:sp modelId="{3715B1D8-ED37-4544-AE67-94CBD91126A7}">
      <dsp:nvSpPr>
        <dsp:cNvPr id="0" name=""/>
        <dsp:cNvSpPr/>
      </dsp:nvSpPr>
      <dsp:spPr>
        <a:xfrm rot="10800000">
          <a:off x="0" y="2539641"/>
          <a:ext cx="8740142" cy="512644"/>
        </a:xfrm>
        <a:prstGeom prst="upArrowCallou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Read any supporting text—now or after the delivery</a:t>
          </a:r>
          <a:endParaRPr lang="en-US" sz="1100" kern="1200" dirty="0"/>
        </a:p>
      </dsp:txBody>
      <dsp:txXfrm rot="10800000">
        <a:off x="0" y="2539641"/>
        <a:ext cx="8740142" cy="333101"/>
      </dsp:txXfrm>
    </dsp:sp>
    <dsp:sp modelId="{F76F6CA7-A2FE-43CA-8A44-B42941AED02F}">
      <dsp:nvSpPr>
        <dsp:cNvPr id="0" name=""/>
        <dsp:cNvSpPr/>
      </dsp:nvSpPr>
      <dsp:spPr>
        <a:xfrm rot="10800000">
          <a:off x="0" y="2031996"/>
          <a:ext cx="8740142" cy="512644"/>
        </a:xfrm>
        <a:prstGeom prst="upArrowCallou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In the </a:t>
          </a:r>
          <a:r>
            <a:rPr lang="en-US" sz="1100" b="1" kern="1200" baseline="0" dirty="0"/>
            <a:t>Notes Page </a:t>
          </a:r>
          <a:r>
            <a:rPr lang="en-US" sz="1100" kern="1200" baseline="0" dirty="0"/>
            <a:t>view, you can:</a:t>
          </a:r>
          <a:endParaRPr lang="en-US" sz="1100" kern="1200" dirty="0"/>
        </a:p>
      </dsp:txBody>
      <dsp:txXfrm rot="10800000">
        <a:off x="0" y="2031996"/>
        <a:ext cx="8740142" cy="333101"/>
      </dsp:txXfrm>
    </dsp:sp>
    <dsp:sp modelId="{B67E9DF6-D6FC-47B3-BE73-16EC46978AB6}">
      <dsp:nvSpPr>
        <dsp:cNvPr id="0" name=""/>
        <dsp:cNvSpPr/>
      </dsp:nvSpPr>
      <dsp:spPr>
        <a:xfrm rot="10800000">
          <a:off x="0" y="1524352"/>
          <a:ext cx="8740142" cy="512644"/>
        </a:xfrm>
        <a:prstGeom prst="upArrowCallou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Zoom in or zoom out, if required</a:t>
          </a:r>
          <a:endParaRPr lang="en-US" sz="1100" kern="1200" dirty="0"/>
        </a:p>
      </dsp:txBody>
      <dsp:txXfrm rot="10800000">
        <a:off x="0" y="1524352"/>
        <a:ext cx="8740142" cy="333101"/>
      </dsp:txXfrm>
    </dsp:sp>
    <dsp:sp modelId="{CA107408-9172-49F2-8801-6577ED3311CF}">
      <dsp:nvSpPr>
        <dsp:cNvPr id="0" name=""/>
        <dsp:cNvSpPr/>
      </dsp:nvSpPr>
      <dsp:spPr>
        <a:xfrm rot="10800000">
          <a:off x="0" y="1016708"/>
          <a:ext cx="8740142" cy="512644"/>
        </a:xfrm>
        <a:prstGeom prst="upArrowCallou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To navigate through notes, use the Page Up and Page Down keys</a:t>
          </a:r>
          <a:endParaRPr lang="en-US" sz="1100" kern="1200" dirty="0"/>
        </a:p>
      </dsp:txBody>
      <dsp:txXfrm rot="10800000">
        <a:off x="0" y="1016708"/>
        <a:ext cx="8740142" cy="333101"/>
      </dsp:txXfrm>
    </dsp:sp>
    <dsp:sp modelId="{8B615148-5452-468C-B1B0-B5D876ABE21F}">
      <dsp:nvSpPr>
        <dsp:cNvPr id="0" name=""/>
        <dsp:cNvSpPr/>
      </dsp:nvSpPr>
      <dsp:spPr>
        <a:xfrm rot="10800000">
          <a:off x="0" y="509063"/>
          <a:ext cx="8740142" cy="512644"/>
        </a:xfrm>
        <a:prstGeom prst="upArrowCallou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On the ribbon, click the </a:t>
          </a:r>
          <a:r>
            <a:rPr lang="en-US" sz="1100" b="1" kern="1200" baseline="0" dirty="0"/>
            <a:t>View </a:t>
          </a:r>
          <a:r>
            <a:rPr lang="en-US" sz="1100" kern="1200" baseline="0" dirty="0"/>
            <a:t>tab, and then click </a:t>
          </a:r>
          <a:r>
            <a:rPr lang="en-US" sz="1100" b="1" kern="1200" baseline="0" dirty="0"/>
            <a:t>Notes Page</a:t>
          </a:r>
          <a:endParaRPr lang="en-US" sz="1100" kern="1200" dirty="0"/>
        </a:p>
      </dsp:txBody>
      <dsp:txXfrm rot="10800000">
        <a:off x="0" y="509063"/>
        <a:ext cx="8740142" cy="333101"/>
      </dsp:txXfrm>
    </dsp:sp>
    <dsp:sp modelId="{F588DFF6-9DE9-4979-A25A-527B7306D96F}">
      <dsp:nvSpPr>
        <dsp:cNvPr id="0" name=""/>
        <dsp:cNvSpPr/>
      </dsp:nvSpPr>
      <dsp:spPr>
        <a:xfrm rot="10800000">
          <a:off x="0" y="1419"/>
          <a:ext cx="8740142" cy="512644"/>
        </a:xfrm>
        <a:prstGeom prst="upArrowCallou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To switch to </a:t>
          </a:r>
          <a:r>
            <a:rPr lang="en-US" sz="1100" b="1" kern="1200" baseline="0" dirty="0"/>
            <a:t>Notes Page </a:t>
          </a:r>
          <a:r>
            <a:rPr lang="en-US" sz="1100" kern="1200" baseline="0" dirty="0"/>
            <a:t>view:</a:t>
          </a:r>
          <a:endParaRPr lang="en-US" sz="1100" kern="1200" dirty="0"/>
        </a:p>
      </dsp:txBody>
      <dsp:txXfrm rot="10800000">
        <a:off x="0" y="1419"/>
        <a:ext cx="8740142" cy="3331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E04019-39D4-444C-9C86-DF941E2A9919}">
      <dsp:nvSpPr>
        <dsp:cNvPr id="0" name=""/>
        <dsp:cNvSpPr/>
      </dsp:nvSpPr>
      <dsp:spPr>
        <a:xfrm>
          <a:off x="0" y="295073"/>
          <a:ext cx="8637271" cy="20412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0348" tIns="374904" rIns="670348" bIns="156464" numCol="1" spcCol="1270" anchor="t" anchorCtr="0">
          <a:noAutofit/>
        </a:bodyPr>
        <a:lstStyle/>
        <a:p>
          <a:pPr marL="228600" lvl="1" indent="-228600" algn="l" defTabSz="977900">
            <a:lnSpc>
              <a:spcPct val="90000"/>
            </a:lnSpc>
            <a:spcBef>
              <a:spcPct val="0"/>
            </a:spcBef>
            <a:spcAft>
              <a:spcPct val="15000"/>
            </a:spcAft>
            <a:buChar char="•"/>
          </a:pPr>
          <a:r>
            <a:rPr lang="en-US" sz="2200" kern="1200" dirty="0"/>
            <a:t>Ways to obtain Add-Ins</a:t>
          </a:r>
        </a:p>
        <a:p>
          <a:pPr marL="228600" lvl="1" indent="-228600" algn="l" defTabSz="977900">
            <a:lnSpc>
              <a:spcPct val="90000"/>
            </a:lnSpc>
            <a:spcBef>
              <a:spcPct val="0"/>
            </a:spcBef>
            <a:spcAft>
              <a:spcPct val="15000"/>
            </a:spcAft>
            <a:buChar char="•"/>
          </a:pPr>
          <a:r>
            <a:rPr lang="en-US" sz="2200" kern="1200" dirty="0"/>
            <a:t>How to package and deploy your Add-Ins</a:t>
          </a:r>
        </a:p>
        <a:p>
          <a:pPr marL="228600" lvl="1" indent="-228600" algn="l" defTabSz="977900">
            <a:lnSpc>
              <a:spcPct val="90000"/>
            </a:lnSpc>
            <a:spcBef>
              <a:spcPct val="0"/>
            </a:spcBef>
            <a:spcAft>
              <a:spcPct val="15000"/>
            </a:spcAft>
            <a:buChar char="•"/>
          </a:pPr>
          <a:r>
            <a:rPr lang="en-US" sz="2200" kern="1200"/>
            <a:t>What is the App Catalog and how to use it</a:t>
          </a:r>
          <a:endParaRPr lang="en-US" sz="2200" kern="1200" dirty="0"/>
        </a:p>
        <a:p>
          <a:pPr marL="228600" lvl="1" indent="-228600" algn="l" defTabSz="977900">
            <a:lnSpc>
              <a:spcPct val="90000"/>
            </a:lnSpc>
            <a:spcBef>
              <a:spcPct val="0"/>
            </a:spcBef>
            <a:spcAft>
              <a:spcPct val="15000"/>
            </a:spcAft>
            <a:buChar char="•"/>
          </a:pPr>
          <a:r>
            <a:rPr lang="en-US" sz="2200" kern="1200" dirty="0"/>
            <a:t>Available methods for pushing an Add-In</a:t>
          </a:r>
        </a:p>
      </dsp:txBody>
      <dsp:txXfrm>
        <a:off x="0" y="295073"/>
        <a:ext cx="8637271" cy="2041200"/>
      </dsp:txXfrm>
    </dsp:sp>
    <dsp:sp modelId="{7DF7441D-73C7-406D-A440-D4FE488636CC}">
      <dsp:nvSpPr>
        <dsp:cNvPr id="0" name=""/>
        <dsp:cNvSpPr/>
      </dsp:nvSpPr>
      <dsp:spPr>
        <a:xfrm>
          <a:off x="431863" y="29393"/>
          <a:ext cx="6046089" cy="53136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528" tIns="0" rIns="228528" bIns="0" numCol="1" spcCol="1270" anchor="ctr" anchorCtr="0">
          <a:noAutofit/>
        </a:bodyPr>
        <a:lstStyle/>
        <a:p>
          <a:pPr marL="0" lvl="0" indent="0" algn="l" defTabSz="977900">
            <a:lnSpc>
              <a:spcPct val="90000"/>
            </a:lnSpc>
            <a:spcBef>
              <a:spcPct val="0"/>
            </a:spcBef>
            <a:spcAft>
              <a:spcPct val="35000"/>
            </a:spcAft>
            <a:buNone/>
          </a:pPr>
          <a:r>
            <a:rPr lang="en-GB" sz="2200" kern="1200" dirty="0"/>
            <a:t>In this Lesson</a:t>
          </a:r>
          <a:endParaRPr lang="en-US" sz="2200" kern="1200" dirty="0"/>
        </a:p>
      </dsp:txBody>
      <dsp:txXfrm>
        <a:off x="457802" y="55332"/>
        <a:ext cx="5994211" cy="4794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07A915-213A-4440-98C4-7DDECF01A536}">
      <dsp:nvSpPr>
        <dsp:cNvPr id="0" name=""/>
        <dsp:cNvSpPr/>
      </dsp:nvSpPr>
      <dsp:spPr>
        <a:xfrm>
          <a:off x="655510" y="0"/>
          <a:ext cx="7429120" cy="324011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351245-44A8-425F-A5AA-74D0E7FED051}">
      <dsp:nvSpPr>
        <dsp:cNvPr id="0" name=""/>
        <dsp:cNvSpPr/>
      </dsp:nvSpPr>
      <dsp:spPr>
        <a:xfrm>
          <a:off x="894605" y="972035"/>
          <a:ext cx="3368880" cy="1296047"/>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Learn how to package and deploy your Add-Ins</a:t>
          </a:r>
        </a:p>
      </dsp:txBody>
      <dsp:txXfrm>
        <a:off x="957873" y="1035303"/>
        <a:ext cx="3242344" cy="1169511"/>
      </dsp:txXfrm>
    </dsp:sp>
    <dsp:sp modelId="{E4683102-8968-45FC-9422-03E9F54E53A5}">
      <dsp:nvSpPr>
        <dsp:cNvPr id="0" name=""/>
        <dsp:cNvSpPr/>
      </dsp:nvSpPr>
      <dsp:spPr>
        <a:xfrm>
          <a:off x="4476655" y="972035"/>
          <a:ext cx="3368880" cy="1296047"/>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Know about the options available for deployment and obtaining Add-Ins</a:t>
          </a:r>
          <a:endParaRPr lang="en-US" sz="2100" kern="1200" dirty="0"/>
        </a:p>
      </dsp:txBody>
      <dsp:txXfrm>
        <a:off x="4539923" y="1035303"/>
        <a:ext cx="3242344" cy="116951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F88185-969B-49D8-B5E6-27D5D3E14556}">
      <dsp:nvSpPr>
        <dsp:cNvPr id="0" name=""/>
        <dsp:cNvSpPr/>
      </dsp:nvSpPr>
      <dsp:spPr>
        <a:xfrm>
          <a:off x="2084070" y="2170"/>
          <a:ext cx="2157561" cy="556927"/>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GB" sz="1500" kern="1200" baseline="0" dirty="0"/>
            <a:t>In the .app properties what can you configure?</a:t>
          </a:r>
          <a:endParaRPr lang="en-US" sz="1500" kern="1200" dirty="0"/>
        </a:p>
      </dsp:txBody>
      <dsp:txXfrm>
        <a:off x="2100382" y="18482"/>
        <a:ext cx="2124937" cy="524303"/>
      </dsp:txXfrm>
    </dsp:sp>
    <dsp:sp modelId="{023A95E3-6F31-49B4-979E-0A409AFEEE51}">
      <dsp:nvSpPr>
        <dsp:cNvPr id="0" name=""/>
        <dsp:cNvSpPr/>
      </dsp:nvSpPr>
      <dsp:spPr>
        <a:xfrm>
          <a:off x="2299827" y="559098"/>
          <a:ext cx="215756" cy="417695"/>
        </a:xfrm>
        <a:custGeom>
          <a:avLst/>
          <a:gdLst/>
          <a:ahLst/>
          <a:cxnLst/>
          <a:rect l="0" t="0" r="0" b="0"/>
          <a:pathLst>
            <a:path>
              <a:moveTo>
                <a:pt x="0" y="0"/>
              </a:moveTo>
              <a:lnTo>
                <a:pt x="0" y="417695"/>
              </a:lnTo>
              <a:lnTo>
                <a:pt x="215756" y="417695"/>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F8A5036-7D0B-409E-AD12-F6B02F1BD232}">
      <dsp:nvSpPr>
        <dsp:cNvPr id="0" name=""/>
        <dsp:cNvSpPr/>
      </dsp:nvSpPr>
      <dsp:spPr>
        <a:xfrm>
          <a:off x="2515583" y="698330"/>
          <a:ext cx="1726049" cy="556927"/>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GB" sz="1000" kern="1200" baseline="0" dirty="0"/>
            <a:t>Short description (displayed in the Add-In popup)</a:t>
          </a:r>
          <a:endParaRPr lang="en-US" sz="1000" kern="1200" dirty="0"/>
        </a:p>
      </dsp:txBody>
      <dsp:txXfrm>
        <a:off x="2531895" y="714642"/>
        <a:ext cx="1693425" cy="524303"/>
      </dsp:txXfrm>
    </dsp:sp>
    <dsp:sp modelId="{E176878C-E60B-4B77-8EF5-6A6E4A33F6BC}">
      <dsp:nvSpPr>
        <dsp:cNvPr id="0" name=""/>
        <dsp:cNvSpPr/>
      </dsp:nvSpPr>
      <dsp:spPr>
        <a:xfrm>
          <a:off x="2299827" y="559098"/>
          <a:ext cx="215756" cy="1113855"/>
        </a:xfrm>
        <a:custGeom>
          <a:avLst/>
          <a:gdLst/>
          <a:ahLst/>
          <a:cxnLst/>
          <a:rect l="0" t="0" r="0" b="0"/>
          <a:pathLst>
            <a:path>
              <a:moveTo>
                <a:pt x="0" y="0"/>
              </a:moveTo>
              <a:lnTo>
                <a:pt x="0" y="1113855"/>
              </a:lnTo>
              <a:lnTo>
                <a:pt x="215756" y="1113855"/>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2DC8243-C541-45AA-A81D-7A4EEDD16CC0}">
      <dsp:nvSpPr>
        <dsp:cNvPr id="0" name=""/>
        <dsp:cNvSpPr/>
      </dsp:nvSpPr>
      <dsp:spPr>
        <a:xfrm>
          <a:off x="2515583" y="1394490"/>
          <a:ext cx="1726049" cy="556927"/>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GB" sz="1000" kern="1200" baseline="0" dirty="0"/>
            <a:t>Long description (displayed in about and installing Add-In)</a:t>
          </a:r>
          <a:endParaRPr lang="en-US" sz="1000" kern="1200" dirty="0"/>
        </a:p>
      </dsp:txBody>
      <dsp:txXfrm>
        <a:off x="2531895" y="1410802"/>
        <a:ext cx="1693425" cy="524303"/>
      </dsp:txXfrm>
    </dsp:sp>
    <dsp:sp modelId="{A9C2483D-7F15-4E41-9B71-1225B862617C}">
      <dsp:nvSpPr>
        <dsp:cNvPr id="0" name=""/>
        <dsp:cNvSpPr/>
      </dsp:nvSpPr>
      <dsp:spPr>
        <a:xfrm>
          <a:off x="2299827" y="559098"/>
          <a:ext cx="215756" cy="1810015"/>
        </a:xfrm>
        <a:custGeom>
          <a:avLst/>
          <a:gdLst/>
          <a:ahLst/>
          <a:cxnLst/>
          <a:rect l="0" t="0" r="0" b="0"/>
          <a:pathLst>
            <a:path>
              <a:moveTo>
                <a:pt x="0" y="0"/>
              </a:moveTo>
              <a:lnTo>
                <a:pt x="0" y="1810015"/>
              </a:lnTo>
              <a:lnTo>
                <a:pt x="215756" y="1810015"/>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C64ADE-17B7-4BFD-85E5-783571DE545F}">
      <dsp:nvSpPr>
        <dsp:cNvPr id="0" name=""/>
        <dsp:cNvSpPr/>
      </dsp:nvSpPr>
      <dsp:spPr>
        <a:xfrm>
          <a:off x="2515583" y="2090649"/>
          <a:ext cx="1726049" cy="556927"/>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GB" sz="1000" kern="1200" baseline="0" dirty="0"/>
            <a:t>Icon </a:t>
          </a:r>
          <a:r>
            <a:rPr lang="en-GB" sz="1000" kern="1200" baseline="0" dirty="0" err="1"/>
            <a:t>url</a:t>
          </a:r>
          <a:r>
            <a:rPr lang="en-GB" sz="1000" kern="1200" baseline="0" dirty="0"/>
            <a:t> (shown before installing the Add-In)</a:t>
          </a:r>
          <a:endParaRPr lang="en-US" sz="1000" kern="1200" dirty="0"/>
        </a:p>
      </dsp:txBody>
      <dsp:txXfrm>
        <a:off x="2531895" y="2106961"/>
        <a:ext cx="1693425" cy="524303"/>
      </dsp:txXfrm>
    </dsp:sp>
    <dsp:sp modelId="{58B06F11-22A1-4169-9EE7-9C61F1981A88}">
      <dsp:nvSpPr>
        <dsp:cNvPr id="0" name=""/>
        <dsp:cNvSpPr/>
      </dsp:nvSpPr>
      <dsp:spPr>
        <a:xfrm>
          <a:off x="2299827" y="559098"/>
          <a:ext cx="215756" cy="2506175"/>
        </a:xfrm>
        <a:custGeom>
          <a:avLst/>
          <a:gdLst/>
          <a:ahLst/>
          <a:cxnLst/>
          <a:rect l="0" t="0" r="0" b="0"/>
          <a:pathLst>
            <a:path>
              <a:moveTo>
                <a:pt x="0" y="0"/>
              </a:moveTo>
              <a:lnTo>
                <a:pt x="0" y="2506175"/>
              </a:lnTo>
              <a:lnTo>
                <a:pt x="215756" y="2506175"/>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1B5439-A726-4F3A-A016-9C88512BCB2E}">
      <dsp:nvSpPr>
        <dsp:cNvPr id="0" name=""/>
        <dsp:cNvSpPr/>
      </dsp:nvSpPr>
      <dsp:spPr>
        <a:xfrm>
          <a:off x="2515583" y="2786809"/>
          <a:ext cx="1726049" cy="556927"/>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GB" sz="1000" kern="1200" baseline="0" dirty="0"/>
            <a:t>Publisher information</a:t>
          </a:r>
          <a:endParaRPr lang="en-US" sz="1000" kern="1200" dirty="0"/>
        </a:p>
      </dsp:txBody>
      <dsp:txXfrm>
        <a:off x="2531895" y="2803121"/>
        <a:ext cx="1693425" cy="524303"/>
      </dsp:txXfrm>
    </dsp:sp>
    <dsp:sp modelId="{31F07E9A-0A1E-49D7-B93C-165CE43289D2}">
      <dsp:nvSpPr>
        <dsp:cNvPr id="0" name=""/>
        <dsp:cNvSpPr/>
      </dsp:nvSpPr>
      <dsp:spPr>
        <a:xfrm>
          <a:off x="2299827" y="559098"/>
          <a:ext cx="215756" cy="3202335"/>
        </a:xfrm>
        <a:custGeom>
          <a:avLst/>
          <a:gdLst/>
          <a:ahLst/>
          <a:cxnLst/>
          <a:rect l="0" t="0" r="0" b="0"/>
          <a:pathLst>
            <a:path>
              <a:moveTo>
                <a:pt x="0" y="0"/>
              </a:moveTo>
              <a:lnTo>
                <a:pt x="0" y="3202335"/>
              </a:lnTo>
              <a:lnTo>
                <a:pt x="215756" y="3202335"/>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FB327E-F479-48EB-A519-A76E30286F1D}">
      <dsp:nvSpPr>
        <dsp:cNvPr id="0" name=""/>
        <dsp:cNvSpPr/>
      </dsp:nvSpPr>
      <dsp:spPr>
        <a:xfrm>
          <a:off x="2515583" y="3482969"/>
          <a:ext cx="1726049" cy="556927"/>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GB" sz="1000" kern="1200" baseline="0" dirty="0"/>
            <a:t>Featured Add-In</a:t>
          </a:r>
          <a:endParaRPr lang="en-US" sz="1000" kern="1200" dirty="0"/>
        </a:p>
      </dsp:txBody>
      <dsp:txXfrm>
        <a:off x="2531895" y="3499281"/>
        <a:ext cx="1693425" cy="524303"/>
      </dsp:txXfrm>
    </dsp:sp>
    <dsp:sp modelId="{9E7E9C06-216E-4679-A853-2904B802AB99}">
      <dsp:nvSpPr>
        <dsp:cNvPr id="0" name=""/>
        <dsp:cNvSpPr/>
      </dsp:nvSpPr>
      <dsp:spPr>
        <a:xfrm>
          <a:off x="4520096" y="2170"/>
          <a:ext cx="2135974" cy="556927"/>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GB" sz="1500" kern="1200" baseline="0" dirty="0"/>
            <a:t>Where is metadata extracted from?</a:t>
          </a:r>
          <a:endParaRPr lang="en-US" sz="1500" kern="1200" dirty="0"/>
        </a:p>
      </dsp:txBody>
      <dsp:txXfrm>
        <a:off x="4536408" y="18482"/>
        <a:ext cx="2103350" cy="524303"/>
      </dsp:txXfrm>
    </dsp:sp>
    <dsp:sp modelId="{F291594A-9ED7-4AF3-8048-A34CB6E8BE45}">
      <dsp:nvSpPr>
        <dsp:cNvPr id="0" name=""/>
        <dsp:cNvSpPr/>
      </dsp:nvSpPr>
      <dsp:spPr>
        <a:xfrm>
          <a:off x="4733693" y="559098"/>
          <a:ext cx="213597" cy="417695"/>
        </a:xfrm>
        <a:custGeom>
          <a:avLst/>
          <a:gdLst/>
          <a:ahLst/>
          <a:cxnLst/>
          <a:rect l="0" t="0" r="0" b="0"/>
          <a:pathLst>
            <a:path>
              <a:moveTo>
                <a:pt x="0" y="0"/>
              </a:moveTo>
              <a:lnTo>
                <a:pt x="0" y="417695"/>
              </a:lnTo>
              <a:lnTo>
                <a:pt x="213597" y="417695"/>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F94867-90F5-4FE6-AE0E-9FC77269E633}">
      <dsp:nvSpPr>
        <dsp:cNvPr id="0" name=""/>
        <dsp:cNvSpPr/>
      </dsp:nvSpPr>
      <dsp:spPr>
        <a:xfrm>
          <a:off x="4947291" y="698330"/>
          <a:ext cx="891084" cy="556927"/>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GB" sz="1000" kern="1200" baseline="0"/>
            <a:t>.app package</a:t>
          </a:r>
          <a:endParaRPr lang="en-US" sz="1000" kern="1200"/>
        </a:p>
      </dsp:txBody>
      <dsp:txXfrm>
        <a:off x="4963603" y="714642"/>
        <a:ext cx="858460" cy="524303"/>
      </dsp:txXfrm>
    </dsp:sp>
    <dsp:sp modelId="{958A628A-80F9-424B-A626-9267293CF55F}">
      <dsp:nvSpPr>
        <dsp:cNvPr id="0" name=""/>
        <dsp:cNvSpPr/>
      </dsp:nvSpPr>
      <dsp:spPr>
        <a:xfrm>
          <a:off x="4733693" y="559098"/>
          <a:ext cx="213597" cy="1113855"/>
        </a:xfrm>
        <a:custGeom>
          <a:avLst/>
          <a:gdLst/>
          <a:ahLst/>
          <a:cxnLst/>
          <a:rect l="0" t="0" r="0" b="0"/>
          <a:pathLst>
            <a:path>
              <a:moveTo>
                <a:pt x="0" y="0"/>
              </a:moveTo>
              <a:lnTo>
                <a:pt x="0" y="1113855"/>
              </a:lnTo>
              <a:lnTo>
                <a:pt x="213597" y="1113855"/>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63BAAA-5EDC-4B42-81B0-18D03F1F62F5}">
      <dsp:nvSpPr>
        <dsp:cNvPr id="0" name=""/>
        <dsp:cNvSpPr/>
      </dsp:nvSpPr>
      <dsp:spPr>
        <a:xfrm>
          <a:off x="4947291" y="1394490"/>
          <a:ext cx="891084" cy="556927"/>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GB" sz="1000" kern="1200" baseline="0"/>
            <a:t>Manifest file</a:t>
          </a:r>
          <a:endParaRPr lang="en-US" sz="1000" kern="1200"/>
        </a:p>
      </dsp:txBody>
      <dsp:txXfrm>
        <a:off x="4963603" y="1410802"/>
        <a:ext cx="858460" cy="524303"/>
      </dsp:txXfrm>
    </dsp:sp>
    <dsp:sp modelId="{EF8401B0-BF39-4E56-9CA5-ACD552ABD34E}">
      <dsp:nvSpPr>
        <dsp:cNvPr id="0" name=""/>
        <dsp:cNvSpPr/>
      </dsp:nvSpPr>
      <dsp:spPr>
        <a:xfrm>
          <a:off x="4733693" y="559098"/>
          <a:ext cx="213597" cy="1810015"/>
        </a:xfrm>
        <a:custGeom>
          <a:avLst/>
          <a:gdLst/>
          <a:ahLst/>
          <a:cxnLst/>
          <a:rect l="0" t="0" r="0" b="0"/>
          <a:pathLst>
            <a:path>
              <a:moveTo>
                <a:pt x="0" y="0"/>
              </a:moveTo>
              <a:lnTo>
                <a:pt x="0" y="1810015"/>
              </a:lnTo>
              <a:lnTo>
                <a:pt x="213597" y="1810015"/>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E1A160-8825-4ED7-88BD-D47025A7D168}">
      <dsp:nvSpPr>
        <dsp:cNvPr id="0" name=""/>
        <dsp:cNvSpPr/>
      </dsp:nvSpPr>
      <dsp:spPr>
        <a:xfrm>
          <a:off x="4947291" y="2090649"/>
          <a:ext cx="891084" cy="556927"/>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GB" sz="1000" kern="1200" baseline="0"/>
            <a:t>Onet.xml</a:t>
          </a:r>
          <a:endParaRPr lang="en-US" sz="1000" kern="1200"/>
        </a:p>
      </dsp:txBody>
      <dsp:txXfrm>
        <a:off x="4963603" y="2106961"/>
        <a:ext cx="858460" cy="524303"/>
      </dsp:txXfrm>
    </dsp:sp>
    <dsp:sp modelId="{808867EC-79DA-4B88-BCE4-EC015B1768C3}">
      <dsp:nvSpPr>
        <dsp:cNvPr id="0" name=""/>
        <dsp:cNvSpPr/>
      </dsp:nvSpPr>
      <dsp:spPr>
        <a:xfrm>
          <a:off x="4733693" y="559098"/>
          <a:ext cx="213597" cy="2506175"/>
        </a:xfrm>
        <a:custGeom>
          <a:avLst/>
          <a:gdLst/>
          <a:ahLst/>
          <a:cxnLst/>
          <a:rect l="0" t="0" r="0" b="0"/>
          <a:pathLst>
            <a:path>
              <a:moveTo>
                <a:pt x="0" y="0"/>
              </a:moveTo>
              <a:lnTo>
                <a:pt x="0" y="2506175"/>
              </a:lnTo>
              <a:lnTo>
                <a:pt x="213597" y="2506175"/>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22965CA-05FC-46AD-B299-319F37131B17}">
      <dsp:nvSpPr>
        <dsp:cNvPr id="0" name=""/>
        <dsp:cNvSpPr/>
      </dsp:nvSpPr>
      <dsp:spPr>
        <a:xfrm>
          <a:off x="4947291" y="2786809"/>
          <a:ext cx="891084" cy="556927"/>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GB" sz="1000" kern="1200" baseline="0"/>
            <a:t>Webtemp*</a:t>
          </a:r>
          <a:endParaRPr lang="en-US" sz="1000" kern="1200"/>
        </a:p>
      </dsp:txBody>
      <dsp:txXfrm>
        <a:off x="4963603" y="2803121"/>
        <a:ext cx="858460" cy="52430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F88185-969B-49D8-B5E6-27D5D3E14556}">
      <dsp:nvSpPr>
        <dsp:cNvPr id="0" name=""/>
        <dsp:cNvSpPr/>
      </dsp:nvSpPr>
      <dsp:spPr>
        <a:xfrm>
          <a:off x="2084070" y="2170"/>
          <a:ext cx="2157561" cy="556927"/>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GB" sz="1500" kern="1200" baseline="0" dirty="0"/>
            <a:t>In the .app properties what can you configure?</a:t>
          </a:r>
          <a:endParaRPr lang="en-US" sz="1500" kern="1200" dirty="0"/>
        </a:p>
      </dsp:txBody>
      <dsp:txXfrm>
        <a:off x="2100382" y="18482"/>
        <a:ext cx="2124937" cy="524303"/>
      </dsp:txXfrm>
    </dsp:sp>
    <dsp:sp modelId="{023A95E3-6F31-49B4-979E-0A409AFEEE51}">
      <dsp:nvSpPr>
        <dsp:cNvPr id="0" name=""/>
        <dsp:cNvSpPr/>
      </dsp:nvSpPr>
      <dsp:spPr>
        <a:xfrm>
          <a:off x="2299827" y="559098"/>
          <a:ext cx="215756" cy="417695"/>
        </a:xfrm>
        <a:custGeom>
          <a:avLst/>
          <a:gdLst/>
          <a:ahLst/>
          <a:cxnLst/>
          <a:rect l="0" t="0" r="0" b="0"/>
          <a:pathLst>
            <a:path>
              <a:moveTo>
                <a:pt x="0" y="0"/>
              </a:moveTo>
              <a:lnTo>
                <a:pt x="0" y="417695"/>
              </a:lnTo>
              <a:lnTo>
                <a:pt x="215756" y="417695"/>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F8A5036-7D0B-409E-AD12-F6B02F1BD232}">
      <dsp:nvSpPr>
        <dsp:cNvPr id="0" name=""/>
        <dsp:cNvSpPr/>
      </dsp:nvSpPr>
      <dsp:spPr>
        <a:xfrm>
          <a:off x="2515583" y="698330"/>
          <a:ext cx="1726049" cy="556927"/>
        </a:xfrm>
        <a:prstGeom prst="roundRect">
          <a:avLst>
            <a:gd name="adj" fmla="val 10000"/>
          </a:avLst>
        </a:prstGeom>
        <a:solidFill>
          <a:srgbClr val="00B050">
            <a:alpha val="90000"/>
          </a:srgb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GB" sz="1000" kern="1200" baseline="0" dirty="0"/>
            <a:t>Short description (displayed in the Add-In popup)</a:t>
          </a:r>
          <a:endParaRPr lang="en-US" sz="1000" kern="1200" dirty="0"/>
        </a:p>
      </dsp:txBody>
      <dsp:txXfrm>
        <a:off x="2531895" y="714642"/>
        <a:ext cx="1693425" cy="524303"/>
      </dsp:txXfrm>
    </dsp:sp>
    <dsp:sp modelId="{E176878C-E60B-4B77-8EF5-6A6E4A33F6BC}">
      <dsp:nvSpPr>
        <dsp:cNvPr id="0" name=""/>
        <dsp:cNvSpPr/>
      </dsp:nvSpPr>
      <dsp:spPr>
        <a:xfrm>
          <a:off x="2299827" y="559098"/>
          <a:ext cx="215756" cy="1113855"/>
        </a:xfrm>
        <a:custGeom>
          <a:avLst/>
          <a:gdLst/>
          <a:ahLst/>
          <a:cxnLst/>
          <a:rect l="0" t="0" r="0" b="0"/>
          <a:pathLst>
            <a:path>
              <a:moveTo>
                <a:pt x="0" y="0"/>
              </a:moveTo>
              <a:lnTo>
                <a:pt x="0" y="1113855"/>
              </a:lnTo>
              <a:lnTo>
                <a:pt x="215756" y="1113855"/>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2DC8243-C541-45AA-A81D-7A4EEDD16CC0}">
      <dsp:nvSpPr>
        <dsp:cNvPr id="0" name=""/>
        <dsp:cNvSpPr/>
      </dsp:nvSpPr>
      <dsp:spPr>
        <a:xfrm>
          <a:off x="2515583" y="1394490"/>
          <a:ext cx="1726049" cy="556927"/>
        </a:xfrm>
        <a:prstGeom prst="roundRect">
          <a:avLst>
            <a:gd name="adj" fmla="val 10000"/>
          </a:avLst>
        </a:prstGeom>
        <a:solidFill>
          <a:srgbClr val="00B050">
            <a:alpha val="90000"/>
          </a:srgb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GB" sz="1000" kern="1200" baseline="0" dirty="0"/>
            <a:t>Long description (displayed in about and installing Add-In)</a:t>
          </a:r>
          <a:endParaRPr lang="en-US" sz="1000" kern="1200" dirty="0"/>
        </a:p>
      </dsp:txBody>
      <dsp:txXfrm>
        <a:off x="2531895" y="1410802"/>
        <a:ext cx="1693425" cy="524303"/>
      </dsp:txXfrm>
    </dsp:sp>
    <dsp:sp modelId="{A9C2483D-7F15-4E41-9B71-1225B862617C}">
      <dsp:nvSpPr>
        <dsp:cNvPr id="0" name=""/>
        <dsp:cNvSpPr/>
      </dsp:nvSpPr>
      <dsp:spPr>
        <a:xfrm>
          <a:off x="2299827" y="559098"/>
          <a:ext cx="215756" cy="1810015"/>
        </a:xfrm>
        <a:custGeom>
          <a:avLst/>
          <a:gdLst/>
          <a:ahLst/>
          <a:cxnLst/>
          <a:rect l="0" t="0" r="0" b="0"/>
          <a:pathLst>
            <a:path>
              <a:moveTo>
                <a:pt x="0" y="0"/>
              </a:moveTo>
              <a:lnTo>
                <a:pt x="0" y="1810015"/>
              </a:lnTo>
              <a:lnTo>
                <a:pt x="215756" y="1810015"/>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C64ADE-17B7-4BFD-85E5-783571DE545F}">
      <dsp:nvSpPr>
        <dsp:cNvPr id="0" name=""/>
        <dsp:cNvSpPr/>
      </dsp:nvSpPr>
      <dsp:spPr>
        <a:xfrm>
          <a:off x="2515583" y="2090649"/>
          <a:ext cx="1726049" cy="556927"/>
        </a:xfrm>
        <a:prstGeom prst="roundRect">
          <a:avLst>
            <a:gd name="adj" fmla="val 10000"/>
          </a:avLst>
        </a:prstGeom>
        <a:solidFill>
          <a:srgbClr val="00B050">
            <a:alpha val="90000"/>
          </a:srgb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GB" sz="1000" kern="1200" baseline="0" dirty="0"/>
            <a:t>Icon </a:t>
          </a:r>
          <a:r>
            <a:rPr lang="en-GB" sz="1000" kern="1200" baseline="0" dirty="0" err="1"/>
            <a:t>url</a:t>
          </a:r>
          <a:r>
            <a:rPr lang="en-GB" sz="1000" kern="1200" baseline="0" dirty="0"/>
            <a:t> (shown before installing the Add-In)</a:t>
          </a:r>
          <a:endParaRPr lang="en-US" sz="1000" kern="1200" dirty="0"/>
        </a:p>
      </dsp:txBody>
      <dsp:txXfrm>
        <a:off x="2531895" y="2106961"/>
        <a:ext cx="1693425" cy="524303"/>
      </dsp:txXfrm>
    </dsp:sp>
    <dsp:sp modelId="{58B06F11-22A1-4169-9EE7-9C61F1981A88}">
      <dsp:nvSpPr>
        <dsp:cNvPr id="0" name=""/>
        <dsp:cNvSpPr/>
      </dsp:nvSpPr>
      <dsp:spPr>
        <a:xfrm>
          <a:off x="2299827" y="559098"/>
          <a:ext cx="215756" cy="2506175"/>
        </a:xfrm>
        <a:custGeom>
          <a:avLst/>
          <a:gdLst/>
          <a:ahLst/>
          <a:cxnLst/>
          <a:rect l="0" t="0" r="0" b="0"/>
          <a:pathLst>
            <a:path>
              <a:moveTo>
                <a:pt x="0" y="0"/>
              </a:moveTo>
              <a:lnTo>
                <a:pt x="0" y="2506175"/>
              </a:lnTo>
              <a:lnTo>
                <a:pt x="215756" y="2506175"/>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1B5439-A726-4F3A-A016-9C88512BCB2E}">
      <dsp:nvSpPr>
        <dsp:cNvPr id="0" name=""/>
        <dsp:cNvSpPr/>
      </dsp:nvSpPr>
      <dsp:spPr>
        <a:xfrm>
          <a:off x="2515583" y="2786809"/>
          <a:ext cx="1726049" cy="556927"/>
        </a:xfrm>
        <a:prstGeom prst="roundRect">
          <a:avLst>
            <a:gd name="adj" fmla="val 10000"/>
          </a:avLst>
        </a:prstGeom>
        <a:solidFill>
          <a:srgbClr val="00B050">
            <a:alpha val="90000"/>
          </a:srgb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GB" sz="1000" kern="1200" baseline="0" dirty="0"/>
            <a:t>Publisher information</a:t>
          </a:r>
          <a:endParaRPr lang="en-US" sz="1000" kern="1200" dirty="0"/>
        </a:p>
      </dsp:txBody>
      <dsp:txXfrm>
        <a:off x="2531895" y="2803121"/>
        <a:ext cx="1693425" cy="524303"/>
      </dsp:txXfrm>
    </dsp:sp>
    <dsp:sp modelId="{31F07E9A-0A1E-49D7-B93C-165CE43289D2}">
      <dsp:nvSpPr>
        <dsp:cNvPr id="0" name=""/>
        <dsp:cNvSpPr/>
      </dsp:nvSpPr>
      <dsp:spPr>
        <a:xfrm>
          <a:off x="2299827" y="559098"/>
          <a:ext cx="215756" cy="3202335"/>
        </a:xfrm>
        <a:custGeom>
          <a:avLst/>
          <a:gdLst/>
          <a:ahLst/>
          <a:cxnLst/>
          <a:rect l="0" t="0" r="0" b="0"/>
          <a:pathLst>
            <a:path>
              <a:moveTo>
                <a:pt x="0" y="0"/>
              </a:moveTo>
              <a:lnTo>
                <a:pt x="0" y="3202335"/>
              </a:lnTo>
              <a:lnTo>
                <a:pt x="215756" y="3202335"/>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FB327E-F479-48EB-A519-A76E30286F1D}">
      <dsp:nvSpPr>
        <dsp:cNvPr id="0" name=""/>
        <dsp:cNvSpPr/>
      </dsp:nvSpPr>
      <dsp:spPr>
        <a:xfrm>
          <a:off x="2515583" y="3482969"/>
          <a:ext cx="1726049" cy="556927"/>
        </a:xfrm>
        <a:prstGeom prst="roundRect">
          <a:avLst>
            <a:gd name="adj" fmla="val 10000"/>
          </a:avLst>
        </a:prstGeom>
        <a:solidFill>
          <a:srgbClr val="00B050">
            <a:alpha val="90000"/>
          </a:srgb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GB" sz="1000" kern="1200" baseline="0" dirty="0"/>
            <a:t>Featured Add-In</a:t>
          </a:r>
          <a:endParaRPr lang="en-US" sz="1000" kern="1200" dirty="0"/>
        </a:p>
      </dsp:txBody>
      <dsp:txXfrm>
        <a:off x="2531895" y="3499281"/>
        <a:ext cx="1693425" cy="524303"/>
      </dsp:txXfrm>
    </dsp:sp>
    <dsp:sp modelId="{9E7E9C06-216E-4679-A853-2904B802AB99}">
      <dsp:nvSpPr>
        <dsp:cNvPr id="0" name=""/>
        <dsp:cNvSpPr/>
      </dsp:nvSpPr>
      <dsp:spPr>
        <a:xfrm>
          <a:off x="4520096" y="2170"/>
          <a:ext cx="2135974" cy="556927"/>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GB" sz="1500" kern="1200" baseline="0" dirty="0"/>
            <a:t>Where is metadata extracted from?</a:t>
          </a:r>
          <a:endParaRPr lang="en-US" sz="1500" kern="1200" dirty="0"/>
        </a:p>
      </dsp:txBody>
      <dsp:txXfrm>
        <a:off x="4536408" y="18482"/>
        <a:ext cx="2103350" cy="524303"/>
      </dsp:txXfrm>
    </dsp:sp>
    <dsp:sp modelId="{F291594A-9ED7-4AF3-8048-A34CB6E8BE45}">
      <dsp:nvSpPr>
        <dsp:cNvPr id="0" name=""/>
        <dsp:cNvSpPr/>
      </dsp:nvSpPr>
      <dsp:spPr>
        <a:xfrm>
          <a:off x="4733693" y="559098"/>
          <a:ext cx="213597" cy="417695"/>
        </a:xfrm>
        <a:custGeom>
          <a:avLst/>
          <a:gdLst/>
          <a:ahLst/>
          <a:cxnLst/>
          <a:rect l="0" t="0" r="0" b="0"/>
          <a:pathLst>
            <a:path>
              <a:moveTo>
                <a:pt x="0" y="0"/>
              </a:moveTo>
              <a:lnTo>
                <a:pt x="0" y="417695"/>
              </a:lnTo>
              <a:lnTo>
                <a:pt x="213597" y="417695"/>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F94867-90F5-4FE6-AE0E-9FC77269E633}">
      <dsp:nvSpPr>
        <dsp:cNvPr id="0" name=""/>
        <dsp:cNvSpPr/>
      </dsp:nvSpPr>
      <dsp:spPr>
        <a:xfrm>
          <a:off x="4947291" y="698330"/>
          <a:ext cx="891084" cy="556927"/>
        </a:xfrm>
        <a:prstGeom prst="roundRect">
          <a:avLst>
            <a:gd name="adj" fmla="val 10000"/>
          </a:avLst>
        </a:prstGeom>
        <a:solidFill>
          <a:srgbClr val="00B050">
            <a:alpha val="90000"/>
          </a:srgb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GB" sz="1000" kern="1200" baseline="0"/>
            <a:t>.app package</a:t>
          </a:r>
          <a:endParaRPr lang="en-US" sz="1000" kern="1200"/>
        </a:p>
      </dsp:txBody>
      <dsp:txXfrm>
        <a:off x="4963603" y="714642"/>
        <a:ext cx="858460" cy="524303"/>
      </dsp:txXfrm>
    </dsp:sp>
    <dsp:sp modelId="{958A628A-80F9-424B-A626-9267293CF55F}">
      <dsp:nvSpPr>
        <dsp:cNvPr id="0" name=""/>
        <dsp:cNvSpPr/>
      </dsp:nvSpPr>
      <dsp:spPr>
        <a:xfrm>
          <a:off x="4733693" y="559098"/>
          <a:ext cx="213597" cy="1113855"/>
        </a:xfrm>
        <a:custGeom>
          <a:avLst/>
          <a:gdLst/>
          <a:ahLst/>
          <a:cxnLst/>
          <a:rect l="0" t="0" r="0" b="0"/>
          <a:pathLst>
            <a:path>
              <a:moveTo>
                <a:pt x="0" y="0"/>
              </a:moveTo>
              <a:lnTo>
                <a:pt x="0" y="1113855"/>
              </a:lnTo>
              <a:lnTo>
                <a:pt x="213597" y="1113855"/>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63BAAA-5EDC-4B42-81B0-18D03F1F62F5}">
      <dsp:nvSpPr>
        <dsp:cNvPr id="0" name=""/>
        <dsp:cNvSpPr/>
      </dsp:nvSpPr>
      <dsp:spPr>
        <a:xfrm>
          <a:off x="4947291" y="1394490"/>
          <a:ext cx="891084" cy="556927"/>
        </a:xfrm>
        <a:prstGeom prst="roundRect">
          <a:avLst>
            <a:gd name="adj" fmla="val 10000"/>
          </a:avLst>
        </a:prstGeom>
        <a:solidFill>
          <a:srgbClr val="19B861"/>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GB" sz="1000" kern="1200" baseline="0"/>
            <a:t>Manifest file</a:t>
          </a:r>
          <a:endParaRPr lang="en-US" sz="1000" kern="1200"/>
        </a:p>
      </dsp:txBody>
      <dsp:txXfrm>
        <a:off x="4963603" y="1410802"/>
        <a:ext cx="858460" cy="524303"/>
      </dsp:txXfrm>
    </dsp:sp>
    <dsp:sp modelId="{EF8401B0-BF39-4E56-9CA5-ACD552ABD34E}">
      <dsp:nvSpPr>
        <dsp:cNvPr id="0" name=""/>
        <dsp:cNvSpPr/>
      </dsp:nvSpPr>
      <dsp:spPr>
        <a:xfrm>
          <a:off x="4733693" y="559098"/>
          <a:ext cx="213597" cy="1810015"/>
        </a:xfrm>
        <a:custGeom>
          <a:avLst/>
          <a:gdLst/>
          <a:ahLst/>
          <a:cxnLst/>
          <a:rect l="0" t="0" r="0" b="0"/>
          <a:pathLst>
            <a:path>
              <a:moveTo>
                <a:pt x="0" y="0"/>
              </a:moveTo>
              <a:lnTo>
                <a:pt x="0" y="1810015"/>
              </a:lnTo>
              <a:lnTo>
                <a:pt x="213597" y="1810015"/>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E1A160-8825-4ED7-88BD-D47025A7D168}">
      <dsp:nvSpPr>
        <dsp:cNvPr id="0" name=""/>
        <dsp:cNvSpPr/>
      </dsp:nvSpPr>
      <dsp:spPr>
        <a:xfrm>
          <a:off x="4947291" y="2090649"/>
          <a:ext cx="891084" cy="556927"/>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GB" sz="1000" kern="1200" baseline="0"/>
            <a:t>Onet.xml</a:t>
          </a:r>
          <a:endParaRPr lang="en-US" sz="1000" kern="1200"/>
        </a:p>
      </dsp:txBody>
      <dsp:txXfrm>
        <a:off x="4963603" y="2106961"/>
        <a:ext cx="858460" cy="524303"/>
      </dsp:txXfrm>
    </dsp:sp>
    <dsp:sp modelId="{808867EC-79DA-4B88-BCE4-EC015B1768C3}">
      <dsp:nvSpPr>
        <dsp:cNvPr id="0" name=""/>
        <dsp:cNvSpPr/>
      </dsp:nvSpPr>
      <dsp:spPr>
        <a:xfrm>
          <a:off x="4733693" y="559098"/>
          <a:ext cx="213597" cy="2506175"/>
        </a:xfrm>
        <a:custGeom>
          <a:avLst/>
          <a:gdLst/>
          <a:ahLst/>
          <a:cxnLst/>
          <a:rect l="0" t="0" r="0" b="0"/>
          <a:pathLst>
            <a:path>
              <a:moveTo>
                <a:pt x="0" y="0"/>
              </a:moveTo>
              <a:lnTo>
                <a:pt x="0" y="2506175"/>
              </a:lnTo>
              <a:lnTo>
                <a:pt x="213597" y="2506175"/>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22965CA-05FC-46AD-B299-319F37131B17}">
      <dsp:nvSpPr>
        <dsp:cNvPr id="0" name=""/>
        <dsp:cNvSpPr/>
      </dsp:nvSpPr>
      <dsp:spPr>
        <a:xfrm>
          <a:off x="4947291" y="2786809"/>
          <a:ext cx="891084" cy="556927"/>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GB" sz="1000" kern="1200" baseline="0"/>
            <a:t>Webtemp*</a:t>
          </a:r>
          <a:endParaRPr lang="en-US" sz="1000" kern="1200"/>
        </a:p>
      </dsp:txBody>
      <dsp:txXfrm>
        <a:off x="4963603" y="2803121"/>
        <a:ext cx="858460" cy="52430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005479-110C-4ED1-9C61-096543D3FF5D}">
      <dsp:nvSpPr>
        <dsp:cNvPr id="0" name=""/>
        <dsp:cNvSpPr/>
      </dsp:nvSpPr>
      <dsp:spPr>
        <a:xfrm>
          <a:off x="0" y="355808"/>
          <a:ext cx="8740142" cy="8190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8332" tIns="416560" rIns="678332" bIns="71120" numCol="1" spcCol="1270" anchor="t" anchorCtr="0">
          <a:noAutofit/>
        </a:bodyPr>
        <a:lstStyle/>
        <a:p>
          <a:pPr marL="57150" lvl="1" indent="-57150" algn="l" defTabSz="444500">
            <a:lnSpc>
              <a:spcPct val="90000"/>
            </a:lnSpc>
            <a:spcBef>
              <a:spcPct val="0"/>
            </a:spcBef>
            <a:spcAft>
              <a:spcPct val="15000"/>
            </a:spcAft>
            <a:buChar char="•"/>
          </a:pPr>
          <a:r>
            <a:rPr lang="nl-NL" sz="1000" kern="1200" dirty="0"/>
            <a:t>SharePoint Store</a:t>
          </a:r>
          <a:endParaRPr lang="en-US" sz="1000" kern="1200" dirty="0"/>
        </a:p>
        <a:p>
          <a:pPr marL="57150" lvl="1" indent="-57150" algn="l" defTabSz="444500">
            <a:lnSpc>
              <a:spcPct val="90000"/>
            </a:lnSpc>
            <a:spcBef>
              <a:spcPct val="0"/>
            </a:spcBef>
            <a:spcAft>
              <a:spcPct val="15000"/>
            </a:spcAft>
            <a:buChar char="•"/>
          </a:pPr>
          <a:r>
            <a:rPr lang="en-US" sz="1000" kern="1200" dirty="0"/>
            <a:t>Corporate App Catalog</a:t>
          </a:r>
          <a:endParaRPr lang="nl-NL" sz="1000" kern="1200" dirty="0"/>
        </a:p>
      </dsp:txBody>
      <dsp:txXfrm>
        <a:off x="0" y="355808"/>
        <a:ext cx="8740142" cy="819000"/>
      </dsp:txXfrm>
    </dsp:sp>
    <dsp:sp modelId="{51B3389A-9C2E-4F56-8711-D5C46078DCBE}">
      <dsp:nvSpPr>
        <dsp:cNvPr id="0" name=""/>
        <dsp:cNvSpPr/>
      </dsp:nvSpPr>
      <dsp:spPr>
        <a:xfrm>
          <a:off x="437007" y="60608"/>
          <a:ext cx="6118099" cy="5904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1250" tIns="0" rIns="231250" bIns="0" numCol="1" spcCol="1270" anchor="ctr" anchorCtr="0">
          <a:noAutofit/>
        </a:bodyPr>
        <a:lstStyle/>
        <a:p>
          <a:pPr marL="0" lvl="0" indent="0" algn="l" defTabSz="444500">
            <a:lnSpc>
              <a:spcPct val="90000"/>
            </a:lnSpc>
            <a:spcBef>
              <a:spcPct val="0"/>
            </a:spcBef>
            <a:spcAft>
              <a:spcPct val="35000"/>
            </a:spcAft>
            <a:buNone/>
          </a:pPr>
          <a:r>
            <a:rPr lang="en-GB" sz="1000" kern="1200" baseline="0" dirty="0"/>
            <a:t>What are your two main sources for obtaining SharePoint Add-Ins?</a:t>
          </a:r>
          <a:endParaRPr lang="en-US" sz="1000" kern="1200" dirty="0"/>
        </a:p>
      </dsp:txBody>
      <dsp:txXfrm>
        <a:off x="465828" y="89429"/>
        <a:ext cx="6060457" cy="532758"/>
      </dsp:txXfrm>
    </dsp:sp>
    <dsp:sp modelId="{60185009-E5FC-4149-82D8-3C7C6C8901E9}">
      <dsp:nvSpPr>
        <dsp:cNvPr id="0" name=""/>
        <dsp:cNvSpPr/>
      </dsp:nvSpPr>
      <dsp:spPr>
        <a:xfrm>
          <a:off x="0" y="1578008"/>
          <a:ext cx="8740142" cy="80325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8332" tIns="416560" rIns="678332" bIns="71120" numCol="1" spcCol="1270" anchor="t" anchorCtr="0">
          <a:noAutofit/>
        </a:bodyPr>
        <a:lstStyle/>
        <a:p>
          <a:pPr marL="57150" lvl="1" indent="-57150" algn="l" defTabSz="444500">
            <a:lnSpc>
              <a:spcPct val="90000"/>
            </a:lnSpc>
            <a:spcBef>
              <a:spcPct val="0"/>
            </a:spcBef>
            <a:spcAft>
              <a:spcPct val="15000"/>
            </a:spcAft>
            <a:buChar char="•"/>
          </a:pPr>
          <a:r>
            <a:rPr lang="en-GB" sz="1000" kern="1200" dirty="0"/>
            <a:t>By going to the installed instance of the Add-In, clicking on the ellipsis, going to About you will see the update and it will allow you to update.</a:t>
          </a:r>
          <a:endParaRPr lang="en-US" sz="1000" kern="1200" dirty="0"/>
        </a:p>
      </dsp:txBody>
      <dsp:txXfrm>
        <a:off x="0" y="1578008"/>
        <a:ext cx="8740142" cy="803250"/>
      </dsp:txXfrm>
    </dsp:sp>
    <dsp:sp modelId="{C902A3A0-F906-47E0-8EC9-A352F2246763}">
      <dsp:nvSpPr>
        <dsp:cNvPr id="0" name=""/>
        <dsp:cNvSpPr/>
      </dsp:nvSpPr>
      <dsp:spPr>
        <a:xfrm>
          <a:off x="437007" y="1282808"/>
          <a:ext cx="6118099" cy="5904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1250" tIns="0" rIns="231250" bIns="0" numCol="1" spcCol="1270" anchor="ctr" anchorCtr="0">
          <a:noAutofit/>
        </a:bodyPr>
        <a:lstStyle/>
        <a:p>
          <a:pPr marL="0" lvl="0" indent="0" algn="l" defTabSz="444500">
            <a:lnSpc>
              <a:spcPct val="90000"/>
            </a:lnSpc>
            <a:spcBef>
              <a:spcPct val="0"/>
            </a:spcBef>
            <a:spcAft>
              <a:spcPct val="35000"/>
            </a:spcAft>
            <a:buNone/>
          </a:pPr>
          <a:r>
            <a:rPr lang="en-GB" sz="1000" kern="1200" baseline="0" dirty="0"/>
            <a:t>After deploying a new version of your SharePoint Add-In, how can you directly update an existing instance?</a:t>
          </a:r>
          <a:endParaRPr lang="en-US" sz="1000" kern="1200" dirty="0"/>
        </a:p>
      </dsp:txBody>
      <dsp:txXfrm>
        <a:off x="465828" y="1311629"/>
        <a:ext cx="6060457" cy="532758"/>
      </dsp:txXfrm>
    </dsp:sp>
    <dsp:sp modelId="{ACFAF5A7-3575-4048-9F8C-97976C990583}">
      <dsp:nvSpPr>
        <dsp:cNvPr id="0" name=""/>
        <dsp:cNvSpPr/>
      </dsp:nvSpPr>
      <dsp:spPr>
        <a:xfrm>
          <a:off x="0" y="2784458"/>
          <a:ext cx="8740142" cy="11970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8332" tIns="416560" rIns="678332" bIns="71120" numCol="1" spcCol="1270" anchor="t" anchorCtr="0">
          <a:noAutofit/>
        </a:bodyPr>
        <a:lstStyle/>
        <a:p>
          <a:pPr marL="57150" lvl="1" indent="-57150" algn="l" defTabSz="444500">
            <a:lnSpc>
              <a:spcPct val="90000"/>
            </a:lnSpc>
            <a:spcBef>
              <a:spcPct val="0"/>
            </a:spcBef>
            <a:spcAft>
              <a:spcPct val="15000"/>
            </a:spcAft>
            <a:buChar char="•"/>
          </a:pPr>
          <a:r>
            <a:rPr lang="en-GB" sz="1000" kern="1200" dirty="0"/>
            <a:t>Pushing out Add-Ins to specific sites</a:t>
          </a:r>
          <a:endParaRPr lang="en-US" sz="1000" kern="1200" dirty="0"/>
        </a:p>
        <a:p>
          <a:pPr marL="57150" lvl="1" indent="-57150" algn="l" defTabSz="444500">
            <a:lnSpc>
              <a:spcPct val="90000"/>
            </a:lnSpc>
            <a:spcBef>
              <a:spcPct val="0"/>
            </a:spcBef>
            <a:spcAft>
              <a:spcPct val="15000"/>
            </a:spcAft>
            <a:buChar char="•"/>
          </a:pPr>
          <a:r>
            <a:rPr lang="en-GB" sz="1000" kern="1200" dirty="0"/>
            <a:t>Can be done in the App Catalog site collection</a:t>
          </a:r>
          <a:endParaRPr lang="en-US" sz="1000" kern="1200" dirty="0"/>
        </a:p>
        <a:p>
          <a:pPr marL="57150" lvl="1" indent="-57150" algn="l" defTabSz="444500">
            <a:lnSpc>
              <a:spcPct val="90000"/>
            </a:lnSpc>
            <a:spcBef>
              <a:spcPct val="0"/>
            </a:spcBef>
            <a:spcAft>
              <a:spcPct val="15000"/>
            </a:spcAft>
            <a:buChar char="•"/>
          </a:pPr>
          <a:r>
            <a:rPr lang="en-GB" sz="1000" kern="1200" dirty="0"/>
            <a:t>Allows pushing Add-Ins to specific urls, sites of specific templates or sites under specific managed paths</a:t>
          </a:r>
          <a:endParaRPr lang="en-US" sz="1000" kern="1200" dirty="0"/>
        </a:p>
        <a:p>
          <a:pPr marL="57150" lvl="1" indent="-57150" algn="l" defTabSz="444500">
            <a:lnSpc>
              <a:spcPct val="90000"/>
            </a:lnSpc>
            <a:spcBef>
              <a:spcPct val="0"/>
            </a:spcBef>
            <a:spcAft>
              <a:spcPct val="15000"/>
            </a:spcAft>
            <a:buChar char="•"/>
          </a:pPr>
          <a:r>
            <a:rPr lang="en-GB" sz="1000" kern="1200" dirty="0"/>
            <a:t>All sites will share the same Add-In Instance (thus AppWeb)</a:t>
          </a:r>
          <a:endParaRPr lang="en-US" sz="1000" kern="1200" dirty="0"/>
        </a:p>
      </dsp:txBody>
      <dsp:txXfrm>
        <a:off x="0" y="2784458"/>
        <a:ext cx="8740142" cy="1197000"/>
      </dsp:txXfrm>
    </dsp:sp>
    <dsp:sp modelId="{1C636DF8-0AD0-4409-89BA-1A47AFAA6172}">
      <dsp:nvSpPr>
        <dsp:cNvPr id="0" name=""/>
        <dsp:cNvSpPr/>
      </dsp:nvSpPr>
      <dsp:spPr>
        <a:xfrm>
          <a:off x="437007" y="2489259"/>
          <a:ext cx="6118099" cy="59040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1250" tIns="0" rIns="231250" bIns="0" numCol="1" spcCol="1270" anchor="ctr" anchorCtr="0">
          <a:noAutofit/>
        </a:bodyPr>
        <a:lstStyle/>
        <a:p>
          <a:pPr marL="0" lvl="0" indent="0" algn="l" defTabSz="444500">
            <a:lnSpc>
              <a:spcPct val="90000"/>
            </a:lnSpc>
            <a:spcBef>
              <a:spcPct val="0"/>
            </a:spcBef>
            <a:spcAft>
              <a:spcPct val="35000"/>
            </a:spcAft>
            <a:buNone/>
          </a:pPr>
          <a:r>
            <a:rPr lang="en-GB" sz="1000" kern="1200" baseline="0"/>
            <a:t>What is App\Add-In Stapling, how does it work and what are its characteristics?</a:t>
          </a:r>
          <a:endParaRPr lang="en-US" sz="1000" kern="1200" dirty="0"/>
        </a:p>
      </dsp:txBody>
      <dsp:txXfrm>
        <a:off x="465828" y="2518080"/>
        <a:ext cx="6060457" cy="532758"/>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Light"/>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9347C6-9BE5-204B-9A6F-54AE008DB119}" type="datetimeFigureOut">
              <a:rPr lang="en-US" smtClean="0">
                <a:latin typeface="Segoe UI Light"/>
              </a:rPr>
              <a:pPr/>
              <a:t>9/2/2020</a:t>
            </a:fld>
            <a:endParaRPr lang="en-US" dirty="0">
              <a:latin typeface="Segoe UI Light"/>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a:latin typeface="Segoe UI Light"/>
              </a:rPr>
              <a:t>© 2012 Microsoft Corporation                                     Microsoft Confidential </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1D249BE-94E4-134E-BF41-A4CA4375EF59}" type="slidenum">
              <a:rPr lang="en-US" smtClean="0">
                <a:latin typeface="Segoe UI Light"/>
              </a:rPr>
              <a:pPr/>
              <a:t>‹#›</a:t>
            </a:fld>
            <a:endParaRPr lang="en-US" dirty="0">
              <a:latin typeface="Segoe UI Light"/>
            </a:endParaRPr>
          </a:p>
        </p:txBody>
      </p:sp>
    </p:spTree>
    <p:extLst>
      <p:ext uri="{BB962C8B-B14F-4D97-AF65-F5344CB8AC3E}">
        <p14:creationId xmlns:p14="http://schemas.microsoft.com/office/powerpoint/2010/main" val="28291081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48301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81000" y="3912010"/>
            <a:ext cx="6096000" cy="4773202"/>
          </a:xfrm>
          <a:prstGeom prst="rect">
            <a:avLst/>
          </a:prstGeom>
          <a:ln>
            <a:solidFill>
              <a:schemeClr val="tx1"/>
            </a:solidFill>
          </a:ln>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8" name="Slide Number Placeholder 6"/>
          <p:cNvSpPr>
            <a:spLocks noGrp="1"/>
          </p:cNvSpPr>
          <p:nvPr>
            <p:ph type="sldNum" sz="quarter" idx="5"/>
          </p:nvPr>
        </p:nvSpPr>
        <p:spPr>
          <a:xfrm>
            <a:off x="5076967" y="8685213"/>
            <a:ext cx="1779446" cy="457200"/>
          </a:xfrm>
          <a:prstGeom prst="rect">
            <a:avLst/>
          </a:prstGeom>
        </p:spPr>
        <p:txBody>
          <a:bodyPr vert="horz" lIns="91440" tIns="45720" rIns="91440" bIns="45720" rtlCol="0" anchor="b"/>
          <a:lstStyle>
            <a:lvl1pPr algn="r">
              <a:defRPr sz="1100">
                <a:latin typeface="Segoe UI" pitchFamily="34" charset="0"/>
                <a:ea typeface="Segoe UI" pitchFamily="34" charset="0"/>
                <a:cs typeface="Segoe UI" pitchFamily="34" charset="0"/>
              </a:defRPr>
            </a:lvl1pPr>
          </a:lstStyle>
          <a:p>
            <a:fld id="{675416BA-65F7-274A-AD61-D0FA78F3AA6E}" type="slidenum">
              <a:rPr lang="en-US" smtClean="0"/>
              <a:pPr/>
              <a:t>‹#›</a:t>
            </a:fld>
            <a:endParaRPr lang="en-US" dirty="0"/>
          </a:p>
        </p:txBody>
      </p:sp>
      <p:sp>
        <p:nvSpPr>
          <p:cNvPr id="9" name="Footer Placeholder 5"/>
          <p:cNvSpPr txBox="1">
            <a:spLocks/>
          </p:cNvSpPr>
          <p:nvPr/>
        </p:nvSpPr>
        <p:spPr>
          <a:xfrm>
            <a:off x="-21401" y="8685213"/>
            <a:ext cx="4844956" cy="457200"/>
          </a:xfrm>
          <a:prstGeom prst="rect">
            <a:avLst/>
          </a:prstGeom>
        </p:spPr>
        <p:txBody>
          <a:bodyPr vert="horz" lIns="91440" tIns="45720" rIns="91440" bIns="45720" rtlCol="0" anchor="b"/>
          <a:lstStyle>
            <a:defPPr>
              <a:defRPr lang="en-US"/>
            </a:defPPr>
            <a:lvl1pPr marL="0" algn="l" defTabSz="457200" rtl="0" eaLnBrk="1" latinLnBrk="0" hangingPunct="1">
              <a:defRPr sz="1100" kern="1200">
                <a:solidFill>
                  <a:schemeClr val="tx1"/>
                </a:solidFill>
                <a:latin typeface="Segoe UI" pitchFamily="34" charset="0"/>
                <a:ea typeface="Segoe UI" pitchFamily="34" charset="0"/>
                <a:cs typeface="Segoe UI"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t>© 2013 Microsoft Corporation                     Microsoft Confidential </a:t>
            </a:r>
          </a:p>
        </p:txBody>
      </p:sp>
    </p:spTree>
    <p:extLst>
      <p:ext uri="{BB962C8B-B14F-4D97-AF65-F5344CB8AC3E}">
        <p14:creationId xmlns:p14="http://schemas.microsoft.com/office/powerpoint/2010/main" val="925529377"/>
      </p:ext>
    </p:extLst>
  </p:cSld>
  <p:clrMap bg1="lt1" tx1="dk1" bg2="lt2" tx2="dk2" accent1="accent1" accent2="accent2" accent3="accent3" accent4="accent4" accent5="accent5" accent6="accent6" hlink="hlink" folHlink="folHlink"/>
  <p:hf hdr="0" dt="0"/>
  <p:notesStyle>
    <a:lvl1pPr marL="0" algn="l" defTabSz="457200" rtl="0" eaLnBrk="1" latinLnBrk="0" hangingPunct="1">
      <a:spcBef>
        <a:spcPts val="300"/>
      </a:spcBef>
      <a:spcAft>
        <a:spcPts val="600"/>
      </a:spcAft>
      <a:defRPr sz="1050" kern="1200">
        <a:solidFill>
          <a:schemeClr val="tx1"/>
        </a:solidFill>
        <a:latin typeface="Segoe UI" pitchFamily="34" charset="0"/>
        <a:ea typeface="Segoe UI" pitchFamily="34" charset="0"/>
        <a:cs typeface="Segoe UI" pitchFamily="34" charset="0"/>
      </a:defRPr>
    </a:lvl1pPr>
    <a:lvl2pPr marL="457200" algn="l" defTabSz="457200" rtl="0" eaLnBrk="1" latinLnBrk="0" hangingPunct="1">
      <a:spcBef>
        <a:spcPts val="300"/>
      </a:spcBef>
      <a:spcAft>
        <a:spcPts val="600"/>
      </a:spcAft>
      <a:defRPr sz="1050" kern="1200">
        <a:solidFill>
          <a:schemeClr val="tx1"/>
        </a:solidFill>
        <a:latin typeface="Segoe UI" pitchFamily="34" charset="0"/>
        <a:ea typeface="Segoe UI" pitchFamily="34" charset="0"/>
        <a:cs typeface="Segoe UI" pitchFamily="34" charset="0"/>
      </a:defRPr>
    </a:lvl2pPr>
    <a:lvl3pPr marL="914400" algn="l" defTabSz="457200" rtl="0" eaLnBrk="1" latinLnBrk="0" hangingPunct="1">
      <a:spcBef>
        <a:spcPts val="300"/>
      </a:spcBef>
      <a:spcAft>
        <a:spcPts val="600"/>
      </a:spcAft>
      <a:defRPr sz="1050" kern="1200">
        <a:solidFill>
          <a:schemeClr val="tx1"/>
        </a:solidFill>
        <a:latin typeface="Segoe UI" pitchFamily="34" charset="0"/>
        <a:ea typeface="Segoe UI" pitchFamily="34" charset="0"/>
        <a:cs typeface="Segoe UI" pitchFamily="34" charset="0"/>
      </a:defRPr>
    </a:lvl3pPr>
    <a:lvl4pPr marL="1371600" algn="l" defTabSz="457200" rtl="0" eaLnBrk="1" latinLnBrk="0" hangingPunct="1">
      <a:spcBef>
        <a:spcPts val="300"/>
      </a:spcBef>
      <a:spcAft>
        <a:spcPts val="600"/>
      </a:spcAft>
      <a:defRPr sz="1050" kern="1200">
        <a:solidFill>
          <a:schemeClr val="tx1"/>
        </a:solidFill>
        <a:latin typeface="Segoe UI" pitchFamily="34" charset="0"/>
        <a:ea typeface="Segoe UI" pitchFamily="34" charset="0"/>
        <a:cs typeface="Segoe UI" pitchFamily="34" charset="0"/>
      </a:defRPr>
    </a:lvl4pPr>
    <a:lvl5pPr marL="1828800" algn="l" defTabSz="457200" rtl="0" eaLnBrk="1" latinLnBrk="0" hangingPunct="1">
      <a:spcBef>
        <a:spcPts val="300"/>
      </a:spcBef>
      <a:spcAft>
        <a:spcPts val="600"/>
      </a:spcAft>
      <a:defRPr sz="1050" kern="1200">
        <a:solidFill>
          <a:schemeClr val="tx1"/>
        </a:solidFill>
        <a:latin typeface="Segoe UI" pitchFamily="34" charset="0"/>
        <a:ea typeface="Segoe UI" pitchFamily="34" charset="0"/>
        <a:cs typeface="Segoe UI" pitchFamily="34"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youtu.be/7ZdqLG03PwU?t=1516"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s://dev.office.com/blogs/announcing-new-development-and-management-tools-for-sharepoint-framework" TargetMode="Externa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1</a:t>
            </a:fld>
            <a:endParaRPr lang="en-US" dirty="0"/>
          </a:p>
        </p:txBody>
      </p:sp>
    </p:spTree>
    <p:extLst>
      <p:ext uri="{BB962C8B-B14F-4D97-AF65-F5344CB8AC3E}">
        <p14:creationId xmlns:p14="http://schemas.microsoft.com/office/powerpoint/2010/main" val="425669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t>In Visual Studio, right click on the Add-In project, click on Publish. On the Publish your app page, click on</a:t>
            </a:r>
            <a:r>
              <a:rPr lang="en-US" baseline="0" dirty="0"/>
              <a:t> Package the app. This will generate an App package, open up a file explorer and show the file. Notice how the folder structure contains the Add-In version number. This prevents issues like often seen before with Full Trust Code Apps generated by Visual Studio where something would still have a file lock on the WSP file (i.e. the virus scanner) when Visual Studio would create a new WSP package thus the packaging failing or even worse, seemingly succeeding but the old WSP package remaining there. No more of that with Add-Ins.</a:t>
            </a:r>
            <a:endParaRPr lang="nl-NL" dirty="0"/>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10</a:t>
            </a:fld>
            <a:endParaRPr lang="en-US" dirty="0"/>
          </a:p>
        </p:txBody>
      </p:sp>
    </p:spTree>
    <p:extLst>
      <p:ext uri="{BB962C8B-B14F-4D97-AF65-F5344CB8AC3E}">
        <p14:creationId xmlns:p14="http://schemas.microsoft.com/office/powerpoint/2010/main" val="28016614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t>Visual Studio offers an option to create different version of</a:t>
            </a:r>
            <a:r>
              <a:rPr lang="en-US" baseline="0" dirty="0"/>
              <a:t> the </a:t>
            </a:r>
            <a:r>
              <a:rPr lang="en-US" baseline="0" dirty="0" err="1"/>
              <a:t>web.config</a:t>
            </a:r>
            <a:r>
              <a:rPr lang="en-US" baseline="0" dirty="0"/>
              <a:t> file for each solution configuration. You can utilize this to provide different settings like the SharePoint </a:t>
            </a:r>
            <a:r>
              <a:rPr lang="en-US" baseline="0" dirty="0" err="1"/>
              <a:t>Oauth</a:t>
            </a:r>
            <a:r>
              <a:rPr lang="en-US" baseline="0" dirty="0"/>
              <a:t> Add-In Settings for different staging environments.</a:t>
            </a:r>
            <a:endParaRPr lang="nl-NL" dirty="0"/>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11</a:t>
            </a:fld>
            <a:endParaRPr lang="en-US" dirty="0"/>
          </a:p>
        </p:txBody>
      </p:sp>
    </p:spTree>
    <p:extLst>
      <p:ext uri="{BB962C8B-B14F-4D97-AF65-F5344CB8AC3E}">
        <p14:creationId xmlns:p14="http://schemas.microsoft.com/office/powerpoint/2010/main" val="1671324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t>Go through the process in</a:t>
            </a:r>
            <a:r>
              <a:rPr lang="en-US" baseline="0" dirty="0"/>
              <a:t> Visual Studio to create a publishing profile as shown on this slide</a:t>
            </a:r>
            <a:endParaRPr lang="nl-NL" dirty="0"/>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12</a:t>
            </a:fld>
            <a:endParaRPr lang="en-US" dirty="0"/>
          </a:p>
        </p:txBody>
      </p:sp>
    </p:spTree>
    <p:extLst>
      <p:ext uri="{BB962C8B-B14F-4D97-AF65-F5344CB8AC3E}">
        <p14:creationId xmlns:p14="http://schemas.microsoft.com/office/powerpoint/2010/main" val="40889130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t>Fill in the details</a:t>
            </a:r>
            <a:r>
              <a:rPr lang="en-US" baseline="0" dirty="0"/>
              <a:t> to be used for the OAuth trust on the environment you’re deploying to</a:t>
            </a:r>
            <a:endParaRPr lang="nl-NL" dirty="0"/>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13</a:t>
            </a:fld>
            <a:endParaRPr lang="en-US" dirty="0"/>
          </a:p>
        </p:txBody>
      </p:sp>
    </p:spTree>
    <p:extLst>
      <p:ext uri="{BB962C8B-B14F-4D97-AF65-F5344CB8AC3E}">
        <p14:creationId xmlns:p14="http://schemas.microsoft.com/office/powerpoint/2010/main" val="37463394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t>In Visual Studio,</a:t>
            </a:r>
            <a:r>
              <a:rPr lang="en-US" baseline="0" dirty="0"/>
              <a:t> right click on your web project and click on Publish. This takes you to the Publish your Add-In page where you can choose to deploy your web project.</a:t>
            </a:r>
            <a:endParaRPr lang="nl-NL" dirty="0"/>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14</a:t>
            </a:fld>
            <a:endParaRPr lang="en-US" dirty="0"/>
          </a:p>
        </p:txBody>
      </p:sp>
    </p:spTree>
    <p:extLst>
      <p:ext uri="{BB962C8B-B14F-4D97-AF65-F5344CB8AC3E}">
        <p14:creationId xmlns:p14="http://schemas.microsoft.com/office/powerpoint/2010/main" val="37604788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nl-NL" dirty="0"/>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15</a:t>
            </a:fld>
            <a:endParaRPr lang="en-US" dirty="0"/>
          </a:p>
        </p:txBody>
      </p:sp>
    </p:spTree>
    <p:extLst>
      <p:ext uri="{BB962C8B-B14F-4D97-AF65-F5344CB8AC3E}">
        <p14:creationId xmlns:p14="http://schemas.microsoft.com/office/powerpoint/2010/main" val="12948631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nl-NL" dirty="0"/>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16</a:t>
            </a:fld>
            <a:endParaRPr lang="en-US" dirty="0"/>
          </a:p>
        </p:txBody>
      </p:sp>
    </p:spTree>
    <p:extLst>
      <p:ext uri="{BB962C8B-B14F-4D97-AF65-F5344CB8AC3E}">
        <p14:creationId xmlns:p14="http://schemas.microsoft.com/office/powerpoint/2010/main" val="7245740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nl-NL" dirty="0"/>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17</a:t>
            </a:fld>
            <a:endParaRPr lang="en-US" dirty="0"/>
          </a:p>
        </p:txBody>
      </p:sp>
    </p:spTree>
    <p:extLst>
      <p:ext uri="{BB962C8B-B14F-4D97-AF65-F5344CB8AC3E}">
        <p14:creationId xmlns:p14="http://schemas.microsoft.com/office/powerpoint/2010/main" val="11180018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300"/>
              </a:spcBef>
              <a:spcAft>
                <a:spcPts val="600"/>
              </a:spcAft>
              <a:buClrTx/>
              <a:buSzTx/>
              <a:buFontTx/>
              <a:buNone/>
              <a:tabLst/>
              <a:defRPr/>
            </a:pPr>
            <a:r>
              <a:rPr lang="en-US" dirty="0"/>
              <a:t>For more information regarding </a:t>
            </a:r>
            <a:r>
              <a:rPr lang="en-US" dirty="0" err="1"/>
              <a:t>WebDeploy</a:t>
            </a:r>
            <a:r>
              <a:rPr lang="en-US" dirty="0"/>
              <a:t>, see: http://technet.microsoft.com/en-us/library/dd569024%28v=ws.10%29.aspx</a:t>
            </a:r>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18</a:t>
            </a:fld>
            <a:endParaRPr lang="en-US" dirty="0"/>
          </a:p>
        </p:txBody>
      </p:sp>
    </p:spTree>
    <p:extLst>
      <p:ext uri="{BB962C8B-B14F-4D97-AF65-F5344CB8AC3E}">
        <p14:creationId xmlns:p14="http://schemas.microsoft.com/office/powerpoint/2010/main" val="3108104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nl-NL" dirty="0"/>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19</a:t>
            </a:fld>
            <a:endParaRPr lang="en-US" dirty="0"/>
          </a:p>
        </p:txBody>
      </p:sp>
    </p:spTree>
    <p:extLst>
      <p:ext uri="{BB962C8B-B14F-4D97-AF65-F5344CB8AC3E}">
        <p14:creationId xmlns:p14="http://schemas.microsoft.com/office/powerpoint/2010/main" val="3473641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2</a:t>
            </a:fld>
            <a:endParaRPr lang="en-US" dirty="0"/>
          </a:p>
        </p:txBody>
      </p:sp>
    </p:spTree>
    <p:extLst>
      <p:ext uri="{BB962C8B-B14F-4D97-AF65-F5344CB8AC3E}">
        <p14:creationId xmlns:p14="http://schemas.microsoft.com/office/powerpoint/2010/main" val="36795998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nl-NL" dirty="0"/>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20</a:t>
            </a:fld>
            <a:endParaRPr lang="en-US" dirty="0"/>
          </a:p>
        </p:txBody>
      </p:sp>
    </p:spTree>
    <p:extLst>
      <p:ext uri="{BB962C8B-B14F-4D97-AF65-F5344CB8AC3E}">
        <p14:creationId xmlns:p14="http://schemas.microsoft.com/office/powerpoint/2010/main" val="29347789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nl-NL" dirty="0"/>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21</a:t>
            </a:fld>
            <a:endParaRPr lang="en-US" dirty="0"/>
          </a:p>
        </p:txBody>
      </p:sp>
    </p:spTree>
    <p:extLst>
      <p:ext uri="{BB962C8B-B14F-4D97-AF65-F5344CB8AC3E}">
        <p14:creationId xmlns:p14="http://schemas.microsoft.com/office/powerpoint/2010/main" val="10164785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t>The Add-In Catalog is just yet</a:t>
            </a:r>
            <a:r>
              <a:rPr lang="en-US" baseline="0" dirty="0"/>
              <a:t> another site collection using the AppCatalog#0 template. Knowing this, we have all the functionality available that we have on any site collection. Like creating additional libraries or fields. Where you publish your Add-Ins in are normal document libraries.</a:t>
            </a:r>
          </a:p>
          <a:p>
            <a:endParaRPr lang="nl-NL" baseline="0" dirty="0"/>
          </a:p>
          <a:p>
            <a:pPr marL="0" marR="0" lvl="0" indent="0" algn="l" defTabSz="457200" rtl="0" eaLnBrk="1" fontAlgn="auto" latinLnBrk="0" hangingPunct="1">
              <a:lnSpc>
                <a:spcPct val="100000"/>
              </a:lnSpc>
              <a:spcBef>
                <a:spcPts val="300"/>
              </a:spcBef>
              <a:spcAft>
                <a:spcPts val="600"/>
              </a:spcAft>
              <a:buClrTx/>
              <a:buSzTx/>
              <a:buFontTx/>
              <a:buNone/>
              <a:tabLst/>
              <a:defRPr/>
            </a:pPr>
            <a:r>
              <a:rPr lang="nl-NL" baseline="0" dirty="0"/>
              <a:t>In SharePoint Online </a:t>
            </a:r>
            <a:r>
              <a:rPr lang="nl-NL" baseline="0" dirty="0" err="1"/>
              <a:t>the</a:t>
            </a:r>
            <a:r>
              <a:rPr lang="nl-NL" baseline="0" dirty="0"/>
              <a:t> ability to have an App Catalog per site </a:t>
            </a:r>
            <a:r>
              <a:rPr lang="nl-NL" baseline="0" dirty="0" err="1"/>
              <a:t>collection</a:t>
            </a:r>
            <a:r>
              <a:rPr lang="nl-NL" baseline="0" dirty="0"/>
              <a:t> is </a:t>
            </a:r>
            <a:r>
              <a:rPr lang="nl-NL" baseline="0" dirty="0" err="1"/>
              <a:t>also</a:t>
            </a:r>
            <a:r>
              <a:rPr lang="nl-NL" baseline="0" dirty="0"/>
              <a:t> </a:t>
            </a:r>
            <a:r>
              <a:rPr lang="nl-NL" baseline="0" dirty="0" err="1"/>
              <a:t>possible</a:t>
            </a:r>
            <a:r>
              <a:rPr lang="nl-NL" baseline="0" dirty="0"/>
              <a:t>. It </a:t>
            </a:r>
            <a:r>
              <a:rPr lang="nl-NL" baseline="0" dirty="0" err="1"/>
              <a:t>allows</a:t>
            </a:r>
            <a:r>
              <a:rPr lang="nl-NL" baseline="0" dirty="0"/>
              <a:t> </a:t>
            </a:r>
            <a:r>
              <a:rPr lang="nl-NL" baseline="0" dirty="0" err="1"/>
              <a:t>both</a:t>
            </a:r>
            <a:r>
              <a:rPr lang="nl-NL" baseline="0" dirty="0"/>
              <a:t> </a:t>
            </a:r>
            <a:r>
              <a:rPr lang="nl-NL" baseline="0" dirty="0" err="1"/>
              <a:t>Add</a:t>
            </a:r>
            <a:r>
              <a:rPr lang="nl-NL" baseline="0" dirty="0"/>
              <a:t>-Ins (.app) as well as SharePoint Framework packages (.</a:t>
            </a:r>
            <a:r>
              <a:rPr lang="nl-NL" baseline="0" dirty="0" err="1"/>
              <a:t>sppkg</a:t>
            </a:r>
            <a:r>
              <a:rPr lang="nl-NL" baseline="0" dirty="0"/>
              <a:t>) files </a:t>
            </a:r>
            <a:r>
              <a:rPr lang="nl-NL" baseline="0" dirty="0" err="1"/>
              <a:t>to</a:t>
            </a:r>
            <a:r>
              <a:rPr lang="nl-NL" baseline="0" dirty="0"/>
              <a:t> </a:t>
            </a:r>
            <a:r>
              <a:rPr lang="nl-NL" baseline="0" dirty="0" err="1"/>
              <a:t>be</a:t>
            </a:r>
            <a:r>
              <a:rPr lang="nl-NL" baseline="0" dirty="0"/>
              <a:t> </a:t>
            </a:r>
            <a:r>
              <a:rPr lang="nl-NL" baseline="0" dirty="0" err="1"/>
              <a:t>deployed</a:t>
            </a:r>
            <a:r>
              <a:rPr lang="nl-NL" baseline="0" dirty="0"/>
              <a:t> </a:t>
            </a:r>
            <a:r>
              <a:rPr lang="nl-NL" baseline="0" dirty="0" err="1"/>
              <a:t>only</a:t>
            </a:r>
            <a:r>
              <a:rPr lang="nl-NL" baseline="0" dirty="0"/>
              <a:t> </a:t>
            </a:r>
            <a:r>
              <a:rPr lang="nl-NL" baseline="0" dirty="0" err="1"/>
              <a:t>to</a:t>
            </a:r>
            <a:r>
              <a:rPr lang="nl-NL" baseline="0" dirty="0"/>
              <a:t> </a:t>
            </a:r>
            <a:r>
              <a:rPr lang="nl-NL" baseline="0" dirty="0" err="1"/>
              <a:t>specific</a:t>
            </a:r>
            <a:r>
              <a:rPr lang="nl-NL" baseline="0" dirty="0"/>
              <a:t> site </a:t>
            </a:r>
            <a:r>
              <a:rPr lang="nl-NL" baseline="0" dirty="0" err="1"/>
              <a:t>collections</a:t>
            </a:r>
            <a:r>
              <a:rPr lang="nl-NL" baseline="0" dirty="0"/>
              <a:t>. So if you build a customization target for i.e. the HR department only, you can ensure this functionality only surfaces on the HR site collection and nowhere else within the same SharePoint web application/farm/tenant. More information: </a:t>
            </a:r>
            <a:r>
              <a:rPr lang="en-US" sz="1050" u="sng" kern="1200" dirty="0">
                <a:solidFill>
                  <a:schemeClr val="tx1"/>
                </a:solidFill>
                <a:effectLst/>
                <a:latin typeface="Segoe UI" pitchFamily="34" charset="0"/>
                <a:ea typeface="Segoe UI" pitchFamily="34" charset="0"/>
                <a:cs typeface="Segoe UI" pitchFamily="34" charset="0"/>
                <a:hlinkClick r:id="rId3"/>
              </a:rPr>
              <a:t>https://youtu.be/7ZdqLG03PwU?t=1516</a:t>
            </a:r>
            <a:r>
              <a:rPr lang="en-US" sz="1050" u="sng" kern="1200" dirty="0">
                <a:solidFill>
                  <a:schemeClr val="tx1"/>
                </a:solidFill>
                <a:effectLst/>
                <a:latin typeface="Segoe UI" pitchFamily="34" charset="0"/>
                <a:ea typeface="Segoe UI" pitchFamily="34" charset="0"/>
                <a:cs typeface="Segoe UI" pitchFamily="34" charset="0"/>
              </a:rPr>
              <a:t> </a:t>
            </a:r>
            <a:r>
              <a:rPr lang="en-US" sz="1050" u="none" kern="1200" dirty="0">
                <a:solidFill>
                  <a:schemeClr val="tx1"/>
                </a:solidFill>
                <a:effectLst/>
                <a:latin typeface="Segoe UI" pitchFamily="34" charset="0"/>
                <a:ea typeface="Segoe UI" pitchFamily="34" charset="0"/>
                <a:cs typeface="Segoe UI" pitchFamily="34" charset="0"/>
              </a:rPr>
              <a:t>and </a:t>
            </a:r>
            <a:r>
              <a:rPr lang="en-US" sz="1050" u="sng" kern="1200" dirty="0">
                <a:solidFill>
                  <a:schemeClr val="tx1"/>
                </a:solidFill>
                <a:effectLst/>
                <a:latin typeface="Segoe UI" pitchFamily="34" charset="0"/>
                <a:ea typeface="Segoe UI" pitchFamily="34" charset="0"/>
                <a:cs typeface="Segoe UI" pitchFamily="34" charset="0"/>
                <a:hlinkClick r:id="rId4"/>
              </a:rPr>
              <a:t>https://dev.office.com/blogs/announcing-new-development-and-management-tools-for-sharepoint-framework</a:t>
            </a:r>
            <a:r>
              <a:rPr lang="en-US" sz="1050" kern="1200" dirty="0">
                <a:solidFill>
                  <a:schemeClr val="tx1"/>
                </a:solidFill>
                <a:effectLst/>
                <a:latin typeface="Segoe UI" pitchFamily="34" charset="0"/>
                <a:ea typeface="Segoe UI" pitchFamily="34" charset="0"/>
                <a:cs typeface="Segoe UI" pitchFamily="34" charset="0"/>
              </a:rPr>
              <a:t> </a:t>
            </a:r>
          </a:p>
          <a:p>
            <a:endParaRPr lang="en-US" baseline="0" dirty="0"/>
          </a:p>
          <a:p>
            <a:endParaRPr lang="en-US" baseline="0" dirty="0"/>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22</a:t>
            </a:fld>
            <a:endParaRPr lang="en-US" dirty="0"/>
          </a:p>
        </p:txBody>
      </p:sp>
    </p:spTree>
    <p:extLst>
      <p:ext uri="{BB962C8B-B14F-4D97-AF65-F5344CB8AC3E}">
        <p14:creationId xmlns:p14="http://schemas.microsoft.com/office/powerpoint/2010/main" val="22396087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t>To deploy an Add-In, have Visual Studio generate</a:t>
            </a:r>
            <a:r>
              <a:rPr lang="en-US" baseline="0" dirty="0"/>
              <a:t> an </a:t>
            </a:r>
            <a:r>
              <a:rPr lang="en-US" dirty="0"/>
              <a:t>Add-In</a:t>
            </a:r>
            <a:r>
              <a:rPr lang="en-US" baseline="0" dirty="0"/>
              <a:t> package. Once its done with that it will show a file explorer where the </a:t>
            </a:r>
            <a:r>
              <a:rPr lang="en-US" dirty="0"/>
              <a:t>Add-In</a:t>
            </a:r>
            <a:r>
              <a:rPr lang="en-US" baseline="0" dirty="0"/>
              <a:t> package was generated. Now browse to the </a:t>
            </a:r>
            <a:r>
              <a:rPr lang="en-US" dirty="0"/>
              <a:t>Add-In</a:t>
            </a:r>
            <a:r>
              <a:rPr lang="en-US" baseline="0" dirty="0"/>
              <a:t> Catalog its Apps for SharePoint library. You can simply drag and drop the .app file into it to add it to the </a:t>
            </a:r>
            <a:r>
              <a:rPr lang="en-US" dirty="0"/>
              <a:t>Add-In</a:t>
            </a:r>
            <a:r>
              <a:rPr lang="en-US" baseline="0" dirty="0"/>
              <a:t> Catalog.</a:t>
            </a:r>
            <a:endParaRPr lang="nl-NL" dirty="0"/>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23</a:t>
            </a:fld>
            <a:endParaRPr lang="en-US" dirty="0"/>
          </a:p>
        </p:txBody>
      </p:sp>
    </p:spTree>
    <p:extLst>
      <p:ext uri="{BB962C8B-B14F-4D97-AF65-F5344CB8AC3E}">
        <p14:creationId xmlns:p14="http://schemas.microsoft.com/office/powerpoint/2010/main" val="26621712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t>After dropping your .app file</a:t>
            </a:r>
            <a:r>
              <a:rPr lang="en-US" baseline="0" dirty="0"/>
              <a:t> into the document library, SharePoint will extract its contents using an event receiver which executes the code in Microsoft.SharePoint.Marketplace.CorporateCuratedGallery.SPCorporateCatalogEventReceiver located in the Microsoft.SharePoint.dll and gets the metadata out of it so it can add it to the list item its properties.</a:t>
            </a:r>
          </a:p>
          <a:p>
            <a:endParaRPr lang="en-US" baseline="0" dirty="0"/>
          </a:p>
          <a:p>
            <a:r>
              <a:rPr lang="en-US" baseline="0" dirty="0"/>
              <a:t>Sometimes dropping the .app file into the document library on the </a:t>
            </a:r>
            <a:r>
              <a:rPr lang="en-US" dirty="0"/>
              <a:t>Add-In</a:t>
            </a:r>
            <a:r>
              <a:rPr lang="en-US" baseline="0" dirty="0"/>
              <a:t> Catalog can take several minutes to complete. A little trick to speed this up is to drop the file, cancel it and immediately drop it again. Usually it then completes in a matter of seconds.</a:t>
            </a:r>
            <a:endParaRPr lang="nl-NL" dirty="0"/>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24</a:t>
            </a:fld>
            <a:endParaRPr lang="en-US" dirty="0"/>
          </a:p>
        </p:txBody>
      </p:sp>
    </p:spTree>
    <p:extLst>
      <p:ext uri="{BB962C8B-B14F-4D97-AF65-F5344CB8AC3E}">
        <p14:creationId xmlns:p14="http://schemas.microsoft.com/office/powerpoint/2010/main" val="40198686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t>Note that the</a:t>
            </a:r>
            <a:r>
              <a:rPr lang="en-US" baseline="0" dirty="0"/>
              <a:t> AppManifest.xml only allows you to specify a limited set of information about your Add-In, like its title and description. There’s however more information that can be provided to end users to take the decision whether or not to install your Add-In to their site. This information can be added to your Add-In only after copying it to the </a:t>
            </a:r>
            <a:r>
              <a:rPr lang="en-US" dirty="0"/>
              <a:t>Add-In</a:t>
            </a:r>
            <a:r>
              <a:rPr lang="en-US" baseline="0" dirty="0"/>
              <a:t> Catalog and by clicking on the pencil icon or alternatively on the ellipsis followed by clicking on the ellipsis in the </a:t>
            </a:r>
            <a:r>
              <a:rPr lang="en-US" baseline="0" dirty="0" err="1"/>
              <a:t>popout</a:t>
            </a:r>
            <a:r>
              <a:rPr lang="en-US" baseline="0" dirty="0"/>
              <a:t> window followed by clicking on Edit Properties.</a:t>
            </a:r>
            <a:endParaRPr lang="nl-NL" dirty="0"/>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25</a:t>
            </a:fld>
            <a:endParaRPr lang="en-US" dirty="0"/>
          </a:p>
        </p:txBody>
      </p:sp>
    </p:spTree>
    <p:extLst>
      <p:ext uri="{BB962C8B-B14F-4D97-AF65-F5344CB8AC3E}">
        <p14:creationId xmlns:p14="http://schemas.microsoft.com/office/powerpoint/2010/main" val="28874848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baseline="0" dirty="0"/>
              <a:t>In the properties of the Add-In, for example, you can set the Icon of the Add-In that will be shown when browsing through the Add-Ins an user can add. The Add-In Icon defined in the AppManifest.xml inside the .app package is ONLY shown AFTER having added the Add-In to a site.</a:t>
            </a:r>
            <a:endParaRPr lang="nl-NL" dirty="0"/>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26</a:t>
            </a:fld>
            <a:endParaRPr lang="en-US" dirty="0"/>
          </a:p>
        </p:txBody>
      </p:sp>
    </p:spTree>
    <p:extLst>
      <p:ext uri="{BB962C8B-B14F-4D97-AF65-F5344CB8AC3E}">
        <p14:creationId xmlns:p14="http://schemas.microsoft.com/office/powerpoint/2010/main" val="35580229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300"/>
              </a:spcBef>
              <a:spcAft>
                <a:spcPts val="600"/>
              </a:spcAft>
              <a:buClrTx/>
              <a:buSzTx/>
              <a:buFontTx/>
              <a:buNone/>
              <a:tabLst/>
              <a:defRPr/>
            </a:pPr>
            <a:r>
              <a:rPr lang="en-US" baseline="0" dirty="0"/>
              <a:t>You can restrict who can see (and thus add) your Add-In by setting the list item properties of the .app in the Apps for SharePoint document library. A user needs at least read rights to the list item to be able to add it to the sites of which they’re a site owner.</a:t>
            </a:r>
            <a:endParaRPr lang="nl-NL" dirty="0"/>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27</a:t>
            </a:fld>
            <a:endParaRPr lang="en-US" dirty="0"/>
          </a:p>
        </p:txBody>
      </p:sp>
    </p:spTree>
    <p:extLst>
      <p:ext uri="{BB962C8B-B14F-4D97-AF65-F5344CB8AC3E}">
        <p14:creationId xmlns:p14="http://schemas.microsoft.com/office/powerpoint/2010/main" val="1141650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300"/>
              </a:spcBef>
              <a:spcAft>
                <a:spcPts val="600"/>
              </a:spcAft>
              <a:buClrTx/>
              <a:buSzTx/>
              <a:buFontTx/>
              <a:buNone/>
              <a:tabLst/>
              <a:defRPr/>
            </a:pPr>
            <a:r>
              <a:rPr lang="en-US" dirty="0"/>
              <a:t>On any site you can now go to the Site Contents and click on “add an app”. Alternatively you can click on the</a:t>
            </a:r>
            <a:r>
              <a:rPr lang="en-US" baseline="0" dirty="0"/>
              <a:t> gear icon at the top left and click on “Add an app”. You should now be able to see your Add-In from the </a:t>
            </a:r>
            <a:r>
              <a:rPr lang="en-US" dirty="0"/>
              <a:t>Add-In</a:t>
            </a:r>
            <a:r>
              <a:rPr lang="en-US" baseline="0" dirty="0"/>
              <a:t> Catalog and add it to the site.</a:t>
            </a:r>
            <a:endParaRPr lang="nl-NL" dirty="0"/>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28</a:t>
            </a:fld>
            <a:endParaRPr lang="en-US" dirty="0"/>
          </a:p>
        </p:txBody>
      </p:sp>
    </p:spTree>
    <p:extLst>
      <p:ext uri="{BB962C8B-B14F-4D97-AF65-F5344CB8AC3E}">
        <p14:creationId xmlns:p14="http://schemas.microsoft.com/office/powerpoint/2010/main" val="2980590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29</a:t>
            </a:fld>
            <a:endParaRPr lang="en-US" dirty="0"/>
          </a:p>
        </p:txBody>
      </p:sp>
    </p:spTree>
    <p:extLst>
      <p:ext uri="{BB962C8B-B14F-4D97-AF65-F5344CB8AC3E}">
        <p14:creationId xmlns:p14="http://schemas.microsoft.com/office/powerpoint/2010/main" val="2255217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3</a:t>
            </a:fld>
            <a:endParaRPr lang="en-US" dirty="0"/>
          </a:p>
        </p:txBody>
      </p:sp>
    </p:spTree>
    <p:extLst>
      <p:ext uri="{BB962C8B-B14F-4D97-AF65-F5344CB8AC3E}">
        <p14:creationId xmlns:p14="http://schemas.microsoft.com/office/powerpoint/2010/main" val="19823389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30</a:t>
            </a:fld>
            <a:endParaRPr lang="en-US" dirty="0"/>
          </a:p>
        </p:txBody>
      </p:sp>
    </p:spTree>
    <p:extLst>
      <p:ext uri="{BB962C8B-B14F-4D97-AF65-F5344CB8AC3E}">
        <p14:creationId xmlns:p14="http://schemas.microsoft.com/office/powerpoint/2010/main" val="26877418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300"/>
              </a:spcBef>
              <a:spcAft>
                <a:spcPts val="600"/>
              </a:spcAft>
              <a:buClrTx/>
              <a:buSzTx/>
              <a:buFontTx/>
              <a:buNone/>
              <a:tabLst/>
              <a:defRPr/>
            </a:pPr>
            <a:r>
              <a:rPr lang="en-US" dirty="0"/>
              <a:t>The procedure</a:t>
            </a:r>
            <a:r>
              <a:rPr lang="en-US" baseline="0" dirty="0"/>
              <a:t> of updating an Add-In is simply dropping your new version of your Add-In into the </a:t>
            </a:r>
            <a:r>
              <a:rPr lang="en-US" dirty="0"/>
              <a:t>Add-In</a:t>
            </a:r>
            <a:r>
              <a:rPr lang="en-US" baseline="0" dirty="0"/>
              <a:t> Catalog. Be sure to raise the version of the Add-In yourself in Visual Studio in the app manifest as it will not happen automatically. There’s no specific requirement on how your version should increment, as long as it’s higher than the previous version, it is fine.</a:t>
            </a:r>
          </a:p>
          <a:p>
            <a:pPr marL="0" marR="0" indent="0" algn="l" defTabSz="457200" rtl="0" eaLnBrk="1" fontAlgn="auto" latinLnBrk="0" hangingPunct="1">
              <a:lnSpc>
                <a:spcPct val="100000"/>
              </a:lnSpc>
              <a:spcBef>
                <a:spcPts val="300"/>
              </a:spcBef>
              <a:spcAft>
                <a:spcPts val="600"/>
              </a:spcAft>
              <a:buClrTx/>
              <a:buSzTx/>
              <a:buFontTx/>
              <a:buNone/>
              <a:tabLst/>
              <a:defRPr/>
            </a:pPr>
            <a:endParaRPr lang="en-US" baseline="0" dirty="0"/>
          </a:p>
          <a:p>
            <a:pPr marL="0" marR="0" indent="0" algn="l" defTabSz="457200" rtl="0" eaLnBrk="1" fontAlgn="auto" latinLnBrk="0" hangingPunct="1">
              <a:lnSpc>
                <a:spcPct val="100000"/>
              </a:lnSpc>
              <a:spcBef>
                <a:spcPts val="300"/>
              </a:spcBef>
              <a:spcAft>
                <a:spcPts val="600"/>
              </a:spcAft>
              <a:buClrTx/>
              <a:buSzTx/>
              <a:buFontTx/>
              <a:buNone/>
              <a:tabLst/>
              <a:defRPr/>
            </a:pPr>
            <a:r>
              <a:rPr lang="en-US" baseline="0" dirty="0"/>
              <a:t>The way to directly apply the update your Add-In to an already installed and deployed instance of the Add-In is to go to Site Contents where the Add-In is deployed, click on the ellipsis, then on About and then click on Get It.</a:t>
            </a:r>
            <a:endParaRPr lang="nl-NL" dirty="0"/>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31</a:t>
            </a:fld>
            <a:endParaRPr lang="en-US" dirty="0"/>
          </a:p>
        </p:txBody>
      </p:sp>
    </p:spTree>
    <p:extLst>
      <p:ext uri="{BB962C8B-B14F-4D97-AF65-F5344CB8AC3E}">
        <p14:creationId xmlns:p14="http://schemas.microsoft.com/office/powerpoint/2010/main" val="2059777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300"/>
              </a:spcBef>
              <a:spcAft>
                <a:spcPts val="600"/>
              </a:spcAft>
              <a:buClrTx/>
              <a:buSzTx/>
              <a:buFontTx/>
              <a:buNone/>
              <a:tabLst/>
              <a:defRPr/>
            </a:pPr>
            <a:r>
              <a:rPr lang="en-US" dirty="0"/>
              <a:t>A Timer job</a:t>
            </a:r>
            <a:r>
              <a:rPr lang="en-US" baseline="0" dirty="0"/>
              <a:t> named Internal App State Updates is responsible for checking for updated versions of installed Add-Ins in the </a:t>
            </a:r>
            <a:r>
              <a:rPr lang="en-US" dirty="0"/>
              <a:t>Add-In</a:t>
            </a:r>
            <a:r>
              <a:rPr lang="en-US" baseline="0" dirty="0"/>
              <a:t> Catalog. It runs once an hour by default. Running it doesn’t mean it will do its detection task. The code behind the </a:t>
            </a:r>
            <a:r>
              <a:rPr lang="en-US" baseline="0" dirty="0" err="1"/>
              <a:t>timerjob</a:t>
            </a:r>
            <a:r>
              <a:rPr lang="en-US" baseline="0" dirty="0"/>
              <a:t> located in the class Microsoft.SharePoint.Administration.SPInternalAppStateQueryJobDefinition of the Microsoft.SharePoint.dll defines that by default only once in 24 hours it will actually perform its task, even though the </a:t>
            </a:r>
            <a:r>
              <a:rPr lang="en-US" baseline="0" dirty="0" err="1"/>
              <a:t>timerjob</a:t>
            </a:r>
            <a:r>
              <a:rPr lang="en-US" baseline="0" dirty="0"/>
              <a:t> is set to run hourly. This behavior can be changed using PowerShell by running Set-</a:t>
            </a:r>
            <a:r>
              <a:rPr lang="en-US" baseline="0" dirty="0" err="1"/>
              <a:t>SPInternalAppStateUpdateInterval</a:t>
            </a:r>
            <a:r>
              <a:rPr lang="en-US" baseline="0" dirty="0"/>
              <a:t>. When setting </a:t>
            </a:r>
            <a:r>
              <a:rPr lang="en-US" baseline="0" dirty="0" err="1"/>
              <a:t>AppStateSyncHours</a:t>
            </a:r>
            <a:r>
              <a:rPr lang="en-US" baseline="0" dirty="0"/>
              <a:t> to 0, it means every time the </a:t>
            </a:r>
            <a:r>
              <a:rPr lang="en-US" baseline="0" dirty="0" err="1"/>
              <a:t>timerjob</a:t>
            </a:r>
            <a:r>
              <a:rPr lang="en-US" baseline="0" dirty="0"/>
              <a:t> runs, it will check for updated versions.</a:t>
            </a:r>
            <a:endParaRPr lang="nl-NL" dirty="0"/>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32</a:t>
            </a:fld>
            <a:endParaRPr lang="en-US" dirty="0"/>
          </a:p>
        </p:txBody>
      </p:sp>
    </p:spTree>
    <p:extLst>
      <p:ext uri="{BB962C8B-B14F-4D97-AF65-F5344CB8AC3E}">
        <p14:creationId xmlns:p14="http://schemas.microsoft.com/office/powerpoint/2010/main" val="26580729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300"/>
              </a:spcBef>
              <a:spcAft>
                <a:spcPts val="600"/>
              </a:spcAft>
              <a:buClrTx/>
              <a:buSzTx/>
              <a:buFontTx/>
              <a:buNone/>
              <a:tabLst/>
              <a:defRPr/>
            </a:pPr>
            <a:r>
              <a:rPr lang="en-US" dirty="0"/>
              <a:t>When the </a:t>
            </a:r>
            <a:r>
              <a:rPr lang="en-US" dirty="0" err="1"/>
              <a:t>timerjob</a:t>
            </a:r>
            <a:r>
              <a:rPr lang="en-US" dirty="0"/>
              <a:t> has ran and it didn’t get blocked by</a:t>
            </a:r>
            <a:r>
              <a:rPr lang="en-US" baseline="0" dirty="0"/>
              <a:t> the setting how often to actually check for new versions, it will display an Update notification next to the </a:t>
            </a:r>
            <a:r>
              <a:rPr lang="en-US" dirty="0"/>
              <a:t>Add-Ins</a:t>
            </a:r>
            <a:r>
              <a:rPr lang="en-US" baseline="0" dirty="0"/>
              <a:t> that have a newer version present in the </a:t>
            </a:r>
            <a:r>
              <a:rPr lang="en-US" dirty="0"/>
              <a:t>Add-In</a:t>
            </a:r>
            <a:r>
              <a:rPr lang="en-US" baseline="0" dirty="0"/>
              <a:t> Catalog. It will NOT apply the update to all installed Add-In instances automatically. The site owner is still in charge here. He/she defines which Add-Ins to install and which Add-Ins to update.</a:t>
            </a:r>
            <a:endParaRPr lang="nl-NL" dirty="0"/>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33</a:t>
            </a:fld>
            <a:endParaRPr lang="en-US" dirty="0"/>
          </a:p>
        </p:txBody>
      </p:sp>
    </p:spTree>
    <p:extLst>
      <p:ext uri="{BB962C8B-B14F-4D97-AF65-F5344CB8AC3E}">
        <p14:creationId xmlns:p14="http://schemas.microsoft.com/office/powerpoint/2010/main" val="7657089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t>For more information, see: https://docs.microsoft.com/en-us/sharepoint/dev/sp-add-ins/sharepoint-add-ins-update-process</a:t>
            </a:r>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34</a:t>
            </a:fld>
            <a:endParaRPr lang="en-US" dirty="0"/>
          </a:p>
        </p:txBody>
      </p:sp>
    </p:spTree>
    <p:extLst>
      <p:ext uri="{BB962C8B-B14F-4D97-AF65-F5344CB8AC3E}">
        <p14:creationId xmlns:p14="http://schemas.microsoft.com/office/powerpoint/2010/main" val="7052228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t>Add-Ins</a:t>
            </a:r>
            <a:r>
              <a:rPr lang="en-US" baseline="0" dirty="0"/>
              <a:t> can also be pushed out to sites. This is known as App/Add-In Stapling. In this scenario an end user doesn’t have to add the Add-In to his/her site him/herself</a:t>
            </a:r>
            <a:endParaRPr lang="en-US" dirty="0"/>
          </a:p>
          <a:p>
            <a:endParaRPr lang="nl-NL" dirty="0"/>
          </a:p>
          <a:p>
            <a:r>
              <a:rPr lang="nl-NL" dirty="0"/>
              <a:t>For more information, see: https://docs.microsoft.com/en-us/sharepoint/dev/sp-add-ins/tenancies-and-deployment-scopes-for-sharepoint-add-ins and </a:t>
            </a:r>
            <a:r>
              <a:rPr lang="en-US" sz="1050" kern="1200" dirty="0">
                <a:solidFill>
                  <a:schemeClr val="tx1"/>
                </a:solidFill>
                <a:latin typeface="Segoe UI" pitchFamily="34" charset="0"/>
                <a:ea typeface="Segoe UI" pitchFamily="34" charset="0"/>
                <a:cs typeface="Segoe UI" pitchFamily="34" charset="0"/>
              </a:rPr>
              <a:t>http://blogs.msdn.com/b/frank_marasco/archive/2014/07/26/side-loading.aspx</a:t>
            </a:r>
            <a:endParaRPr lang="en-US" dirty="0"/>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35</a:t>
            </a:fld>
            <a:endParaRPr lang="en-US" dirty="0"/>
          </a:p>
        </p:txBody>
      </p:sp>
    </p:spTree>
    <p:extLst>
      <p:ext uri="{BB962C8B-B14F-4D97-AF65-F5344CB8AC3E}">
        <p14:creationId xmlns:p14="http://schemas.microsoft.com/office/powerpoint/2010/main" val="24512743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t>Add-Ins can be pushed out (App\Add-In Stapling) by adding</a:t>
            </a:r>
            <a:r>
              <a:rPr lang="en-US" baseline="0" dirty="0"/>
              <a:t> the Add-In to the </a:t>
            </a:r>
            <a:r>
              <a:rPr lang="en-US" dirty="0"/>
              <a:t>Add-In</a:t>
            </a:r>
            <a:r>
              <a:rPr lang="en-US" baseline="0" dirty="0"/>
              <a:t> Catalog itself. When doing so, the Add-In context menu will display an extra option called Deployment. Click on it to define the sites where you wish to push the Add-In to.</a:t>
            </a:r>
            <a:endParaRPr lang="en-US" dirty="0"/>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36</a:t>
            </a:fld>
            <a:endParaRPr lang="en-US" dirty="0"/>
          </a:p>
        </p:txBody>
      </p:sp>
    </p:spTree>
    <p:extLst>
      <p:ext uri="{BB962C8B-B14F-4D97-AF65-F5344CB8AC3E}">
        <p14:creationId xmlns:p14="http://schemas.microsoft.com/office/powerpoint/2010/main" val="30077611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nl-NL" dirty="0" err="1"/>
              <a:t>Add</a:t>
            </a:r>
            <a:r>
              <a:rPr lang="nl-NL" dirty="0"/>
              <a:t>-Ins </a:t>
            </a:r>
            <a:r>
              <a:rPr lang="nl-NL" dirty="0" err="1"/>
              <a:t>can</a:t>
            </a:r>
            <a:r>
              <a:rPr lang="nl-NL" dirty="0"/>
              <a:t> </a:t>
            </a:r>
            <a:r>
              <a:rPr lang="nl-NL" dirty="0" err="1"/>
              <a:t>be</a:t>
            </a:r>
            <a:r>
              <a:rPr lang="nl-NL" dirty="0"/>
              <a:t> </a:t>
            </a:r>
            <a:r>
              <a:rPr lang="nl-NL" dirty="0" err="1"/>
              <a:t>pushed</a:t>
            </a:r>
            <a:r>
              <a:rPr lang="nl-NL" dirty="0"/>
              <a:t> </a:t>
            </a:r>
            <a:r>
              <a:rPr lang="nl-NL" dirty="0" err="1"/>
              <a:t>to</a:t>
            </a:r>
            <a:r>
              <a:rPr lang="nl-NL" dirty="0"/>
              <a:t> </a:t>
            </a:r>
            <a:r>
              <a:rPr lang="nl-NL" dirty="0" err="1"/>
              <a:t>the</a:t>
            </a:r>
            <a:r>
              <a:rPr lang="nl-NL" dirty="0"/>
              <a:t> sites </a:t>
            </a:r>
            <a:r>
              <a:rPr lang="nl-NL" dirty="0" err="1"/>
              <a:t>you</a:t>
            </a:r>
            <a:r>
              <a:rPr lang="nl-NL" dirty="0"/>
              <a:t> </a:t>
            </a:r>
            <a:r>
              <a:rPr lang="nl-NL" dirty="0" err="1"/>
              <a:t>define</a:t>
            </a:r>
            <a:r>
              <a:rPr lang="nl-NL" dirty="0"/>
              <a:t>,</a:t>
            </a:r>
            <a:r>
              <a:rPr lang="nl-NL" baseline="0" dirty="0"/>
              <a:t> </a:t>
            </a:r>
            <a:r>
              <a:rPr lang="nl-NL" baseline="0" dirty="0" err="1"/>
              <a:t>to</a:t>
            </a:r>
            <a:r>
              <a:rPr lang="nl-NL" baseline="0" dirty="0"/>
              <a:t> </a:t>
            </a:r>
            <a:r>
              <a:rPr lang="nl-NL" baseline="0" dirty="0" err="1"/>
              <a:t>all</a:t>
            </a:r>
            <a:r>
              <a:rPr lang="nl-NL" baseline="0" dirty="0"/>
              <a:t> sites </a:t>
            </a:r>
            <a:r>
              <a:rPr lang="nl-NL" baseline="0" dirty="0" err="1"/>
              <a:t>under</a:t>
            </a:r>
            <a:r>
              <a:rPr lang="nl-NL" baseline="0" dirty="0"/>
              <a:t> </a:t>
            </a:r>
            <a:r>
              <a:rPr lang="nl-NL" baseline="0" dirty="0" err="1"/>
              <a:t>managed</a:t>
            </a:r>
            <a:r>
              <a:rPr lang="nl-NL" baseline="0" dirty="0"/>
              <a:t> </a:t>
            </a:r>
            <a:r>
              <a:rPr lang="nl-NL" baseline="0" dirty="0" err="1"/>
              <a:t>paths</a:t>
            </a:r>
            <a:r>
              <a:rPr lang="nl-NL" baseline="0" dirty="0"/>
              <a:t> </a:t>
            </a:r>
            <a:r>
              <a:rPr lang="nl-NL" baseline="0" dirty="0" err="1"/>
              <a:t>you</a:t>
            </a:r>
            <a:r>
              <a:rPr lang="nl-NL" baseline="0" dirty="0"/>
              <a:t> </a:t>
            </a:r>
            <a:r>
              <a:rPr lang="nl-NL" baseline="0" dirty="0" err="1"/>
              <a:t>choose</a:t>
            </a:r>
            <a:r>
              <a:rPr lang="nl-NL" baseline="0" dirty="0"/>
              <a:t> or </a:t>
            </a:r>
            <a:r>
              <a:rPr lang="nl-NL" baseline="0" dirty="0" err="1"/>
              <a:t>to</a:t>
            </a:r>
            <a:r>
              <a:rPr lang="nl-NL" baseline="0" dirty="0"/>
              <a:t> </a:t>
            </a:r>
            <a:r>
              <a:rPr lang="nl-NL" baseline="0" dirty="0" err="1"/>
              <a:t>all</a:t>
            </a:r>
            <a:r>
              <a:rPr lang="nl-NL" baseline="0" dirty="0"/>
              <a:t> sites </a:t>
            </a:r>
            <a:r>
              <a:rPr lang="nl-NL" baseline="0" dirty="0" err="1"/>
              <a:t>using</a:t>
            </a:r>
            <a:r>
              <a:rPr lang="nl-NL" baseline="0" dirty="0"/>
              <a:t> a </a:t>
            </a:r>
            <a:r>
              <a:rPr lang="nl-NL" baseline="0" dirty="0" err="1"/>
              <a:t>particular</a:t>
            </a:r>
            <a:r>
              <a:rPr lang="nl-NL" baseline="0" dirty="0"/>
              <a:t> site template.</a:t>
            </a:r>
          </a:p>
          <a:p>
            <a:endParaRPr lang="en-US" baseline="0" dirty="0"/>
          </a:p>
          <a:p>
            <a:pPr marL="0" marR="0" indent="0" algn="l" defTabSz="457200" rtl="0" eaLnBrk="1" fontAlgn="auto" latinLnBrk="0" hangingPunct="1">
              <a:lnSpc>
                <a:spcPct val="100000"/>
              </a:lnSpc>
              <a:spcBef>
                <a:spcPts val="300"/>
              </a:spcBef>
              <a:spcAft>
                <a:spcPts val="600"/>
              </a:spcAft>
              <a:buClrTx/>
              <a:buSzTx/>
              <a:buFontTx/>
              <a:buNone/>
              <a:tabLst/>
              <a:defRPr/>
            </a:pPr>
            <a:r>
              <a:rPr lang="en-US" dirty="0"/>
              <a:t>For more information, see: http://www.sharepointnutsandbolts.com/2013/04/rolling-out-sharepoint-2013-apps-to.html</a:t>
            </a:r>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37</a:t>
            </a:fld>
            <a:endParaRPr lang="en-US" dirty="0"/>
          </a:p>
        </p:txBody>
      </p:sp>
    </p:spTree>
    <p:extLst>
      <p:ext uri="{BB962C8B-B14F-4D97-AF65-F5344CB8AC3E}">
        <p14:creationId xmlns:p14="http://schemas.microsoft.com/office/powerpoint/2010/main" val="16935529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t>If you don’t want the pushed out Add-Ins to share the same instance thus App Web, you can also push them in a way that they will get their own App Web. This is only possible via PowerShell</a:t>
            </a:r>
            <a:r>
              <a:rPr lang="en-US" baseline="0" dirty="0"/>
              <a:t> and does have some consequences as mentioned on this slide.</a:t>
            </a:r>
            <a:endParaRPr lang="en-US" dirty="0"/>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38</a:t>
            </a:fld>
            <a:endParaRPr lang="en-US" dirty="0"/>
          </a:p>
        </p:txBody>
      </p:sp>
    </p:spTree>
    <p:extLst>
      <p:ext uri="{BB962C8B-B14F-4D97-AF65-F5344CB8AC3E}">
        <p14:creationId xmlns:p14="http://schemas.microsoft.com/office/powerpoint/2010/main" val="11230668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t>This slide shows the PowerShell commands you can use to push an Add-In to multiple sites while each</a:t>
            </a:r>
            <a:r>
              <a:rPr lang="en-US" baseline="0" dirty="0"/>
              <a:t> of them having their own </a:t>
            </a:r>
            <a:r>
              <a:rPr lang="en-US" baseline="0" dirty="0" err="1"/>
              <a:t>AppWeb</a:t>
            </a:r>
            <a:r>
              <a:rPr lang="en-US" baseline="0" dirty="0"/>
              <a:t>.</a:t>
            </a:r>
          </a:p>
          <a:p>
            <a:endParaRPr lang="en-US" baseline="0" dirty="0"/>
          </a:p>
          <a:p>
            <a:r>
              <a:rPr lang="en-US" baseline="0" dirty="0"/>
              <a:t>For more information:</a:t>
            </a:r>
          </a:p>
          <a:p>
            <a:r>
              <a:rPr lang="en-US" sz="1050" kern="1200" dirty="0">
                <a:solidFill>
                  <a:schemeClr val="tx1"/>
                </a:solidFill>
                <a:latin typeface="Segoe UI" pitchFamily="34" charset="0"/>
                <a:ea typeface="Segoe UI" pitchFamily="34" charset="0"/>
                <a:cs typeface="Segoe UI" pitchFamily="34" charset="0"/>
              </a:rPr>
              <a:t>http://blogs.msdn.com/b/frank_marasco/archive/2014/07/26/side-loading.aspx </a:t>
            </a:r>
          </a:p>
          <a:p>
            <a:endParaRPr lang="en-US" sz="1050" kern="1200" dirty="0">
              <a:solidFill>
                <a:schemeClr val="tx1"/>
              </a:solidFill>
              <a:latin typeface="Segoe UI" pitchFamily="34" charset="0"/>
              <a:cs typeface="Segoe UI" pitchFamily="34" charset="0"/>
            </a:endParaRPr>
          </a:p>
          <a:p>
            <a:r>
              <a:rPr lang="en-US" sz="1050" kern="1200" dirty="0">
                <a:solidFill>
                  <a:schemeClr val="tx1"/>
                </a:solidFill>
                <a:latin typeface="Segoe UI" pitchFamily="34" charset="0"/>
                <a:cs typeface="Segoe UI" pitchFamily="34" charset="0"/>
              </a:rPr>
              <a:t>And:</a:t>
            </a:r>
          </a:p>
          <a:p>
            <a:r>
              <a:rPr lang="en-US" sz="1050" kern="1200" dirty="0">
                <a:solidFill>
                  <a:schemeClr val="tx1"/>
                </a:solidFill>
                <a:effectLst/>
                <a:latin typeface="Segoe UI" pitchFamily="34" charset="0"/>
                <a:ea typeface="Segoe UI" pitchFamily="34" charset="0"/>
                <a:cs typeface="Segoe UI" pitchFamily="34" charset="0"/>
              </a:rPr>
              <a:t>http://blogs.msdn.com/b/officeapps/archive/2013/12/10/enable-app-sideloading-in-your-non-developer-site-collection.aspx</a:t>
            </a:r>
            <a:endParaRPr lang="en-US" sz="1050" kern="1200" dirty="0">
              <a:solidFill>
                <a:schemeClr val="tx1"/>
              </a:solidFill>
              <a:latin typeface="Segoe UI" pitchFamily="34" charset="0"/>
              <a:cs typeface="Segoe UI" pitchFamily="34" charset="0"/>
            </a:endParaRPr>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39</a:t>
            </a:fld>
            <a:endParaRPr lang="en-US" dirty="0"/>
          </a:p>
        </p:txBody>
      </p:sp>
    </p:spTree>
    <p:extLst>
      <p:ext uri="{BB962C8B-B14F-4D97-AF65-F5344CB8AC3E}">
        <p14:creationId xmlns:p14="http://schemas.microsoft.com/office/powerpoint/2010/main" val="23267617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4</a:t>
            </a:fld>
            <a:endParaRPr lang="en-US" dirty="0"/>
          </a:p>
        </p:txBody>
      </p:sp>
    </p:spTree>
    <p:extLst>
      <p:ext uri="{BB962C8B-B14F-4D97-AF65-F5344CB8AC3E}">
        <p14:creationId xmlns:p14="http://schemas.microsoft.com/office/powerpoint/2010/main" val="42850466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t>If you want to verify if the</a:t>
            </a:r>
            <a:r>
              <a:rPr lang="en-US" baseline="0" dirty="0"/>
              <a:t> Add-In deployed successfully, you can execute the PowerShell command as shown on the screen.</a:t>
            </a:r>
            <a:endParaRPr lang="en-US" dirty="0"/>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40</a:t>
            </a:fld>
            <a:endParaRPr lang="en-US" dirty="0"/>
          </a:p>
        </p:txBody>
      </p:sp>
    </p:spTree>
    <p:extLst>
      <p:ext uri="{BB962C8B-B14F-4D97-AF65-F5344CB8AC3E}">
        <p14:creationId xmlns:p14="http://schemas.microsoft.com/office/powerpoint/2010/main" val="29293864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41</a:t>
            </a:fld>
            <a:endParaRPr lang="en-US" dirty="0"/>
          </a:p>
        </p:txBody>
      </p:sp>
    </p:spTree>
    <p:extLst>
      <p:ext uri="{BB962C8B-B14F-4D97-AF65-F5344CB8AC3E}">
        <p14:creationId xmlns:p14="http://schemas.microsoft.com/office/powerpoint/2010/main" val="14776980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42</a:t>
            </a:fld>
            <a:endParaRPr lang="en-US" dirty="0"/>
          </a:p>
        </p:txBody>
      </p:sp>
    </p:spTree>
    <p:extLst>
      <p:ext uri="{BB962C8B-B14F-4D97-AF65-F5344CB8AC3E}">
        <p14:creationId xmlns:p14="http://schemas.microsoft.com/office/powerpoint/2010/main" val="24934956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43</a:t>
            </a:fld>
            <a:endParaRPr lang="en-US" dirty="0"/>
          </a:p>
        </p:txBody>
      </p:sp>
    </p:spTree>
    <p:extLst>
      <p:ext uri="{BB962C8B-B14F-4D97-AF65-F5344CB8AC3E}">
        <p14:creationId xmlns:p14="http://schemas.microsoft.com/office/powerpoint/2010/main" val="412859662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t>Lab content can be found under “Lab - Provider Hosted </a:t>
            </a:r>
            <a:r>
              <a:rPr lang="en-US" dirty="0" err="1"/>
              <a:t>Addins</a:t>
            </a:r>
            <a:r>
              <a:rPr lang="en-US"/>
              <a:t>”</a:t>
            </a:r>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44</a:t>
            </a:fld>
            <a:endParaRPr lang="en-US" dirty="0"/>
          </a:p>
        </p:txBody>
      </p:sp>
    </p:spTree>
    <p:extLst>
      <p:ext uri="{BB962C8B-B14F-4D97-AF65-F5344CB8AC3E}">
        <p14:creationId xmlns:p14="http://schemas.microsoft.com/office/powerpoint/2010/main" val="393706938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45</a:t>
            </a:fld>
            <a:endParaRPr lang="en-US" dirty="0"/>
          </a:p>
        </p:txBody>
      </p:sp>
    </p:spTree>
    <p:extLst>
      <p:ext uri="{BB962C8B-B14F-4D97-AF65-F5344CB8AC3E}">
        <p14:creationId xmlns:p14="http://schemas.microsoft.com/office/powerpoint/2010/main" val="938332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5</a:t>
            </a:fld>
            <a:endParaRPr lang="en-US" dirty="0"/>
          </a:p>
        </p:txBody>
      </p:sp>
    </p:spTree>
    <p:extLst>
      <p:ext uri="{BB962C8B-B14F-4D97-AF65-F5344CB8AC3E}">
        <p14:creationId xmlns:p14="http://schemas.microsoft.com/office/powerpoint/2010/main" val="16739735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t>Customers have multiple</a:t>
            </a:r>
            <a:r>
              <a:rPr lang="en-US" baseline="0" dirty="0"/>
              <a:t> ways of obtaining Add-Ins. Developers can create Add-Ins and submit them to a public marketplace. These types of Add-Ins will be validated by Microsoft similar to how Add-Ins for the Windows Phone are validated. Customers can then acquire these Add-Ins and pay for them if they are not free.</a:t>
            </a:r>
          </a:p>
          <a:p>
            <a:endParaRPr lang="en-US" baseline="0" dirty="0"/>
          </a:p>
          <a:p>
            <a:r>
              <a:rPr lang="en-US" baseline="0" dirty="0"/>
              <a:t>Enterprises can also use a corporate catalog which is essentially a private marketplace for their deployment (or tenant in a hosted environment). Enterprise developers can deploy Add-Ins to their corporate catalog in order to distribute Add-Ins to SharePoint sites but not make them publically available.</a:t>
            </a:r>
          </a:p>
          <a:p>
            <a:endParaRPr lang="en-US" baseline="0" dirty="0"/>
          </a:p>
          <a:p>
            <a:r>
              <a:rPr lang="en-US" baseline="0" dirty="0"/>
              <a:t>Finally SharePoint contains APIs allowing developers to do a direct deployment of an Add-In to SharePoint bypassing the marketplace. This is similar to what happens when Add-Ins are developed and tested using F5 debugging in Visual Studio. They can also be utilized to automate the build process using Team Foundation Build services.</a:t>
            </a:r>
            <a:endParaRPr lang="en-US" dirty="0"/>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6</a:t>
            </a:fld>
            <a:endParaRPr lang="en-US" dirty="0"/>
          </a:p>
        </p:txBody>
      </p:sp>
    </p:spTree>
    <p:extLst>
      <p:ext uri="{BB962C8B-B14F-4D97-AF65-F5344CB8AC3E}">
        <p14:creationId xmlns:p14="http://schemas.microsoft.com/office/powerpoint/2010/main" val="19480836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t>A SharePoint Add-In is</a:t>
            </a:r>
            <a:r>
              <a:rPr lang="en-US" baseline="0" dirty="0"/>
              <a:t> packaged up for deployment using </a:t>
            </a:r>
            <a:r>
              <a:rPr lang="en-US" dirty="0"/>
              <a:t>a ZIP archive file known as an</a:t>
            </a:r>
            <a:r>
              <a:rPr lang="en-US" baseline="0" dirty="0"/>
              <a:t> </a:t>
            </a:r>
            <a:r>
              <a:rPr lang="en-US" dirty="0"/>
              <a:t>Application package. Note that the ZIP</a:t>
            </a:r>
            <a:r>
              <a:rPr lang="en-US" baseline="0" dirty="0"/>
              <a:t> </a:t>
            </a:r>
            <a:r>
              <a:rPr lang="en-US" dirty="0"/>
              <a:t>file for an Application package is created using the same Open Package Convention format that is used for Word documents (</a:t>
            </a:r>
            <a:r>
              <a:rPr lang="en-US" dirty="0" err="1"/>
              <a:t>docx</a:t>
            </a:r>
            <a:r>
              <a:rPr lang="en-US" dirty="0"/>
              <a:t>) and Excel</a:t>
            </a:r>
            <a:r>
              <a:rPr lang="en-US" baseline="0" dirty="0"/>
              <a:t> workbooks (</a:t>
            </a:r>
            <a:r>
              <a:rPr lang="en-US" baseline="0" dirty="0" err="1"/>
              <a:t>xslx</a:t>
            </a:r>
            <a:r>
              <a:rPr lang="en-US" baseline="0" dirty="0"/>
              <a:t>).</a:t>
            </a:r>
            <a:endParaRPr lang="en-US" dirty="0"/>
          </a:p>
          <a:p>
            <a:endParaRPr lang="en-US" dirty="0"/>
          </a:p>
          <a:p>
            <a:r>
              <a:rPr lang="en-US" dirty="0"/>
              <a:t>It</a:t>
            </a:r>
            <a:r>
              <a:rPr lang="en-US" baseline="0" dirty="0"/>
              <a:t> is a requirement for the App</a:t>
            </a:r>
            <a:r>
              <a:rPr lang="en-US" dirty="0"/>
              <a:t>lication package to contain a AppManifest.xml file. This is what SharePoint uses</a:t>
            </a:r>
            <a:r>
              <a:rPr lang="en-US" baseline="0" dirty="0"/>
              <a:t> to read the Add-Ins metadata during installation. The App</a:t>
            </a:r>
            <a:r>
              <a:rPr lang="en-US" dirty="0"/>
              <a:t>lication package can and usually</a:t>
            </a:r>
            <a:r>
              <a:rPr lang="en-US" baseline="0" dirty="0"/>
              <a:t> </a:t>
            </a:r>
            <a:r>
              <a:rPr lang="en-US" dirty="0"/>
              <a:t>contains other files as needed for the Add-In’s implementation.</a:t>
            </a:r>
          </a:p>
          <a:p>
            <a:endParaRPr lang="en-US" dirty="0"/>
          </a:p>
          <a:p>
            <a:pPr marL="0" marR="0" lvl="1" indent="0" algn="l" defTabSz="914363" rtl="0" eaLnBrk="1" fontAlgn="auto" latinLnBrk="0" hangingPunct="1">
              <a:lnSpc>
                <a:spcPct val="90000"/>
              </a:lnSpc>
              <a:spcBef>
                <a:spcPts val="0"/>
              </a:spcBef>
              <a:spcAft>
                <a:spcPts val="333"/>
              </a:spcAft>
              <a:buClrTx/>
              <a:buSzTx/>
              <a:buFontTx/>
              <a:buNone/>
              <a:tabLst/>
              <a:defRPr/>
            </a:pPr>
            <a:r>
              <a:rPr lang="en-US" dirty="0"/>
              <a:t>Note that the</a:t>
            </a:r>
            <a:r>
              <a:rPr lang="en-US" baseline="0" dirty="0"/>
              <a:t> ZIP file for an </a:t>
            </a:r>
            <a:r>
              <a:rPr lang="en-US" dirty="0"/>
              <a:t>Application packages must</a:t>
            </a:r>
            <a:r>
              <a:rPr lang="en-US" baseline="0" dirty="0"/>
              <a:t> have an </a:t>
            </a:r>
            <a:r>
              <a:rPr lang="en-US" dirty="0"/>
              <a:t>file extension of </a:t>
            </a:r>
            <a:r>
              <a:rPr lang="en-US" b="1" dirty="0">
                <a:solidFill>
                  <a:srgbClr val="C00000"/>
                </a:solidFill>
              </a:rPr>
              <a:t>.App</a:t>
            </a:r>
            <a:r>
              <a:rPr lang="en-US" dirty="0"/>
              <a:t>. In earlier betas, Application packages were given a file extension of </a:t>
            </a:r>
            <a:r>
              <a:rPr lang="en-US" b="1" dirty="0">
                <a:solidFill>
                  <a:srgbClr val="C00000"/>
                </a:solidFill>
              </a:rPr>
              <a:t>.</a:t>
            </a:r>
            <a:r>
              <a:rPr lang="en-US" b="1" dirty="0" err="1">
                <a:solidFill>
                  <a:srgbClr val="C00000"/>
                </a:solidFill>
              </a:rPr>
              <a:t>spApp</a:t>
            </a:r>
            <a:r>
              <a:rPr lang="en-US" dirty="0"/>
              <a:t> instead of .App.</a:t>
            </a:r>
          </a:p>
          <a:p>
            <a:pPr marL="0" marR="0" lvl="1" indent="0" algn="l" defTabSz="914363" rtl="0" eaLnBrk="1" fontAlgn="auto" latinLnBrk="0" hangingPunct="1">
              <a:lnSpc>
                <a:spcPct val="90000"/>
              </a:lnSpc>
              <a:spcBef>
                <a:spcPts val="0"/>
              </a:spcBef>
              <a:spcAft>
                <a:spcPts val="333"/>
              </a:spcAft>
              <a:buClrTx/>
              <a:buSzTx/>
              <a:buFontTx/>
              <a:buNone/>
              <a:tabLst/>
              <a:defRPr/>
            </a:pPr>
            <a:endParaRPr lang="en-US" dirty="0"/>
          </a:p>
          <a:p>
            <a:r>
              <a:rPr lang="en-US" dirty="0"/>
              <a:t>It’s important for developers to understand the contents of an</a:t>
            </a:r>
            <a:r>
              <a:rPr lang="en-US" baseline="0" dirty="0"/>
              <a:t> Application package file. The most important file that is included is the Application manifest file named </a:t>
            </a:r>
            <a:r>
              <a:rPr lang="en-US" b="1" baseline="0" dirty="0"/>
              <a:t>AppManifest.xml</a:t>
            </a:r>
            <a:r>
              <a:rPr lang="en-US" baseline="0" dirty="0"/>
              <a:t>. The Application package in most cases will also contain an </a:t>
            </a:r>
            <a:r>
              <a:rPr lang="en-US" dirty="0"/>
              <a:t>inner solution package. The inner solution package is a CAB file with a .</a:t>
            </a:r>
            <a:r>
              <a:rPr lang="en-US" dirty="0" err="1"/>
              <a:t>wsp</a:t>
            </a:r>
            <a:r>
              <a:rPr lang="en-US" baseline="0" dirty="0"/>
              <a:t> file extension which has the exact same file format as the solution packages you distribute for farm solutions and sandboxed solutions.</a:t>
            </a:r>
          </a:p>
          <a:p>
            <a:endParaRPr lang="en-US" baseline="0" dirty="0"/>
          </a:p>
          <a:p>
            <a:pPr marL="0" lvl="0" indent="-105829">
              <a:buNone/>
            </a:pPr>
            <a:r>
              <a:rPr lang="en-US" dirty="0"/>
              <a:t>The inner solution package is required to deploy site elements to the App web. The inner solution package contains exactly one Web-scoped feature which is what adds declarative elements to the App web when an Add-In is</a:t>
            </a:r>
            <a:r>
              <a:rPr lang="en-US" baseline="0" dirty="0"/>
              <a:t> installed. Remember that the i</a:t>
            </a:r>
            <a:r>
              <a:rPr lang="en-US" dirty="0"/>
              <a:t>nner solution package can contain</a:t>
            </a:r>
            <a:r>
              <a:rPr lang="en-US" baseline="0" dirty="0"/>
              <a:t> </a:t>
            </a:r>
            <a:r>
              <a:rPr lang="en-US" dirty="0"/>
              <a:t>declarative elements such as </a:t>
            </a:r>
            <a:r>
              <a:rPr lang="en-US" sz="2400" dirty="0"/>
              <a:t>lists, pages, CSS files and JavaScript files. However, the i</a:t>
            </a:r>
            <a:r>
              <a:rPr lang="en-US" dirty="0"/>
              <a:t>nner solution package cannot contain a DLL or any .NET code whatsoever. Therefore, you can say that the inner solution package is constrained to be a fully declarative solution package. This is different than the solution</a:t>
            </a:r>
            <a:r>
              <a:rPr lang="en-US" baseline="0" dirty="0"/>
              <a:t> packages for farm solutions and sandboxed solutions which can contains DLL assemblies with code written in either C# or VB.NET.</a:t>
            </a:r>
            <a:endParaRPr lang="en-US" dirty="0"/>
          </a:p>
        </p:txBody>
      </p:sp>
      <p:sp>
        <p:nvSpPr>
          <p:cNvPr id="4" name="Slide Number Placeholder 3"/>
          <p:cNvSpPr>
            <a:spLocks noGrp="1"/>
          </p:cNvSpPr>
          <p:nvPr>
            <p:ph type="sldNum" sz="quarter" idx="10"/>
          </p:nvPr>
        </p:nvSpPr>
        <p:spPr/>
        <p:txBody>
          <a:bodyPr/>
          <a:lstStyle/>
          <a:p>
            <a:fld id="{675416BA-65F7-274A-AD61-D0FA78F3AA6E}" type="slidenum">
              <a:rPr lang="en-US" smtClean="0"/>
              <a:pPr/>
              <a:t>7</a:t>
            </a:fld>
            <a:endParaRPr lang="en-US"/>
          </a:p>
        </p:txBody>
      </p:sp>
      <p:sp>
        <p:nvSpPr>
          <p:cNvPr id="7" name="Footer Placeholder 6"/>
          <p:cNvSpPr>
            <a:spLocks noGrp="1"/>
          </p:cNvSpPr>
          <p:nvPr>
            <p:ph type="ftr" sz="quarter" idx="11"/>
          </p:nvPr>
        </p:nvSpPr>
        <p:spPr/>
        <p:txBody>
          <a:bodyPr/>
          <a:lstStyle/>
          <a:p>
            <a:r>
              <a:rPr lang="en-US" dirty="0"/>
              <a:t>© 2012 Microsoft Corporation                                     Microsoft Confidential </a:t>
            </a:r>
          </a:p>
        </p:txBody>
      </p:sp>
    </p:spTree>
    <p:extLst>
      <p:ext uri="{BB962C8B-B14F-4D97-AF65-F5344CB8AC3E}">
        <p14:creationId xmlns:p14="http://schemas.microsoft.com/office/powerpoint/2010/main" val="33422144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5416BA-65F7-274A-AD61-D0FA78F3AA6E}" type="slidenum">
              <a:rPr lang="en-US" smtClean="0"/>
              <a:pPr/>
              <a:t>8</a:t>
            </a:fld>
            <a:endParaRPr lang="en-US"/>
          </a:p>
        </p:txBody>
      </p:sp>
      <p:sp>
        <p:nvSpPr>
          <p:cNvPr id="7" name="Footer Placeholder 6"/>
          <p:cNvSpPr>
            <a:spLocks noGrp="1"/>
          </p:cNvSpPr>
          <p:nvPr>
            <p:ph type="ftr" sz="quarter" idx="11"/>
          </p:nvPr>
        </p:nvSpPr>
        <p:spPr/>
        <p:txBody>
          <a:bodyPr/>
          <a:lstStyle/>
          <a:p>
            <a:r>
              <a:rPr lang="en-US" dirty="0"/>
              <a:t>© 2012 Microsoft Corporation                                     Microsoft Confidential </a:t>
            </a:r>
          </a:p>
        </p:txBody>
      </p:sp>
    </p:spTree>
    <p:extLst>
      <p:ext uri="{BB962C8B-B14F-4D97-AF65-F5344CB8AC3E}">
        <p14:creationId xmlns:p14="http://schemas.microsoft.com/office/powerpoint/2010/main" val="28735104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t>Show your students how to create</a:t>
            </a:r>
            <a:r>
              <a:rPr lang="en-US" baseline="0" dirty="0"/>
              <a:t> and package Add-Ins. You can use the following hidden slides as guidance or in case you can’t or don’t want to do the demo, you can unhide these slides to show the students how it can be done.</a:t>
            </a:r>
            <a:endParaRPr lang="nl-NL" dirty="0"/>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9</a:t>
            </a:fld>
            <a:endParaRPr lang="en-US" dirty="0"/>
          </a:p>
        </p:txBody>
      </p:sp>
    </p:spTree>
    <p:extLst>
      <p:ext uri="{BB962C8B-B14F-4D97-AF65-F5344CB8AC3E}">
        <p14:creationId xmlns:p14="http://schemas.microsoft.com/office/powerpoint/2010/main" val="30760636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4" y="0"/>
            <a:ext cx="9143136" cy="5143744"/>
          </a:xfrm>
          <a:prstGeom prst="rect">
            <a:avLst/>
          </a:prstGeom>
        </p:spPr>
      </p:pic>
      <p:sp>
        <p:nvSpPr>
          <p:cNvPr id="2" name="Rectangle 1"/>
          <p:cNvSpPr/>
          <p:nvPr/>
        </p:nvSpPr>
        <p:spPr bwMode="auto">
          <a:xfrm>
            <a:off x="201930" y="1558350"/>
            <a:ext cx="4979670" cy="2694435"/>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err="1">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sz="quarter" idx="14" hasCustomPrompt="1"/>
          </p:nvPr>
        </p:nvSpPr>
        <p:spPr bwMode="auto">
          <a:xfrm>
            <a:off x="200762" y="2758068"/>
            <a:ext cx="4973404" cy="1494717"/>
          </a:xfrm>
        </p:spPr>
        <p:txBody>
          <a:bodyPr lIns="182880" tIns="109728" rIns="182880" bIns="109728" anchor="b">
            <a:noAutofit/>
          </a:bodyPr>
          <a:lstStyle>
            <a:lvl1pPr marL="0" indent="0">
              <a:spcBef>
                <a:spcPts val="0"/>
              </a:spcBef>
              <a:buNone/>
              <a:defRPr sz="1800">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336439" y="352550"/>
            <a:ext cx="1344637" cy="288081"/>
          </a:xfrm>
          <a:prstGeom prst="rect">
            <a:avLst/>
          </a:prstGeom>
        </p:spPr>
      </p:pic>
      <p:sp>
        <p:nvSpPr>
          <p:cNvPr id="10" name="Text Placeholder 2"/>
          <p:cNvSpPr txBox="1">
            <a:spLocks/>
          </p:cNvSpPr>
          <p:nvPr/>
        </p:nvSpPr>
        <p:spPr bwMode="auto">
          <a:xfrm>
            <a:off x="204976" y="4588970"/>
            <a:ext cx="2218627" cy="403444"/>
          </a:xfrm>
          <a:prstGeom prst="rect">
            <a:avLst/>
          </a:prstGeom>
        </p:spPr>
        <p:txBody>
          <a:bodyPr vert="horz" wrap="square" lIns="107571" tIns="80678" rIns="107571" bIns="8067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765" b="1" dirty="0">
                <a:solidFill>
                  <a:schemeClr val="bg1"/>
                </a:solidFill>
              </a:rPr>
              <a:t>Microsoft Services</a:t>
            </a:r>
            <a:endParaRPr lang="en-US" sz="1765" dirty="0">
              <a:solidFill>
                <a:schemeClr val="bg1"/>
              </a:solidFill>
              <a:latin typeface="Segoe UI"/>
            </a:endParaRPr>
          </a:p>
        </p:txBody>
      </p:sp>
      <p:sp>
        <p:nvSpPr>
          <p:cNvPr id="4" name="TextBox 3">
            <a:extLst>
              <a:ext uri="{FF2B5EF4-FFF2-40B4-BE49-F238E27FC236}">
                <a16:creationId xmlns:a16="http://schemas.microsoft.com/office/drawing/2014/main" id="{ADD40EEE-53E4-4EC6-AAE5-62E1E159C6E4}"/>
              </a:ext>
            </a:extLst>
          </p:cNvPr>
          <p:cNvSpPr txBox="1"/>
          <p:nvPr userDrawn="1"/>
        </p:nvSpPr>
        <p:spPr>
          <a:xfrm>
            <a:off x="200235" y="1568497"/>
            <a:ext cx="4981365" cy="423853"/>
          </a:xfrm>
          <a:prstGeom prst="rect">
            <a:avLst/>
          </a:prstGeom>
          <a:noFill/>
        </p:spPr>
        <p:txBody>
          <a:bodyPr wrap="square" lIns="182880" tIns="91440" rIns="182880" bIns="91440" rtlCol="0">
            <a:noAutofit/>
          </a:bodyPr>
          <a:lstStyle/>
          <a:p>
            <a:pPr>
              <a:lnSpc>
                <a:spcPct val="90000"/>
              </a:lnSpc>
              <a:spcAft>
                <a:spcPts val="600"/>
              </a:spcAft>
            </a:pPr>
            <a:r>
              <a:rPr kumimoji="0" lang="en-GB" sz="2400" b="0" i="0" u="none" strike="noStrike" kern="1200" cap="none" spc="-74" normalizeH="0" baseline="0" noProof="0" dirty="0">
                <a:ln w="3175">
                  <a:noFill/>
                </a:ln>
                <a:gradFill>
                  <a:gsLst>
                    <a:gs pos="57576">
                      <a:srgbClr val="FFFFFF"/>
                    </a:gs>
                    <a:gs pos="35000">
                      <a:srgbClr val="FFFFFF"/>
                    </a:gs>
                  </a:gsLst>
                  <a:lin ang="5400000" scaled="0"/>
                </a:gradFill>
                <a:effectLst/>
                <a:uLnTx/>
                <a:uFillTx/>
                <a:latin typeface="+mj-lt"/>
                <a:ea typeface="+mn-ea"/>
                <a:cs typeface="Segoe UI" pitchFamily="34" charset="0"/>
              </a:rPr>
              <a:t>WorkshopPLUS: SharePoint Developer</a:t>
            </a:r>
            <a:endParaRPr kumimoji="0" lang="en-US" sz="2400" b="0" i="0" u="none" strike="noStrike" kern="1200" cap="none" spc="-74" normalizeH="0" baseline="0" dirty="0">
              <a:ln w="3175">
                <a:noFill/>
              </a:ln>
              <a:gradFill>
                <a:gsLst>
                  <a:gs pos="57576">
                    <a:srgbClr val="FFFFFF"/>
                  </a:gs>
                  <a:gs pos="35000">
                    <a:srgbClr val="FFFFFF"/>
                  </a:gs>
                </a:gsLst>
                <a:lin ang="5400000" scaled="0"/>
              </a:gradFill>
              <a:effectLst/>
              <a:uLnTx/>
              <a:uFillTx/>
              <a:latin typeface="+mj-lt"/>
              <a:ea typeface="+mn-ea"/>
              <a:cs typeface="Segoe UI" pitchFamily="34" charset="0"/>
            </a:endParaRPr>
          </a:p>
        </p:txBody>
      </p:sp>
      <p:sp>
        <p:nvSpPr>
          <p:cNvPr id="14" name="Text Placeholder 2">
            <a:extLst>
              <a:ext uri="{FF2B5EF4-FFF2-40B4-BE49-F238E27FC236}">
                <a16:creationId xmlns:a16="http://schemas.microsoft.com/office/drawing/2014/main" id="{0ADE105B-2BA7-4359-9E7D-78B3767C8B0A}"/>
              </a:ext>
            </a:extLst>
          </p:cNvPr>
          <p:cNvSpPr>
            <a:spLocks noGrp="1"/>
          </p:cNvSpPr>
          <p:nvPr>
            <p:ph type="body" sz="quarter" idx="15" hasCustomPrompt="1"/>
          </p:nvPr>
        </p:nvSpPr>
        <p:spPr bwMode="auto">
          <a:xfrm>
            <a:off x="211913" y="2349192"/>
            <a:ext cx="4973404" cy="386575"/>
          </a:xfrm>
        </p:spPr>
        <p:txBody>
          <a:bodyPr lIns="182880" tIns="91440" rIns="182880" bIns="91440">
            <a:noAutofit/>
          </a:bodyPr>
          <a:lstStyle>
            <a:lvl1pPr marL="0" indent="0">
              <a:spcBef>
                <a:spcPts val="0"/>
              </a:spcBef>
              <a:buNone/>
              <a:defRPr sz="2000">
                <a:gradFill>
                  <a:gsLst>
                    <a:gs pos="57576">
                      <a:srgbClr val="FFFFFF"/>
                    </a:gs>
                    <a:gs pos="35000">
                      <a:srgbClr val="FFFFFF"/>
                    </a:gs>
                  </a:gsLst>
                  <a:lin ang="5400000" scaled="0"/>
                </a:gradFill>
              </a:defRPr>
            </a:lvl1pPr>
          </a:lstStyle>
          <a:p>
            <a:pPr lvl="0"/>
            <a:r>
              <a:rPr lang="en-US" dirty="0"/>
              <a:t>Lesson Name</a:t>
            </a:r>
          </a:p>
        </p:txBody>
      </p:sp>
      <p:sp>
        <p:nvSpPr>
          <p:cNvPr id="15" name="Text Placeholder 2">
            <a:extLst>
              <a:ext uri="{FF2B5EF4-FFF2-40B4-BE49-F238E27FC236}">
                <a16:creationId xmlns:a16="http://schemas.microsoft.com/office/drawing/2014/main" id="{08FFE87E-6A5C-441B-8E27-79BDE65AA7AE}"/>
              </a:ext>
            </a:extLst>
          </p:cNvPr>
          <p:cNvSpPr>
            <a:spLocks noGrp="1"/>
          </p:cNvSpPr>
          <p:nvPr>
            <p:ph type="body" sz="quarter" idx="16" hasCustomPrompt="1"/>
          </p:nvPr>
        </p:nvSpPr>
        <p:spPr bwMode="auto">
          <a:xfrm>
            <a:off x="215630" y="1966330"/>
            <a:ext cx="4973404" cy="367991"/>
          </a:xfrm>
        </p:spPr>
        <p:txBody>
          <a:bodyPr lIns="182880" tIns="91440" rIns="182880" bIns="91440">
            <a:noAutofit/>
          </a:bodyPr>
          <a:lstStyle>
            <a:lvl1pPr marL="0" indent="0">
              <a:spcBef>
                <a:spcPts val="0"/>
              </a:spcBef>
              <a:buNone/>
              <a:defRPr sz="2400">
                <a:gradFill>
                  <a:gsLst>
                    <a:gs pos="57576">
                      <a:srgbClr val="FFFFFF"/>
                    </a:gs>
                    <a:gs pos="35000">
                      <a:srgbClr val="FFFFFF"/>
                    </a:gs>
                  </a:gsLst>
                  <a:lin ang="5400000" scaled="0"/>
                </a:gradFill>
              </a:defRPr>
            </a:lvl1pPr>
          </a:lstStyle>
          <a:p>
            <a:pPr lvl="0"/>
            <a:r>
              <a:rPr lang="en-US" dirty="0"/>
              <a:t>Module Name</a:t>
            </a:r>
          </a:p>
        </p:txBody>
      </p:sp>
    </p:spTree>
    <p:extLst>
      <p:ext uri="{BB962C8B-B14F-4D97-AF65-F5344CB8AC3E}">
        <p14:creationId xmlns:p14="http://schemas.microsoft.com/office/powerpoint/2010/main" val="1845725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65586123"/>
      </p:ext>
    </p:extLst>
  </p:cSld>
  <p:clrMapOvr>
    <a:masterClrMapping/>
  </p:clrMapOvr>
  <p:transition>
    <p:fade/>
  </p:transition>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889767"/>
            <a:ext cx="7394337" cy="2023491"/>
          </a:xfrm>
          <a:noFill/>
        </p:spPr>
        <p:txBody>
          <a:bodyPr tIns="91440" bIns="91440" anchor="t" anchorCtr="0"/>
          <a:lstStyle>
            <a:lvl1pPr>
              <a:defRPr sz="5294" spc="-74"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01930" y="2907958"/>
            <a:ext cx="7395505" cy="1345411"/>
          </a:xfrm>
          <a:noFill/>
        </p:spPr>
        <p:txBody>
          <a:bodyPr lIns="182880" tIns="146304" rIns="182880" bIns="146304">
            <a:noAutofit/>
          </a:bodyPr>
          <a:lstStyle>
            <a:lvl1pPr marL="0" indent="0">
              <a:spcBef>
                <a:spcPts val="0"/>
              </a:spcBef>
              <a:buNone/>
              <a:defRPr sz="2647"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23338552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1563129"/>
            <a:ext cx="8740142" cy="917880"/>
          </a:xfrm>
          <a:noFill/>
        </p:spPr>
        <p:txBody>
          <a:bodyPr tIns="91440" bIns="91440" anchor="t" anchorCtr="0">
            <a:spAutoFit/>
          </a:bodyPr>
          <a:lstStyle>
            <a:lvl1pPr>
              <a:defRPr sz="5294" spc="-74"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481882515"/>
      </p:ext>
    </p:extLst>
  </p:cSld>
  <p:clrMapOvr>
    <a:overrideClrMapping bg1="dk1" tx1="lt1" bg2="dk2" tx2="lt2" accent1="accent1" accent2="accent2" accent3="accent3" accent4="accent4" accent5="accent5" accent6="accent6" hlink="hlink" folHlink="folHlink"/>
  </p:clrMapOvr>
  <p:transition>
    <p:fade/>
  </p:transition>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de Samp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p:nvSpPr>
        <p:spPr bwMode="hidden">
          <a:xfrm>
            <a:off x="1" y="891882"/>
            <a:ext cx="9144000" cy="425161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2" tIns="34292" rIns="34292" bIns="34292" numCol="1" spcCol="0" rtlCol="0" fromWordArt="0" anchor="ctr" anchorCtr="0" forceAA="0" compatLnSpc="1">
            <a:prstTxWarp prst="textNoShape">
              <a:avLst/>
            </a:prstTxWarp>
            <a:noAutofit/>
          </a:bodyPr>
          <a:lstStyle/>
          <a:p>
            <a:pPr algn="ctr" defTabSz="685647" fontAlgn="base">
              <a:spcBef>
                <a:spcPct val="0"/>
              </a:spcBef>
              <a:spcAft>
                <a:spcPct val="0"/>
              </a:spcAft>
            </a:pPr>
            <a:endParaRPr lang="en-US" sz="1324">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01930" y="897991"/>
            <a:ext cx="8740141" cy="1516697"/>
          </a:xfrm>
        </p:spPr>
        <p:txBody>
          <a:bodyPr/>
          <a:lstStyle>
            <a:lvl1pPr marL="0" indent="0">
              <a:buNone/>
              <a:defRPr sz="2426">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5482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2986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59894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7727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259510"/>
      </p:ext>
    </p:extLst>
  </p:cSld>
  <p:clrMapOvr>
    <a:masterClrMapping/>
  </p:clrMapOvr>
  <p:transition>
    <p:fade/>
  </p:transition>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01930" y="4627544"/>
            <a:ext cx="8717498" cy="296495"/>
          </a:xfrm>
          <a:prstGeom prst="rect">
            <a:avLst/>
          </a:prstGeom>
          <a:noFill/>
          <a:ln w="12700">
            <a:noFill/>
            <a:miter lim="800000"/>
            <a:headEnd type="none" w="sm" len="sm"/>
            <a:tailEnd type="none" w="sm" len="sm"/>
          </a:ln>
          <a:effectLst/>
        </p:spPr>
        <p:txBody>
          <a:bodyPr vert="horz" wrap="square" lIns="134464" tIns="107571" rIns="134464" bIns="107571" numCol="1" anchor="t" anchorCtr="0" compatLnSpc="1">
            <a:prstTxWarp prst="textNoShape">
              <a:avLst/>
            </a:prstTxWarp>
            <a:spAutoFit/>
          </a:bodyPr>
          <a:lstStyle/>
          <a:p>
            <a:pPr defTabSz="685513" eaLnBrk="0" hangingPunct="0"/>
            <a:r>
              <a:rPr lang="en-US" sz="515" dirty="0">
                <a:gradFill>
                  <a:gsLst>
                    <a:gs pos="0">
                      <a:schemeClr val="tx1"/>
                    </a:gs>
                    <a:gs pos="100000">
                      <a:schemeClr val="tx1"/>
                    </a:gs>
                  </a:gsLst>
                  <a:lin ang="5400000" scaled="0"/>
                </a:gradFill>
                <a:cs typeface="Segoe UI" pitchFamily="34" charset="0"/>
              </a:rPr>
              <a:t>© 2020 Microsoft Corporation. All rights reserved.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a:off x="337652" y="2312739"/>
            <a:ext cx="2417896" cy="518021"/>
          </a:xfrm>
          <a:prstGeom prst="rect">
            <a:avLst/>
          </a:prstGeom>
        </p:spPr>
      </p:pic>
    </p:spTree>
    <p:extLst>
      <p:ext uri="{BB962C8B-B14F-4D97-AF65-F5344CB8AC3E}">
        <p14:creationId xmlns:p14="http://schemas.microsoft.com/office/powerpoint/2010/main" val="1532807720"/>
      </p:ext>
    </p:extLst>
  </p:cSld>
  <p:clrMapOvr>
    <a:masterClrMapping/>
  </p:clrMapOvr>
  <p:transition>
    <p:fade/>
  </p:transition>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erms of use">
    <p:bg>
      <p:bgPr>
        <a:solidFill>
          <a:schemeClr val="bg1"/>
        </a:solidFill>
        <a:effectLst/>
      </p:bgPr>
    </p:bg>
    <p:spTree>
      <p:nvGrpSpPr>
        <p:cNvPr id="1" name=""/>
        <p:cNvGrpSpPr/>
        <p:nvPr/>
      </p:nvGrpSpPr>
      <p:grpSpPr>
        <a:xfrm>
          <a:off x="0" y="0"/>
          <a:ext cx="0" cy="0"/>
          <a:chOff x="0" y="0"/>
          <a:chExt cx="0" cy="0"/>
        </a:xfrm>
      </p:grpSpPr>
      <p:sp>
        <p:nvSpPr>
          <p:cNvPr id="2" name="Content Placeholder 2"/>
          <p:cNvSpPr txBox="1">
            <a:spLocks/>
          </p:cNvSpPr>
          <p:nvPr/>
        </p:nvSpPr>
        <p:spPr>
          <a:xfrm>
            <a:off x="171450" y="271462"/>
            <a:ext cx="8858250" cy="4471988"/>
          </a:xfrm>
          <a:prstGeom prst="rect">
            <a:avLst/>
          </a:prstGeom>
        </p:spPr>
        <p:txBody>
          <a:bodyPr vert="horz" lIns="68570" tIns="34285" rIns="68570" bIns="34285"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725" b="1" dirty="0">
                <a:solidFill>
                  <a:srgbClr val="000000"/>
                </a:solidFill>
              </a:rPr>
              <a:t>Conditions and Terms of Use</a:t>
            </a:r>
          </a:p>
          <a:p>
            <a:r>
              <a:rPr lang="en-US" sz="1125" dirty="0">
                <a:solidFill>
                  <a:srgbClr val="0A5BBA"/>
                </a:solidFill>
              </a:rPr>
              <a:t>Microsoft Confidential</a:t>
            </a:r>
          </a:p>
          <a:p>
            <a:r>
              <a:rPr lang="en-US" sz="1350"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350"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350"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350" dirty="0">
              <a:solidFill>
                <a:srgbClr val="000000"/>
              </a:solidFill>
            </a:endParaRPr>
          </a:p>
          <a:p>
            <a:r>
              <a:rPr lang="en-US" sz="1725" b="1" dirty="0">
                <a:solidFill>
                  <a:srgbClr val="000000"/>
                </a:solidFill>
              </a:rPr>
              <a:t>Copyright and Trademarks </a:t>
            </a:r>
          </a:p>
          <a:p>
            <a:r>
              <a:rPr lang="en-US" sz="1125" dirty="0">
                <a:solidFill>
                  <a:srgbClr val="0A5BBA"/>
                </a:solidFill>
              </a:rPr>
              <a:t>© 2020 Microsoft Corporation. All rights reserved.</a:t>
            </a:r>
          </a:p>
          <a:p>
            <a:r>
              <a:rPr lang="en-US" sz="1350"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350"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350" dirty="0">
                <a:solidFill>
                  <a:srgbClr val="000000"/>
                </a:solidFill>
              </a:rPr>
              <a:t>For more information, see </a:t>
            </a:r>
            <a:r>
              <a:rPr lang="en-US" sz="1350" b="1" dirty="0">
                <a:solidFill>
                  <a:srgbClr val="000000"/>
                </a:solidFill>
              </a:rPr>
              <a:t>Use of Microsoft Copyrighted Content </a:t>
            </a:r>
            <a:r>
              <a:rPr lang="en-US" sz="1350" dirty="0">
                <a:solidFill>
                  <a:srgbClr val="000000"/>
                </a:solidFill>
              </a:rPr>
              <a:t>at</a:t>
            </a:r>
            <a:br>
              <a:rPr lang="en-US" sz="1350" dirty="0">
                <a:solidFill>
                  <a:srgbClr val="000000"/>
                </a:solidFill>
              </a:rPr>
            </a:br>
            <a:r>
              <a:rPr lang="en-US" sz="1350" dirty="0">
                <a:solidFill>
                  <a:srgbClr val="FF0000"/>
                </a:solidFill>
                <a:hlinkClick r:id="rId2"/>
              </a:rPr>
              <a:t>https://www.microsoft.com/en-us/legal/intellectualproperty/permissions/default.aspx</a:t>
            </a:r>
            <a:r>
              <a:rPr lang="en-US" sz="1350" dirty="0">
                <a:solidFill>
                  <a:srgbClr val="FF0000"/>
                </a:solidFill>
              </a:rPr>
              <a:t> </a:t>
            </a:r>
          </a:p>
          <a:p>
            <a:r>
              <a:rPr lang="en-US" sz="1350" dirty="0">
                <a:solidFill>
                  <a:srgbClr val="000000"/>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3648613291"/>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01929" y="891882"/>
            <a:ext cx="8740142" cy="1538242"/>
          </a:xfrm>
        </p:spPr>
        <p:txBody>
          <a:bodyPr/>
          <a:lstStyle>
            <a:lvl1pPr marL="0" indent="0">
              <a:buNone/>
              <a:defRPr>
                <a:gradFill>
                  <a:gsLst>
                    <a:gs pos="1250">
                      <a:schemeClr val="tx2"/>
                    </a:gs>
                    <a:gs pos="99000">
                      <a:schemeClr val="tx2"/>
                    </a:gs>
                  </a:gsLst>
                  <a:lin ang="5400000" scaled="0"/>
                </a:gradFill>
              </a:defRPr>
            </a:lvl1pPr>
            <a:lvl2pPr marL="0" indent="0">
              <a:buFontTx/>
              <a:buNone/>
              <a:defRPr sz="1471"/>
            </a:lvl2pPr>
            <a:lvl3pPr marL="168090" indent="0">
              <a:buNone/>
              <a:defRPr/>
            </a:lvl3pPr>
            <a:lvl4pPr marL="336179" indent="0">
              <a:buNone/>
              <a:defRPr/>
            </a:lvl4pPr>
            <a:lvl5pPr marL="504269"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01591438"/>
      </p:ext>
    </p:extLst>
  </p:cSld>
  <p:clrMapOvr>
    <a:masterClrMapping/>
  </p:clrMapOvr>
  <p:transition>
    <p:fade/>
  </p:transition>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01929" y="891882"/>
            <a:ext cx="8740142" cy="1538242"/>
          </a:xfrm>
        </p:spPr>
        <p:txBody>
          <a:bodyPr/>
          <a:lstStyle>
            <a:lvl1pPr marL="0" indent="0">
              <a:buNone/>
              <a:defRPr>
                <a:gradFill>
                  <a:gsLst>
                    <a:gs pos="1250">
                      <a:schemeClr val="tx1"/>
                    </a:gs>
                    <a:gs pos="99000">
                      <a:schemeClr val="tx1"/>
                    </a:gs>
                  </a:gsLst>
                  <a:lin ang="5400000" scaled="0"/>
                </a:gradFill>
              </a:defRPr>
            </a:lvl1pPr>
            <a:lvl2pPr marL="0" indent="0">
              <a:buFontTx/>
              <a:buNone/>
              <a:defRPr sz="1471"/>
            </a:lvl2pPr>
            <a:lvl3pPr marL="168090" indent="0">
              <a:buNone/>
              <a:defRPr/>
            </a:lvl3pPr>
            <a:lvl4pPr marL="336179" indent="0">
              <a:buNone/>
              <a:defRPr/>
            </a:lvl4pPr>
            <a:lvl5pPr marL="504269"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78988224"/>
      </p:ext>
    </p:extLst>
  </p:cSld>
  <p:clrMapOvr>
    <a:masterClrMapping/>
  </p:clrMapOvr>
  <p:transition>
    <p:fade/>
  </p:transition>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891882"/>
            <a:ext cx="8740142" cy="1547347"/>
          </a:xfrm>
        </p:spPr>
        <p:txBody>
          <a:bodyPr>
            <a:spAutoFit/>
          </a:bodyPr>
          <a:lstStyle>
            <a:lvl1pPr>
              <a:defRPr sz="2647">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94341450"/>
      </p:ext>
    </p:extLst>
  </p:cSld>
  <p:clrMapOvr>
    <a:masterClrMapping/>
  </p:clrMapOvr>
  <p:transition>
    <p:fade/>
  </p:transition>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891882"/>
            <a:ext cx="8740142" cy="1547347"/>
          </a:xfrm>
        </p:spPr>
        <p:txBody>
          <a:bodyPr>
            <a:spAutoFit/>
          </a:bodyPr>
          <a:lstStyle>
            <a:lvl1pPr>
              <a:defRPr sz="2647"/>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54116284"/>
      </p:ext>
    </p:extLst>
  </p:cSld>
  <p:clrMapOvr>
    <a:masterClrMapping/>
  </p:clrMapOvr>
  <p:transition>
    <p:fade/>
  </p:transition>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01930" y="891882"/>
            <a:ext cx="4033911" cy="1497589"/>
          </a:xfrm>
        </p:spPr>
        <p:txBody>
          <a:bodyPr wrap="square">
            <a:spAutoFit/>
          </a:bodyPr>
          <a:lstStyle>
            <a:lvl1pPr marL="0" indent="0">
              <a:spcBef>
                <a:spcPts val="900"/>
              </a:spcBef>
              <a:buClr>
                <a:schemeClr val="tx1"/>
              </a:buClr>
              <a:buFont typeface="Wingdings" pitchFamily="2" charset="2"/>
              <a:buNone/>
              <a:defRPr sz="2647"/>
            </a:lvl1pPr>
            <a:lvl2pPr marL="0" indent="0">
              <a:buNone/>
              <a:defRPr sz="1471"/>
            </a:lvl2pPr>
            <a:lvl3pPr marL="170424" indent="0">
              <a:buNone/>
              <a:tabLst/>
              <a:defRPr sz="1471"/>
            </a:lvl3pPr>
            <a:lvl4pPr marL="338514" indent="0">
              <a:buNone/>
              <a:defRPr/>
            </a:lvl4pPr>
            <a:lvl5pPr marL="5042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4908161" y="891882"/>
            <a:ext cx="4033911" cy="1497589"/>
          </a:xfrm>
        </p:spPr>
        <p:txBody>
          <a:bodyPr wrap="square">
            <a:spAutoFit/>
          </a:bodyPr>
          <a:lstStyle>
            <a:lvl1pPr marL="0" indent="0">
              <a:spcBef>
                <a:spcPts val="900"/>
              </a:spcBef>
              <a:buClr>
                <a:schemeClr val="tx1"/>
              </a:buClr>
              <a:buFont typeface="Wingdings" pitchFamily="2" charset="2"/>
              <a:buNone/>
              <a:defRPr sz="2647"/>
            </a:lvl1pPr>
            <a:lvl2pPr marL="0" indent="0">
              <a:buNone/>
              <a:defRPr sz="1471"/>
            </a:lvl2pPr>
            <a:lvl3pPr marL="170424" indent="0">
              <a:buNone/>
              <a:tabLst/>
              <a:defRPr sz="1471"/>
            </a:lvl3pPr>
            <a:lvl4pPr marL="338514" indent="0">
              <a:buNone/>
              <a:defRPr/>
            </a:lvl4pPr>
            <a:lvl5pPr marL="5042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4832067"/>
      </p:ext>
    </p:extLst>
  </p:cSld>
  <p:clrMapOvr>
    <a:masterClrMapping/>
  </p:clrMapOvr>
  <p:transition>
    <p:fade/>
  </p:transition>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01930" y="891882"/>
            <a:ext cx="4033911" cy="1506566"/>
          </a:xfrm>
        </p:spPr>
        <p:txBody>
          <a:bodyPr wrap="square">
            <a:spAutoFit/>
          </a:bodyPr>
          <a:lstStyle>
            <a:lvl1pPr marL="211280" indent="-211280">
              <a:spcBef>
                <a:spcPts val="900"/>
              </a:spcBef>
              <a:buClr>
                <a:schemeClr val="tx2"/>
              </a:buClr>
              <a:buFont typeface="Arial" pitchFamily="34" charset="0"/>
              <a:buChar char="•"/>
              <a:defRPr sz="2353">
                <a:gradFill>
                  <a:gsLst>
                    <a:gs pos="1250">
                      <a:schemeClr val="tx2"/>
                    </a:gs>
                    <a:gs pos="99000">
                      <a:schemeClr val="tx2"/>
                    </a:gs>
                  </a:gsLst>
                  <a:lin ang="5400000" scaled="0"/>
                </a:gradFill>
              </a:defRPr>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4908161" y="891882"/>
            <a:ext cx="4033911" cy="1506566"/>
          </a:xfrm>
        </p:spPr>
        <p:txBody>
          <a:bodyPr wrap="square">
            <a:spAutoFit/>
          </a:bodyPr>
          <a:lstStyle>
            <a:lvl1pPr marL="211280" indent="-211280">
              <a:spcBef>
                <a:spcPts val="900"/>
              </a:spcBef>
              <a:buClr>
                <a:schemeClr val="tx2"/>
              </a:buClr>
              <a:buFont typeface="Arial" pitchFamily="34" charset="0"/>
              <a:buChar char="•"/>
              <a:defRPr sz="2353">
                <a:gradFill>
                  <a:gsLst>
                    <a:gs pos="1250">
                      <a:schemeClr val="tx2"/>
                    </a:gs>
                    <a:gs pos="99000">
                      <a:schemeClr val="tx2"/>
                    </a:gs>
                  </a:gsLst>
                  <a:lin ang="5400000" scaled="0"/>
                </a:gradFill>
              </a:defRPr>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27436031"/>
      </p:ext>
    </p:extLst>
  </p:cSld>
  <p:clrMapOvr>
    <a:masterClrMapping/>
  </p:clrMapOvr>
  <p:transition>
    <p:fade/>
  </p:transition>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01930" y="891882"/>
            <a:ext cx="4033911" cy="1506566"/>
          </a:xfrm>
        </p:spPr>
        <p:txBody>
          <a:bodyPr wrap="square">
            <a:spAutoFit/>
          </a:bodyPr>
          <a:lstStyle>
            <a:lvl1pPr marL="211280" indent="-211280">
              <a:spcBef>
                <a:spcPts val="900"/>
              </a:spcBef>
              <a:buClr>
                <a:schemeClr val="tx1"/>
              </a:buClr>
              <a:buFont typeface="Arial" pitchFamily="34" charset="0"/>
              <a:buChar char="•"/>
              <a:defRPr sz="2353"/>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4908161" y="891882"/>
            <a:ext cx="4033911" cy="1506566"/>
          </a:xfrm>
        </p:spPr>
        <p:txBody>
          <a:bodyPr wrap="square">
            <a:spAutoFit/>
          </a:bodyPr>
          <a:lstStyle>
            <a:lvl1pPr marL="211280" indent="-211280">
              <a:spcBef>
                <a:spcPts val="900"/>
              </a:spcBef>
              <a:buClr>
                <a:schemeClr val="tx1"/>
              </a:buClr>
              <a:buFont typeface="Arial" pitchFamily="34" charset="0"/>
              <a:buChar char="•"/>
              <a:defRPr sz="2353"/>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27508145"/>
      </p:ext>
    </p:extLst>
  </p:cSld>
  <p:clrMapOvr>
    <a:masterClrMapping/>
  </p:clrMapOvr>
  <p:transition>
    <p:fade/>
  </p:transition>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930" y="217133"/>
            <a:ext cx="8741880" cy="674749"/>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01931" y="891883"/>
            <a:ext cx="8740140" cy="1587999"/>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p:nvPicPr>
        <p:blipFill>
          <a:blip r:embed="rId16"/>
          <a:stretch>
            <a:fillRect/>
          </a:stretch>
        </p:blipFill>
        <p:spPr>
          <a:xfrm rot="5400000">
            <a:off x="6906561" y="2243274"/>
            <a:ext cx="5143967" cy="657418"/>
          </a:xfrm>
          <a:prstGeom prst="rect">
            <a:avLst/>
          </a:prstGeom>
        </p:spPr>
      </p:pic>
    </p:spTree>
    <p:extLst>
      <p:ext uri="{BB962C8B-B14F-4D97-AF65-F5344CB8AC3E}">
        <p14:creationId xmlns:p14="http://schemas.microsoft.com/office/powerpoint/2010/main" val="3600950710"/>
      </p:ext>
    </p:extLst>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 id="2147483882" r:id="rId12"/>
    <p:sldLayoutId id="2147483883" r:id="rId13"/>
    <p:sldLayoutId id="2147483884" r:id="rId14"/>
  </p:sldLayoutIdLst>
  <p:transition>
    <p:fade/>
  </p:transition>
  <p:hf hdr="0" dt="0"/>
  <p:txStyles>
    <p:titleStyle>
      <a:lvl1pPr algn="l" defTabSz="685845" rtl="0" eaLnBrk="1" latinLnBrk="0" hangingPunct="1">
        <a:lnSpc>
          <a:spcPct val="90000"/>
        </a:lnSpc>
        <a:spcBef>
          <a:spcPct val="0"/>
        </a:spcBef>
        <a:buNone/>
        <a:defRPr lang="en-US" sz="3529"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134" marR="0" indent="-252134" algn="l" defTabSz="685845" rtl="0" eaLnBrk="1" fontAlgn="auto" latinLnBrk="0" hangingPunct="1">
        <a:lnSpc>
          <a:spcPct val="90000"/>
        </a:lnSpc>
        <a:spcBef>
          <a:spcPct val="20000"/>
        </a:spcBef>
        <a:spcAft>
          <a:spcPts val="0"/>
        </a:spcAft>
        <a:buClrTx/>
        <a:buSzPct val="90000"/>
        <a:buFont typeface="Arial" pitchFamily="34" charset="0"/>
        <a:buChar char="•"/>
        <a:tabLst/>
        <a:defRPr sz="2941" kern="1200" spc="0" baseline="0">
          <a:gradFill>
            <a:gsLst>
              <a:gs pos="1250">
                <a:schemeClr val="tx1"/>
              </a:gs>
              <a:gs pos="100000">
                <a:schemeClr val="tx1"/>
              </a:gs>
            </a:gsLst>
            <a:lin ang="5400000" scaled="0"/>
          </a:gradFill>
          <a:latin typeface="+mj-lt"/>
          <a:ea typeface="+mn-ea"/>
          <a:cs typeface="+mn-cs"/>
        </a:defRPr>
      </a:lvl1pPr>
      <a:lvl2pPr marL="429562" marR="0" indent="-177428" algn="l" defTabSz="685845"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314"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3pPr>
      <a:lvl4pPr marL="756403"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324" kern="1200" spc="0" baseline="0">
          <a:gradFill>
            <a:gsLst>
              <a:gs pos="1250">
                <a:schemeClr val="tx1"/>
              </a:gs>
              <a:gs pos="100000">
                <a:schemeClr val="tx1"/>
              </a:gs>
            </a:gsLst>
            <a:lin ang="5400000" scaled="0"/>
          </a:gradFill>
          <a:latin typeface="+mn-lt"/>
          <a:ea typeface="+mn-ea"/>
          <a:cs typeface="+mn-cs"/>
        </a:defRPr>
      </a:lvl4pPr>
      <a:lvl5pPr marL="924493"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324" kern="1200" spc="0" baseline="0">
          <a:gradFill>
            <a:gsLst>
              <a:gs pos="1250">
                <a:schemeClr val="tx1"/>
              </a:gs>
              <a:gs pos="100000">
                <a:schemeClr val="tx1"/>
              </a:gs>
            </a:gsLst>
            <a:lin ang="5400000" scaled="0"/>
          </a:gradFill>
          <a:latin typeface="+mn-lt"/>
          <a:ea typeface="+mn-ea"/>
          <a:cs typeface="+mn-cs"/>
        </a:defRPr>
      </a:lvl5pPr>
      <a:lvl6pPr marL="1886074"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997"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920"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843"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845" rtl="0" eaLnBrk="1" latinLnBrk="0" hangingPunct="1">
        <a:defRPr sz="1324" kern="1200">
          <a:solidFill>
            <a:schemeClr val="tx1"/>
          </a:solidFill>
          <a:latin typeface="+mn-lt"/>
          <a:ea typeface="+mn-ea"/>
          <a:cs typeface="+mn-cs"/>
        </a:defRPr>
      </a:lvl1pPr>
      <a:lvl2pPr marL="342923" algn="l" defTabSz="685845" rtl="0" eaLnBrk="1" latinLnBrk="0" hangingPunct="1">
        <a:defRPr sz="1324" kern="1200">
          <a:solidFill>
            <a:schemeClr val="tx1"/>
          </a:solidFill>
          <a:latin typeface="+mn-lt"/>
          <a:ea typeface="+mn-ea"/>
          <a:cs typeface="+mn-cs"/>
        </a:defRPr>
      </a:lvl2pPr>
      <a:lvl3pPr marL="685845" algn="l" defTabSz="685845" rtl="0" eaLnBrk="1" latinLnBrk="0" hangingPunct="1">
        <a:defRPr sz="1324" kern="1200">
          <a:solidFill>
            <a:schemeClr val="tx1"/>
          </a:solidFill>
          <a:latin typeface="+mn-lt"/>
          <a:ea typeface="+mn-ea"/>
          <a:cs typeface="+mn-cs"/>
        </a:defRPr>
      </a:lvl3pPr>
      <a:lvl4pPr marL="1028768" algn="l" defTabSz="685845" rtl="0" eaLnBrk="1" latinLnBrk="0" hangingPunct="1">
        <a:defRPr sz="1324" kern="1200">
          <a:solidFill>
            <a:schemeClr val="tx1"/>
          </a:solidFill>
          <a:latin typeface="+mn-lt"/>
          <a:ea typeface="+mn-ea"/>
          <a:cs typeface="+mn-cs"/>
        </a:defRPr>
      </a:lvl4pPr>
      <a:lvl5pPr marL="1371690" algn="l" defTabSz="685845" rtl="0" eaLnBrk="1" latinLnBrk="0" hangingPunct="1">
        <a:defRPr sz="1324" kern="1200">
          <a:solidFill>
            <a:schemeClr val="tx1"/>
          </a:solidFill>
          <a:latin typeface="+mn-lt"/>
          <a:ea typeface="+mn-ea"/>
          <a:cs typeface="+mn-cs"/>
        </a:defRPr>
      </a:lvl5pPr>
      <a:lvl6pPr marL="1714614" algn="l" defTabSz="685845" rtl="0" eaLnBrk="1" latinLnBrk="0" hangingPunct="1">
        <a:defRPr sz="1324" kern="1200">
          <a:solidFill>
            <a:schemeClr val="tx1"/>
          </a:solidFill>
          <a:latin typeface="+mn-lt"/>
          <a:ea typeface="+mn-ea"/>
          <a:cs typeface="+mn-cs"/>
        </a:defRPr>
      </a:lvl6pPr>
      <a:lvl7pPr marL="2057536" algn="l" defTabSz="685845" rtl="0" eaLnBrk="1" latinLnBrk="0" hangingPunct="1">
        <a:defRPr sz="1324" kern="1200">
          <a:solidFill>
            <a:schemeClr val="tx1"/>
          </a:solidFill>
          <a:latin typeface="+mn-lt"/>
          <a:ea typeface="+mn-ea"/>
          <a:cs typeface="+mn-cs"/>
        </a:defRPr>
      </a:lvl7pPr>
      <a:lvl8pPr marL="2400458" algn="l" defTabSz="685845" rtl="0" eaLnBrk="1" latinLnBrk="0" hangingPunct="1">
        <a:defRPr sz="1324" kern="1200">
          <a:solidFill>
            <a:schemeClr val="tx1"/>
          </a:solidFill>
          <a:latin typeface="+mn-lt"/>
          <a:ea typeface="+mn-ea"/>
          <a:cs typeface="+mn-cs"/>
        </a:defRPr>
      </a:lvl8pPr>
      <a:lvl9pPr marL="2743382" algn="l" defTabSz="685845"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6.jpe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6.jpeg"/><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9.xml"/><Relationship Id="rId1" Type="http://schemas.openxmlformats.org/officeDocument/2006/relationships/slideLayout" Target="../slideLayouts/slideLayout10.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0.xml"/><Relationship Id="rId1" Type="http://schemas.openxmlformats.org/officeDocument/2006/relationships/slideLayout" Target="../slideLayouts/slideLayout10.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1.xml"/><Relationship Id="rId1" Type="http://schemas.openxmlformats.org/officeDocument/2006/relationships/slideLayout" Target="../slideLayouts/slideLayout6.xml"/><Relationship Id="rId4" Type="http://schemas.openxmlformats.org/officeDocument/2006/relationships/image" Target="../media/image33.png"/></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6.xml"/><Relationship Id="rId1" Type="http://schemas.openxmlformats.org/officeDocument/2006/relationships/slideLayout" Target="../slideLayouts/slideLayout6.xml"/><Relationship Id="rId4" Type="http://schemas.openxmlformats.org/officeDocument/2006/relationships/image" Target="../media/image38.png"/></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8.xml"/><Relationship Id="rId1" Type="http://schemas.openxmlformats.org/officeDocument/2006/relationships/slideLayout" Target="../slideLayouts/slideLayout6.xml"/><Relationship Id="rId4" Type="http://schemas.openxmlformats.org/officeDocument/2006/relationships/image" Target="../media/image41.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41.xml"/><Relationship Id="rId1" Type="http://schemas.openxmlformats.org/officeDocument/2006/relationships/slideLayout" Target="../slideLayouts/slideLayout10.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BE5A6E4-2645-42C9-B5CB-D954C84DA7A8}"/>
              </a:ext>
            </a:extLst>
          </p:cNvPr>
          <p:cNvSpPr>
            <a:spLocks noGrp="1"/>
          </p:cNvSpPr>
          <p:nvPr>
            <p:ph type="body" sz="quarter" idx="14"/>
          </p:nvPr>
        </p:nvSpPr>
        <p:spPr/>
        <p:txBody>
          <a:bodyPr/>
          <a:lstStyle/>
          <a:p>
            <a:endParaRPr lang="en-US"/>
          </a:p>
        </p:txBody>
      </p:sp>
      <p:sp>
        <p:nvSpPr>
          <p:cNvPr id="8" name="Text Placeholder 7">
            <a:extLst>
              <a:ext uri="{FF2B5EF4-FFF2-40B4-BE49-F238E27FC236}">
                <a16:creationId xmlns:a16="http://schemas.microsoft.com/office/drawing/2014/main" id="{9C208377-C05A-440D-AEC4-DA1DEB4DC643}"/>
              </a:ext>
            </a:extLst>
          </p:cNvPr>
          <p:cNvSpPr>
            <a:spLocks noGrp="1"/>
          </p:cNvSpPr>
          <p:nvPr>
            <p:ph type="body" sz="quarter" idx="15"/>
          </p:nvPr>
        </p:nvSpPr>
        <p:spPr/>
        <p:txBody>
          <a:bodyPr/>
          <a:lstStyle/>
          <a:p>
            <a:r>
              <a:rPr lang="en-US" dirty="0"/>
              <a:t>Deploying Add-Ins</a:t>
            </a:r>
          </a:p>
        </p:txBody>
      </p:sp>
      <p:sp>
        <p:nvSpPr>
          <p:cNvPr id="9" name="Text Placeholder 8">
            <a:extLst>
              <a:ext uri="{FF2B5EF4-FFF2-40B4-BE49-F238E27FC236}">
                <a16:creationId xmlns:a16="http://schemas.microsoft.com/office/drawing/2014/main" id="{6813C291-5ACE-40F6-AFF1-B2D45E7E9020}"/>
              </a:ext>
            </a:extLst>
          </p:cNvPr>
          <p:cNvSpPr>
            <a:spLocks noGrp="1"/>
          </p:cNvSpPr>
          <p:nvPr>
            <p:ph type="body" sz="quarter" idx="16"/>
          </p:nvPr>
        </p:nvSpPr>
        <p:spPr/>
        <p:txBody>
          <a:bodyPr/>
          <a:lstStyle/>
          <a:p>
            <a:r>
              <a:rPr lang="en-US" dirty="0"/>
              <a:t>SharePoint Add-Ins</a:t>
            </a:r>
          </a:p>
        </p:txBody>
      </p:sp>
    </p:spTree>
    <p:extLst>
      <p:ext uri="{BB962C8B-B14F-4D97-AF65-F5344CB8AC3E}">
        <p14:creationId xmlns:p14="http://schemas.microsoft.com/office/powerpoint/2010/main" val="1816413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pPr marL="0" indent="0">
              <a:buNone/>
            </a:pPr>
            <a:r>
              <a:rPr lang="en-US" sz="2650">
                <a:solidFill>
                  <a:schemeClr val="accent1">
                    <a:lumMod val="75000"/>
                    <a:lumOff val="25000"/>
                  </a:schemeClr>
                </a:solidFill>
              </a:rPr>
              <a:t>SharePoint-hosted</a:t>
            </a:r>
          </a:p>
          <a:p>
            <a:r>
              <a:rPr lang="en-US" sz="2000"/>
              <a:t>Publishing the Add-In from Visual Studio creates .app file</a:t>
            </a:r>
          </a:p>
          <a:p>
            <a:endParaRPr lang="nl-NL" sz="2000" dirty="0"/>
          </a:p>
        </p:txBody>
      </p:sp>
      <p:sp>
        <p:nvSpPr>
          <p:cNvPr id="4" name="Title 3"/>
          <p:cNvSpPr>
            <a:spLocks noGrp="1"/>
          </p:cNvSpPr>
          <p:nvPr>
            <p:ph type="title"/>
          </p:nvPr>
        </p:nvSpPr>
        <p:spPr/>
        <p:txBody>
          <a:bodyPr/>
          <a:lstStyle/>
          <a:p>
            <a:r>
              <a:rPr lang="en-US"/>
              <a:t>Creating an Add-In Package</a:t>
            </a:r>
            <a:endParaRPr lang="nl-NL" dirty="0"/>
          </a:p>
        </p:txBody>
      </p:sp>
      <p:grpSp>
        <p:nvGrpSpPr>
          <p:cNvPr id="2" name="Group 1"/>
          <p:cNvGrpSpPr/>
          <p:nvPr/>
        </p:nvGrpSpPr>
        <p:grpSpPr>
          <a:xfrm>
            <a:off x="179058" y="1931353"/>
            <a:ext cx="8822067" cy="2850197"/>
            <a:chOff x="179058" y="1931353"/>
            <a:chExt cx="8822067" cy="2850197"/>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6135" y="2102688"/>
              <a:ext cx="3273026" cy="2667257"/>
            </a:xfrm>
            <a:prstGeom prst="rect">
              <a:avLst/>
            </a:prstGeom>
          </p:spPr>
        </p:pic>
        <p:pic>
          <p:nvPicPr>
            <p:cNvPr id="8" name="Picture 7"/>
            <p:cNvPicPr>
              <a:picLocks noChangeAspect="1"/>
            </p:cNvPicPr>
            <p:nvPr/>
          </p:nvPicPr>
          <p:blipFill>
            <a:blip r:embed="rId4"/>
            <a:stretch>
              <a:fillRect/>
            </a:stretch>
          </p:blipFill>
          <p:spPr>
            <a:xfrm>
              <a:off x="179058" y="2228703"/>
              <a:ext cx="3196674" cy="2552847"/>
            </a:xfrm>
            <a:prstGeom prst="rect">
              <a:avLst/>
            </a:prstGeom>
          </p:spPr>
        </p:pic>
        <p:pic>
          <p:nvPicPr>
            <p:cNvPr id="9" name="Picture 8"/>
            <p:cNvPicPr>
              <a:picLocks noChangeAspect="1"/>
            </p:cNvPicPr>
            <p:nvPr/>
          </p:nvPicPr>
          <p:blipFill rotWithShape="1">
            <a:blip r:embed="rId5">
              <a:extLst>
                <a:ext uri="{28A0092B-C50C-407E-A947-70E740481C1C}">
                  <a14:useLocalDpi xmlns:a14="http://schemas.microsoft.com/office/drawing/2010/main" val="0"/>
                </a:ext>
              </a:extLst>
            </a:blip>
            <a:srcRect l="-1"/>
            <a:stretch/>
          </p:blipFill>
          <p:spPr>
            <a:xfrm>
              <a:off x="1835806" y="1931353"/>
              <a:ext cx="1894624" cy="36670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10" name="Picture 9"/>
            <p:cNvPicPr>
              <a:picLocks noChangeAspect="1"/>
            </p:cNvPicPr>
            <p:nvPr/>
          </p:nvPicPr>
          <p:blipFill>
            <a:blip r:embed="rId6"/>
            <a:stretch>
              <a:fillRect/>
            </a:stretch>
          </p:blipFill>
          <p:spPr>
            <a:xfrm>
              <a:off x="6858000" y="2869619"/>
              <a:ext cx="2143125" cy="1019175"/>
            </a:xfrm>
            <a:prstGeom prst="rect">
              <a:avLst/>
            </a:prstGeom>
          </p:spPr>
        </p:pic>
        <p:sp>
          <p:nvSpPr>
            <p:cNvPr id="11" name="Right Arrow 10"/>
            <p:cNvSpPr/>
            <p:nvPr/>
          </p:nvSpPr>
          <p:spPr>
            <a:xfrm rot="16564689">
              <a:off x="183817" y="3283916"/>
              <a:ext cx="609600" cy="304800"/>
            </a:xfrm>
            <a:prstGeom prst="rightArrow">
              <a:avLst/>
            </a:prstGeom>
            <a:gradFill>
              <a:gsLst>
                <a:gs pos="0">
                  <a:schemeClr val="bg2">
                    <a:lumMod val="60000"/>
                    <a:lumOff val="40000"/>
                  </a:schemeClr>
                </a:gs>
                <a:gs pos="100000">
                  <a:schemeClr val="bg2"/>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ight Arrow 11"/>
            <p:cNvSpPr/>
            <p:nvPr/>
          </p:nvSpPr>
          <p:spPr>
            <a:xfrm rot="12810422">
              <a:off x="2351171" y="4157437"/>
              <a:ext cx="609600" cy="304800"/>
            </a:xfrm>
            <a:prstGeom prst="rightArrow">
              <a:avLst/>
            </a:prstGeom>
            <a:gradFill>
              <a:gsLst>
                <a:gs pos="0">
                  <a:schemeClr val="bg2">
                    <a:lumMod val="60000"/>
                    <a:lumOff val="40000"/>
                  </a:schemeClr>
                </a:gs>
                <a:gs pos="100000">
                  <a:schemeClr val="bg2"/>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ight Arrow 12"/>
            <p:cNvSpPr/>
            <p:nvPr/>
          </p:nvSpPr>
          <p:spPr>
            <a:xfrm rot="8151306">
              <a:off x="4097718" y="3226807"/>
              <a:ext cx="609600" cy="304800"/>
            </a:xfrm>
            <a:prstGeom prst="rightArrow">
              <a:avLst/>
            </a:prstGeom>
            <a:gradFill>
              <a:gsLst>
                <a:gs pos="0">
                  <a:schemeClr val="bg2">
                    <a:lumMod val="60000"/>
                    <a:lumOff val="40000"/>
                  </a:schemeClr>
                </a:gs>
                <a:gs pos="100000">
                  <a:schemeClr val="bg2"/>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ight Arrow 13"/>
            <p:cNvSpPr/>
            <p:nvPr/>
          </p:nvSpPr>
          <p:spPr>
            <a:xfrm rot="18424020">
              <a:off x="6828781" y="3750464"/>
              <a:ext cx="609600" cy="304800"/>
            </a:xfrm>
            <a:prstGeom prst="rightArrow">
              <a:avLst/>
            </a:prstGeom>
            <a:gradFill>
              <a:gsLst>
                <a:gs pos="0">
                  <a:schemeClr val="bg2">
                    <a:lumMod val="60000"/>
                    <a:lumOff val="40000"/>
                  </a:schemeClr>
                </a:gs>
                <a:gs pos="100000">
                  <a:schemeClr val="bg2"/>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60718304"/>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pPr marL="0" indent="0">
              <a:buNone/>
            </a:pPr>
            <a:r>
              <a:rPr lang="en-US" sz="2650">
                <a:solidFill>
                  <a:schemeClr val="accent1">
                    <a:lumMod val="75000"/>
                    <a:lumOff val="25000"/>
                  </a:schemeClr>
                </a:solidFill>
              </a:rPr>
              <a:t>Provider-hosted</a:t>
            </a:r>
            <a:endParaRPr lang="nl-NL" sz="2650">
              <a:solidFill>
                <a:schemeClr val="accent1">
                  <a:lumMod val="75000"/>
                  <a:lumOff val="25000"/>
                </a:schemeClr>
              </a:solidFill>
            </a:endParaRPr>
          </a:p>
          <a:p>
            <a:r>
              <a:rPr lang="en-US" sz="2000"/>
              <a:t>Utilize the web.&lt;profile&gt;.config files to configure the High Trust environment variables for each environment</a:t>
            </a:r>
            <a:endParaRPr lang="en-US" sz="2000" dirty="0"/>
          </a:p>
        </p:txBody>
      </p:sp>
      <p:sp>
        <p:nvSpPr>
          <p:cNvPr id="4" name="Title 3"/>
          <p:cNvSpPr>
            <a:spLocks noGrp="1"/>
          </p:cNvSpPr>
          <p:nvPr>
            <p:ph type="title"/>
          </p:nvPr>
        </p:nvSpPr>
        <p:spPr/>
        <p:txBody>
          <a:bodyPr/>
          <a:lstStyle/>
          <a:p>
            <a:r>
              <a:rPr lang="en-US"/>
              <a:t>Creating an Add-In Package</a:t>
            </a:r>
            <a:endParaRPr lang="nl-NL" dirty="0"/>
          </a:p>
        </p:txBody>
      </p:sp>
      <p:pic>
        <p:nvPicPr>
          <p:cNvPr id="15" name="Picture 14"/>
          <p:cNvPicPr>
            <a:picLocks noChangeAspect="1"/>
          </p:cNvPicPr>
          <p:nvPr/>
        </p:nvPicPr>
        <p:blipFill>
          <a:blip r:embed="rId3"/>
          <a:stretch>
            <a:fillRect/>
          </a:stretch>
        </p:blipFill>
        <p:spPr>
          <a:xfrm>
            <a:off x="152400" y="3635052"/>
            <a:ext cx="8763000" cy="1132211"/>
          </a:xfrm>
          <a:prstGeom prst="rect">
            <a:avLst/>
          </a:prstGeom>
        </p:spPr>
      </p:pic>
      <p:grpSp>
        <p:nvGrpSpPr>
          <p:cNvPr id="16" name="Group 15"/>
          <p:cNvGrpSpPr/>
          <p:nvPr/>
        </p:nvGrpSpPr>
        <p:grpSpPr>
          <a:xfrm>
            <a:off x="2554445" y="2204426"/>
            <a:ext cx="2313758" cy="1205111"/>
            <a:chOff x="2072798" y="2730681"/>
            <a:chExt cx="2313758" cy="1205111"/>
          </a:xfrm>
        </p:grpSpPr>
        <p:pic>
          <p:nvPicPr>
            <p:cNvPr id="17" name="Picture 16"/>
            <p:cNvPicPr>
              <a:picLocks noChangeAspect="1"/>
            </p:cNvPicPr>
            <p:nvPr/>
          </p:nvPicPr>
          <p:blipFill>
            <a:blip r:embed="rId4"/>
            <a:stretch>
              <a:fillRect/>
            </a:stretch>
          </p:blipFill>
          <p:spPr>
            <a:xfrm>
              <a:off x="2081506" y="3107117"/>
              <a:ext cx="2305050" cy="828675"/>
            </a:xfrm>
            <a:prstGeom prst="rect">
              <a:avLst/>
            </a:prstGeom>
          </p:spPr>
        </p:pic>
        <p:pic>
          <p:nvPicPr>
            <p:cNvPr id="18" name="Picture 17"/>
            <p:cNvPicPr>
              <a:picLocks noChangeAspect="1"/>
            </p:cNvPicPr>
            <p:nvPr/>
          </p:nvPicPr>
          <p:blipFill rotWithShape="1">
            <a:blip r:embed="rId5">
              <a:extLst>
                <a:ext uri="{28A0092B-C50C-407E-A947-70E740481C1C}">
                  <a14:useLocalDpi xmlns:a14="http://schemas.microsoft.com/office/drawing/2010/main" val="0"/>
                </a:ext>
              </a:extLst>
            </a:blip>
            <a:srcRect l="-1"/>
            <a:stretch/>
          </p:blipFill>
          <p:spPr>
            <a:xfrm>
              <a:off x="2072798" y="2730681"/>
              <a:ext cx="1894624" cy="36670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grpSp>
      <p:sp>
        <p:nvSpPr>
          <p:cNvPr id="19" name="TextBox 18"/>
          <p:cNvSpPr txBox="1"/>
          <p:nvPr/>
        </p:nvSpPr>
        <p:spPr>
          <a:xfrm>
            <a:off x="5244158" y="2434173"/>
            <a:ext cx="3505200" cy="553998"/>
          </a:xfrm>
          <a:prstGeom prst="rect">
            <a:avLst/>
          </a:prstGeom>
          <a:noFill/>
        </p:spPr>
        <p:txBody>
          <a:bodyPr wrap="square" rtlCol="0">
            <a:spAutoFit/>
          </a:bodyPr>
          <a:lstStyle/>
          <a:p>
            <a:r>
              <a:rPr lang="nl-NL" sz="1500" dirty="0"/>
              <a:t>Not </a:t>
            </a:r>
            <a:r>
              <a:rPr lang="en-US" sz="1500" dirty="0"/>
              <a:t>necessary</a:t>
            </a:r>
            <a:r>
              <a:rPr lang="nl-NL" sz="1500" dirty="0"/>
              <a:t> </a:t>
            </a:r>
            <a:r>
              <a:rPr lang="nl-NL" sz="1500" dirty="0" err="1"/>
              <a:t>when</a:t>
            </a:r>
            <a:r>
              <a:rPr lang="nl-NL" sz="1500" dirty="0"/>
              <a:t> </a:t>
            </a:r>
            <a:r>
              <a:rPr lang="nl-NL" sz="1500" dirty="0" err="1"/>
              <a:t>using</a:t>
            </a:r>
            <a:r>
              <a:rPr lang="nl-NL" sz="1500" dirty="0"/>
              <a:t> </a:t>
            </a:r>
            <a:r>
              <a:rPr lang="nl-NL" sz="1500" dirty="0" err="1"/>
              <a:t>WebDeploy</a:t>
            </a:r>
            <a:r>
              <a:rPr lang="nl-NL" sz="1500" dirty="0"/>
              <a:t> (</a:t>
            </a:r>
            <a:r>
              <a:rPr lang="nl-NL" sz="1500" dirty="0" err="1"/>
              <a:t>discussed</a:t>
            </a:r>
            <a:r>
              <a:rPr lang="nl-NL" sz="1500" dirty="0"/>
              <a:t> later on)</a:t>
            </a:r>
            <a:endParaRPr lang="en-US" sz="1500" dirty="0"/>
          </a:p>
        </p:txBody>
      </p:sp>
    </p:spTree>
    <p:extLst>
      <p:ext uri="{BB962C8B-B14F-4D97-AF65-F5344CB8AC3E}">
        <p14:creationId xmlns:p14="http://schemas.microsoft.com/office/powerpoint/2010/main" val="68849904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sz="2000" dirty="0"/>
              <a:t>Package the remote web application</a:t>
            </a:r>
          </a:p>
          <a:p>
            <a:r>
              <a:rPr lang="en-US" sz="2000" dirty="0"/>
              <a:t>Provider-hosted Add-Ins</a:t>
            </a:r>
            <a:endParaRPr lang="nl-NL" sz="2000" dirty="0"/>
          </a:p>
        </p:txBody>
      </p:sp>
      <p:sp>
        <p:nvSpPr>
          <p:cNvPr id="4" name="Title 3"/>
          <p:cNvSpPr>
            <a:spLocks noGrp="1"/>
          </p:cNvSpPr>
          <p:nvPr>
            <p:ph type="title"/>
          </p:nvPr>
        </p:nvSpPr>
        <p:spPr/>
        <p:txBody>
          <a:bodyPr/>
          <a:lstStyle/>
          <a:p>
            <a:r>
              <a:rPr lang="en-US" dirty="0"/>
              <a:t>Creating an Add-In Package</a:t>
            </a:r>
            <a:endParaRPr lang="nl-NL" dirty="0"/>
          </a:p>
        </p:txBody>
      </p:sp>
      <p:pic>
        <p:nvPicPr>
          <p:cNvPr id="10" name="Picture 9"/>
          <p:cNvPicPr>
            <a:picLocks noChangeAspect="1"/>
          </p:cNvPicPr>
          <p:nvPr/>
        </p:nvPicPr>
        <p:blipFill>
          <a:blip r:embed="rId3"/>
          <a:stretch>
            <a:fillRect/>
          </a:stretch>
        </p:blipFill>
        <p:spPr>
          <a:xfrm>
            <a:off x="272143" y="2230390"/>
            <a:ext cx="2361224" cy="1817998"/>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71208" y="2190910"/>
            <a:ext cx="2921637" cy="2390557"/>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45245" y="2190910"/>
            <a:ext cx="2867238" cy="2395860"/>
          </a:xfrm>
          <a:prstGeom prst="rect">
            <a:avLst/>
          </a:prstGeom>
        </p:spPr>
      </p:pic>
      <p:pic>
        <p:nvPicPr>
          <p:cNvPr id="13" name="Picture 12"/>
          <p:cNvPicPr>
            <a:picLocks noChangeAspect="1"/>
          </p:cNvPicPr>
          <p:nvPr/>
        </p:nvPicPr>
        <p:blipFill rotWithShape="1">
          <a:blip r:embed="rId6">
            <a:extLst>
              <a:ext uri="{28A0092B-C50C-407E-A947-70E740481C1C}">
                <a14:useLocalDpi xmlns:a14="http://schemas.microsoft.com/office/drawing/2010/main" val="0"/>
              </a:ext>
            </a:extLst>
          </a:blip>
          <a:srcRect l="-1"/>
          <a:stretch/>
        </p:blipFill>
        <p:spPr>
          <a:xfrm>
            <a:off x="2329669" y="1907889"/>
            <a:ext cx="1894624" cy="36670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4" name="Right Arrow 13"/>
          <p:cNvSpPr/>
          <p:nvPr/>
        </p:nvSpPr>
        <p:spPr>
          <a:xfrm rot="16564689">
            <a:off x="183817" y="3227188"/>
            <a:ext cx="609600" cy="304800"/>
          </a:xfrm>
          <a:prstGeom prst="rightArrow">
            <a:avLst/>
          </a:prstGeom>
          <a:gradFill>
            <a:gsLst>
              <a:gs pos="0">
                <a:schemeClr val="bg2">
                  <a:lumMod val="60000"/>
                  <a:lumOff val="40000"/>
                </a:schemeClr>
              </a:gs>
              <a:gs pos="100000">
                <a:schemeClr val="bg2"/>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ight Arrow 19"/>
          <p:cNvSpPr/>
          <p:nvPr/>
        </p:nvSpPr>
        <p:spPr>
          <a:xfrm rot="19870930">
            <a:off x="1147955" y="3966059"/>
            <a:ext cx="609600" cy="304800"/>
          </a:xfrm>
          <a:prstGeom prst="rightArrow">
            <a:avLst/>
          </a:prstGeom>
          <a:gradFill>
            <a:gsLst>
              <a:gs pos="0">
                <a:schemeClr val="bg2">
                  <a:lumMod val="60000"/>
                  <a:lumOff val="40000"/>
                </a:schemeClr>
              </a:gs>
              <a:gs pos="100000">
                <a:schemeClr val="bg2"/>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ight Arrow 20"/>
          <p:cNvSpPr/>
          <p:nvPr/>
        </p:nvSpPr>
        <p:spPr>
          <a:xfrm rot="7941185">
            <a:off x="5112942" y="3135771"/>
            <a:ext cx="609600" cy="304800"/>
          </a:xfrm>
          <a:prstGeom prst="rightArrow">
            <a:avLst/>
          </a:prstGeom>
          <a:gradFill>
            <a:gsLst>
              <a:gs pos="0">
                <a:schemeClr val="bg2">
                  <a:lumMod val="60000"/>
                  <a:lumOff val="40000"/>
                </a:schemeClr>
              </a:gs>
              <a:gs pos="100000">
                <a:schemeClr val="bg2"/>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ight Arrow 21"/>
          <p:cNvSpPr/>
          <p:nvPr/>
        </p:nvSpPr>
        <p:spPr>
          <a:xfrm rot="16564689">
            <a:off x="6148270" y="3966058"/>
            <a:ext cx="609600" cy="304800"/>
          </a:xfrm>
          <a:prstGeom prst="rightArrow">
            <a:avLst/>
          </a:prstGeom>
          <a:gradFill>
            <a:gsLst>
              <a:gs pos="0">
                <a:schemeClr val="bg2">
                  <a:lumMod val="60000"/>
                  <a:lumOff val="40000"/>
                </a:schemeClr>
              </a:gs>
              <a:gs pos="100000">
                <a:schemeClr val="bg2"/>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ight Arrow 22"/>
          <p:cNvSpPr/>
          <p:nvPr/>
        </p:nvSpPr>
        <p:spPr>
          <a:xfrm>
            <a:off x="2404767" y="3802367"/>
            <a:ext cx="609600" cy="304800"/>
          </a:xfrm>
          <a:prstGeom prst="rightArrow">
            <a:avLst/>
          </a:prstGeom>
          <a:gradFill>
            <a:gsLst>
              <a:gs pos="0">
                <a:schemeClr val="bg2">
                  <a:lumMod val="60000"/>
                  <a:lumOff val="40000"/>
                </a:schemeClr>
              </a:gs>
              <a:gs pos="100000">
                <a:schemeClr val="bg2"/>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ight Arrow 23"/>
          <p:cNvSpPr/>
          <p:nvPr/>
        </p:nvSpPr>
        <p:spPr>
          <a:xfrm>
            <a:off x="5442474" y="3785071"/>
            <a:ext cx="609600" cy="304800"/>
          </a:xfrm>
          <a:prstGeom prst="rightArrow">
            <a:avLst/>
          </a:prstGeom>
          <a:gradFill>
            <a:gsLst>
              <a:gs pos="0">
                <a:schemeClr val="bg2">
                  <a:lumMod val="60000"/>
                  <a:lumOff val="40000"/>
                </a:schemeClr>
              </a:gs>
              <a:gs pos="100000">
                <a:schemeClr val="bg2"/>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851933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0" indent="0">
              <a:buNone/>
            </a:pPr>
            <a:r>
              <a:rPr lang="en-US">
                <a:solidFill>
                  <a:schemeClr val="accent1">
                    <a:lumMod val="75000"/>
                    <a:lumOff val="25000"/>
                  </a:schemeClr>
                </a:solidFill>
              </a:rPr>
              <a:t>Provider-hosted</a:t>
            </a:r>
            <a:endParaRPr lang="nl-NL" dirty="0">
              <a:solidFill>
                <a:schemeClr val="accent1">
                  <a:lumMod val="75000"/>
                  <a:lumOff val="25000"/>
                </a:schemeClr>
              </a:solidFill>
            </a:endParaRPr>
          </a:p>
        </p:txBody>
      </p:sp>
      <p:sp>
        <p:nvSpPr>
          <p:cNvPr id="4" name="Title 3"/>
          <p:cNvSpPr>
            <a:spLocks noGrp="1"/>
          </p:cNvSpPr>
          <p:nvPr>
            <p:ph type="title"/>
          </p:nvPr>
        </p:nvSpPr>
        <p:spPr/>
        <p:txBody>
          <a:bodyPr/>
          <a:lstStyle/>
          <a:p>
            <a:r>
              <a:rPr lang="en-US"/>
              <a:t>Creating an Add-In Package</a:t>
            </a:r>
            <a:endParaRPr lang="nl-NL" dirty="0"/>
          </a:p>
        </p:txBody>
      </p:sp>
      <p:sp>
        <p:nvSpPr>
          <p:cNvPr id="6" name="Text Placeholder 5"/>
          <p:cNvSpPr>
            <a:spLocks noGrp="1"/>
          </p:cNvSpPr>
          <p:nvPr>
            <p:ph type="body" sz="quarter" idx="4294967295"/>
          </p:nvPr>
        </p:nvSpPr>
        <p:spPr>
          <a:xfrm>
            <a:off x="0" y="1352550"/>
            <a:ext cx="4953000" cy="2308225"/>
          </a:xfrm>
        </p:spPr>
        <p:txBody>
          <a:bodyPr/>
          <a:lstStyle/>
          <a:p>
            <a:r>
              <a:rPr lang="en-US" sz="2000" dirty="0"/>
              <a:t>Define the environment specifics</a:t>
            </a:r>
          </a:p>
          <a:p>
            <a:r>
              <a:rPr lang="en-US" sz="2000" dirty="0"/>
              <a:t>Allows providing the variables for the specific environment to deploy to</a:t>
            </a:r>
          </a:p>
          <a:p>
            <a:r>
              <a:rPr lang="en-US" sz="2000" dirty="0"/>
              <a:t>In the OAuth chapter we’ll dive deeper into what these mean and how to get them</a:t>
            </a:r>
          </a:p>
          <a:p>
            <a:endParaRPr lang="en-US" sz="2000" dirty="0"/>
          </a:p>
        </p:txBody>
      </p:sp>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0" y="914400"/>
            <a:ext cx="3505200" cy="3102046"/>
          </a:xfrm>
          <a:prstGeom prst="rect">
            <a:avLst/>
          </a:prstGeom>
        </p:spPr>
      </p:pic>
    </p:spTree>
    <p:extLst>
      <p:ext uri="{BB962C8B-B14F-4D97-AF65-F5344CB8AC3E}">
        <p14:creationId xmlns:p14="http://schemas.microsoft.com/office/powerpoint/2010/main" val="3754980191"/>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pPr marL="0" indent="0">
              <a:buNone/>
            </a:pPr>
            <a:r>
              <a:rPr lang="en-US" sz="2650" dirty="0">
                <a:solidFill>
                  <a:schemeClr val="accent1">
                    <a:lumMod val="75000"/>
                    <a:lumOff val="25000"/>
                  </a:schemeClr>
                </a:solidFill>
              </a:rPr>
              <a:t>Provider-hosted</a:t>
            </a:r>
            <a:endParaRPr lang="nl-NL" sz="2650" dirty="0">
              <a:solidFill>
                <a:schemeClr val="accent1">
                  <a:lumMod val="75000"/>
                  <a:lumOff val="25000"/>
                </a:schemeClr>
              </a:solidFill>
            </a:endParaRPr>
          </a:p>
          <a:p>
            <a:r>
              <a:rPr lang="en-US" sz="2000" dirty="0"/>
              <a:t>Specify the connection variables</a:t>
            </a:r>
          </a:p>
        </p:txBody>
      </p:sp>
      <p:sp>
        <p:nvSpPr>
          <p:cNvPr id="4" name="Title 3"/>
          <p:cNvSpPr>
            <a:spLocks noGrp="1"/>
          </p:cNvSpPr>
          <p:nvPr>
            <p:ph type="title"/>
          </p:nvPr>
        </p:nvSpPr>
        <p:spPr/>
        <p:txBody>
          <a:bodyPr/>
          <a:lstStyle/>
          <a:p>
            <a:r>
              <a:rPr lang="en-US" dirty="0"/>
              <a:t>Creating an Add-In Package</a:t>
            </a:r>
            <a:endParaRPr lang="nl-NL"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2190750"/>
            <a:ext cx="3386374" cy="24384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3361" y="1685046"/>
            <a:ext cx="3887961" cy="2944104"/>
          </a:xfrm>
          <a:prstGeom prst="rect">
            <a:avLst/>
          </a:prstGeom>
        </p:spPr>
      </p:pic>
      <p:sp>
        <p:nvSpPr>
          <p:cNvPr id="9" name="Right Arrow 8"/>
          <p:cNvSpPr/>
          <p:nvPr/>
        </p:nvSpPr>
        <p:spPr>
          <a:xfrm>
            <a:off x="666907" y="3729420"/>
            <a:ext cx="609600" cy="304800"/>
          </a:xfrm>
          <a:prstGeom prst="rightArrow">
            <a:avLst/>
          </a:prstGeom>
          <a:gradFill>
            <a:gsLst>
              <a:gs pos="0">
                <a:schemeClr val="bg2">
                  <a:lumMod val="60000"/>
                  <a:lumOff val="40000"/>
                </a:schemeClr>
              </a:gs>
              <a:gs pos="100000">
                <a:schemeClr val="bg2"/>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ight Arrow 9"/>
          <p:cNvSpPr/>
          <p:nvPr/>
        </p:nvSpPr>
        <p:spPr>
          <a:xfrm>
            <a:off x="4265238" y="3100770"/>
            <a:ext cx="609600" cy="304800"/>
          </a:xfrm>
          <a:prstGeom prst="rightArrow">
            <a:avLst/>
          </a:prstGeom>
          <a:gradFill>
            <a:gsLst>
              <a:gs pos="0">
                <a:schemeClr val="bg2">
                  <a:lumMod val="60000"/>
                  <a:lumOff val="40000"/>
                </a:schemeClr>
              </a:gs>
              <a:gs pos="100000">
                <a:schemeClr val="bg2"/>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1252187"/>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411" y="1885950"/>
            <a:ext cx="3281827" cy="2571750"/>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95402" y="1885950"/>
            <a:ext cx="3298835" cy="2593250"/>
          </a:xfrm>
          <a:prstGeom prst="rect">
            <a:avLst/>
          </a:prstGeom>
        </p:spPr>
      </p:pic>
      <p:sp>
        <p:nvSpPr>
          <p:cNvPr id="6" name="Text Placeholder 5"/>
          <p:cNvSpPr>
            <a:spLocks noGrp="1"/>
          </p:cNvSpPr>
          <p:nvPr>
            <p:ph type="body" sz="quarter" idx="10"/>
          </p:nvPr>
        </p:nvSpPr>
        <p:spPr/>
        <p:txBody>
          <a:bodyPr/>
          <a:lstStyle/>
          <a:p>
            <a:pPr marL="0" indent="0">
              <a:buNone/>
            </a:pPr>
            <a:r>
              <a:rPr lang="en-US" sz="2650" dirty="0">
                <a:solidFill>
                  <a:schemeClr val="accent1">
                    <a:lumMod val="75000"/>
                    <a:lumOff val="25000"/>
                  </a:schemeClr>
                </a:solidFill>
              </a:rPr>
              <a:t>Provider-hosted</a:t>
            </a:r>
          </a:p>
          <a:p>
            <a:r>
              <a:rPr lang="en-US" sz="2000" dirty="0"/>
              <a:t>Specify Configuration Settings</a:t>
            </a:r>
          </a:p>
        </p:txBody>
      </p:sp>
      <p:sp>
        <p:nvSpPr>
          <p:cNvPr id="4" name="Title 3"/>
          <p:cNvSpPr>
            <a:spLocks noGrp="1"/>
          </p:cNvSpPr>
          <p:nvPr>
            <p:ph type="title"/>
          </p:nvPr>
        </p:nvSpPr>
        <p:spPr/>
        <p:txBody>
          <a:bodyPr/>
          <a:lstStyle/>
          <a:p>
            <a:r>
              <a:rPr lang="en-US" dirty="0"/>
              <a:t>Creating an Add-In Package</a:t>
            </a:r>
            <a:endParaRPr lang="nl-NL" dirty="0"/>
          </a:p>
        </p:txBody>
      </p:sp>
      <p:sp>
        <p:nvSpPr>
          <p:cNvPr id="9" name="Right Arrow 8"/>
          <p:cNvSpPr/>
          <p:nvPr/>
        </p:nvSpPr>
        <p:spPr>
          <a:xfrm>
            <a:off x="666907" y="3729420"/>
            <a:ext cx="609600" cy="304800"/>
          </a:xfrm>
          <a:prstGeom prst="rightArrow">
            <a:avLst/>
          </a:prstGeom>
          <a:gradFill>
            <a:gsLst>
              <a:gs pos="0">
                <a:schemeClr val="bg2">
                  <a:lumMod val="60000"/>
                  <a:lumOff val="40000"/>
                </a:schemeClr>
              </a:gs>
              <a:gs pos="100000">
                <a:schemeClr val="bg2"/>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ight Arrow 9"/>
          <p:cNvSpPr/>
          <p:nvPr/>
        </p:nvSpPr>
        <p:spPr>
          <a:xfrm>
            <a:off x="4265238" y="3100770"/>
            <a:ext cx="609600" cy="304800"/>
          </a:xfrm>
          <a:prstGeom prst="rightArrow">
            <a:avLst/>
          </a:prstGeom>
          <a:gradFill>
            <a:gsLst>
              <a:gs pos="0">
                <a:schemeClr val="bg2">
                  <a:lumMod val="60000"/>
                  <a:lumOff val="40000"/>
                </a:schemeClr>
              </a:gs>
              <a:gs pos="100000">
                <a:schemeClr val="bg2"/>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2546537"/>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 y="2038350"/>
            <a:ext cx="3468135" cy="2537359"/>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7709" y="1583764"/>
            <a:ext cx="3363997" cy="3013352"/>
          </a:xfrm>
          <a:prstGeom prst="rect">
            <a:avLst/>
          </a:prstGeom>
        </p:spPr>
      </p:pic>
      <p:sp>
        <p:nvSpPr>
          <p:cNvPr id="6" name="Text Placeholder 5"/>
          <p:cNvSpPr>
            <a:spLocks noGrp="1"/>
          </p:cNvSpPr>
          <p:nvPr>
            <p:ph type="body" sz="quarter" idx="10"/>
          </p:nvPr>
        </p:nvSpPr>
        <p:spPr/>
        <p:txBody>
          <a:bodyPr/>
          <a:lstStyle/>
          <a:p>
            <a:pPr marL="0" indent="0">
              <a:buNone/>
            </a:pPr>
            <a:r>
              <a:rPr lang="en-US" sz="2000" dirty="0">
                <a:solidFill>
                  <a:schemeClr val="accent1">
                    <a:lumMod val="75000"/>
                    <a:lumOff val="25000"/>
                  </a:schemeClr>
                </a:solidFill>
              </a:rPr>
              <a:t>Provider-hosted</a:t>
            </a:r>
          </a:p>
          <a:p>
            <a:r>
              <a:rPr lang="en-US" sz="2000" dirty="0"/>
              <a:t>Package the SharePoint Add-In</a:t>
            </a:r>
          </a:p>
        </p:txBody>
      </p:sp>
      <p:sp>
        <p:nvSpPr>
          <p:cNvPr id="4" name="Title 3"/>
          <p:cNvSpPr>
            <a:spLocks noGrp="1"/>
          </p:cNvSpPr>
          <p:nvPr>
            <p:ph type="title"/>
          </p:nvPr>
        </p:nvSpPr>
        <p:spPr/>
        <p:txBody>
          <a:bodyPr/>
          <a:lstStyle/>
          <a:p>
            <a:r>
              <a:rPr lang="en-US" dirty="0"/>
              <a:t>Creating an Add-In Package</a:t>
            </a:r>
            <a:endParaRPr lang="nl-NL" dirty="0"/>
          </a:p>
        </p:txBody>
      </p:sp>
      <p:sp>
        <p:nvSpPr>
          <p:cNvPr id="9" name="Right Arrow 8"/>
          <p:cNvSpPr/>
          <p:nvPr/>
        </p:nvSpPr>
        <p:spPr>
          <a:xfrm rot="2357984">
            <a:off x="810106" y="3797138"/>
            <a:ext cx="609600" cy="304800"/>
          </a:xfrm>
          <a:prstGeom prst="rightArrow">
            <a:avLst/>
          </a:prstGeom>
          <a:gradFill>
            <a:gsLst>
              <a:gs pos="0">
                <a:schemeClr val="bg2">
                  <a:lumMod val="60000"/>
                  <a:lumOff val="40000"/>
                </a:schemeClr>
              </a:gs>
              <a:gs pos="100000">
                <a:schemeClr val="bg2"/>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ight Arrow 9"/>
          <p:cNvSpPr/>
          <p:nvPr/>
        </p:nvSpPr>
        <p:spPr>
          <a:xfrm>
            <a:off x="4265238" y="3100770"/>
            <a:ext cx="609600" cy="304800"/>
          </a:xfrm>
          <a:prstGeom prst="rightArrow">
            <a:avLst/>
          </a:prstGeom>
          <a:gradFill>
            <a:gsLst>
              <a:gs pos="0">
                <a:schemeClr val="bg2">
                  <a:lumMod val="60000"/>
                  <a:lumOff val="40000"/>
                </a:schemeClr>
              </a:gs>
              <a:gs pos="100000">
                <a:schemeClr val="bg2"/>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0020985"/>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pPr marL="0" indent="0">
              <a:buNone/>
            </a:pPr>
            <a:r>
              <a:rPr lang="en-US" sz="2650" dirty="0">
                <a:solidFill>
                  <a:schemeClr val="accent1">
                    <a:lumMod val="75000"/>
                    <a:lumOff val="25000"/>
                  </a:schemeClr>
                </a:solidFill>
              </a:rPr>
              <a:t>Provider-hosted</a:t>
            </a:r>
          </a:p>
          <a:p>
            <a:r>
              <a:rPr lang="en-US" sz="2000" dirty="0"/>
              <a:t>Output is the .app package and a set of files to deploy the Web Application to the target host</a:t>
            </a:r>
          </a:p>
          <a:p>
            <a:r>
              <a:rPr lang="en-US" sz="2000" dirty="0" err="1"/>
              <a:t>WebDeploy</a:t>
            </a:r>
            <a:r>
              <a:rPr lang="en-US" sz="2000" dirty="0"/>
              <a:t> package is also created automatically</a:t>
            </a:r>
          </a:p>
        </p:txBody>
      </p:sp>
      <p:sp>
        <p:nvSpPr>
          <p:cNvPr id="4" name="Title 3"/>
          <p:cNvSpPr>
            <a:spLocks noGrp="1"/>
          </p:cNvSpPr>
          <p:nvPr>
            <p:ph type="title"/>
          </p:nvPr>
        </p:nvSpPr>
        <p:spPr/>
        <p:txBody>
          <a:bodyPr/>
          <a:lstStyle/>
          <a:p>
            <a:r>
              <a:rPr lang="en-US" dirty="0"/>
              <a:t>Creating an Add-In Package</a:t>
            </a:r>
            <a:endParaRPr lang="nl-NL" dirty="0"/>
          </a:p>
        </p:txBody>
      </p:sp>
      <p:pic>
        <p:nvPicPr>
          <p:cNvPr id="11" name="Picture 10"/>
          <p:cNvPicPr>
            <a:picLocks noChangeAspect="1"/>
          </p:cNvPicPr>
          <p:nvPr/>
        </p:nvPicPr>
        <p:blipFill>
          <a:blip r:embed="rId3"/>
          <a:stretch>
            <a:fillRect/>
          </a:stretch>
        </p:blipFill>
        <p:spPr>
          <a:xfrm>
            <a:off x="2971800" y="2343150"/>
            <a:ext cx="3200400" cy="2317136"/>
          </a:xfrm>
          <a:prstGeom prst="rect">
            <a:avLst/>
          </a:prstGeom>
        </p:spPr>
      </p:pic>
    </p:spTree>
    <p:extLst>
      <p:ext uri="{BB962C8B-B14F-4D97-AF65-F5344CB8AC3E}">
        <p14:creationId xmlns:p14="http://schemas.microsoft.com/office/powerpoint/2010/main" val="2150524410"/>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pPr marL="0" indent="0">
              <a:buNone/>
            </a:pPr>
            <a:r>
              <a:rPr lang="en-US" sz="2650" dirty="0">
                <a:solidFill>
                  <a:schemeClr val="accent1">
                    <a:lumMod val="75000"/>
                    <a:lumOff val="25000"/>
                  </a:schemeClr>
                </a:solidFill>
              </a:rPr>
              <a:t>Provider-hosted</a:t>
            </a:r>
            <a:endParaRPr lang="nl-NL" sz="2650" dirty="0">
              <a:solidFill>
                <a:schemeClr val="accent1">
                  <a:lumMod val="75000"/>
                  <a:lumOff val="25000"/>
                </a:schemeClr>
              </a:solidFill>
            </a:endParaRPr>
          </a:p>
          <a:p>
            <a:r>
              <a:rPr lang="en-US" sz="2000" dirty="0" err="1"/>
              <a:t>WebDeploy</a:t>
            </a:r>
            <a:r>
              <a:rPr lang="en-US" sz="2000" dirty="0"/>
              <a:t> allows you to install your Add-In on an IIS machine and automatically configure it correctly</a:t>
            </a:r>
          </a:p>
          <a:p>
            <a:r>
              <a:rPr lang="en-US" sz="2000" dirty="0"/>
              <a:t>Components</a:t>
            </a:r>
          </a:p>
          <a:p>
            <a:pPr lvl="1"/>
            <a:r>
              <a:rPr lang="en-US" sz="1600" dirty="0"/>
              <a:t>&lt;</a:t>
            </a:r>
            <a:r>
              <a:rPr lang="en-US" sz="1600" dirty="0" err="1"/>
              <a:t>projectname</a:t>
            </a:r>
            <a:r>
              <a:rPr lang="en-US" sz="1600" dirty="0"/>
              <a:t>&gt;.deploy.cmd</a:t>
            </a:r>
            <a:br>
              <a:rPr lang="en-US" sz="1600" dirty="0"/>
            </a:br>
            <a:r>
              <a:rPr lang="en-US" sz="1600" dirty="0"/>
              <a:t>Deployment script</a:t>
            </a:r>
          </a:p>
          <a:p>
            <a:pPr lvl="1"/>
            <a:r>
              <a:rPr lang="en-US" sz="1600" dirty="0"/>
              <a:t>&lt;</a:t>
            </a:r>
            <a:r>
              <a:rPr lang="en-US" sz="1600" dirty="0" err="1"/>
              <a:t>projectname</a:t>
            </a:r>
            <a:r>
              <a:rPr lang="en-US" sz="1600" dirty="0"/>
              <a:t>&gt;.deploy-readme.txt</a:t>
            </a:r>
            <a:br>
              <a:rPr lang="en-US" sz="1600" dirty="0"/>
            </a:br>
            <a:r>
              <a:rPr lang="en-US" sz="1600" dirty="0"/>
              <a:t>Explains how to use </a:t>
            </a:r>
            <a:r>
              <a:rPr lang="en-US" sz="1600" dirty="0" err="1"/>
              <a:t>WebDeploy</a:t>
            </a:r>
            <a:endParaRPr lang="en-US" sz="1600" dirty="0"/>
          </a:p>
          <a:p>
            <a:pPr lvl="1"/>
            <a:r>
              <a:rPr lang="en-US" sz="1600" dirty="0"/>
              <a:t>&lt;</a:t>
            </a:r>
            <a:r>
              <a:rPr lang="en-US" sz="1600" dirty="0" err="1"/>
              <a:t>projectname</a:t>
            </a:r>
            <a:r>
              <a:rPr lang="en-US" sz="1600" dirty="0"/>
              <a:t>&gt;.SetParameters.xml</a:t>
            </a:r>
            <a:br>
              <a:rPr lang="en-US" sz="1600" dirty="0"/>
            </a:br>
            <a:r>
              <a:rPr lang="en-US" sz="1600" dirty="0"/>
              <a:t>IIS configuration to apply</a:t>
            </a:r>
          </a:p>
          <a:p>
            <a:pPr lvl="1"/>
            <a:r>
              <a:rPr lang="en-US" sz="1600" dirty="0"/>
              <a:t>&lt;</a:t>
            </a:r>
            <a:r>
              <a:rPr lang="en-US" sz="1600" dirty="0" err="1"/>
              <a:t>projectname</a:t>
            </a:r>
            <a:r>
              <a:rPr lang="en-US" sz="1600" dirty="0"/>
              <a:t>&gt;.SourceManifest.xml</a:t>
            </a:r>
            <a:br>
              <a:rPr lang="en-US" sz="1600" dirty="0"/>
            </a:br>
            <a:r>
              <a:rPr lang="en-US" sz="1600" dirty="0"/>
              <a:t>Which files to include in the deploy</a:t>
            </a:r>
          </a:p>
          <a:p>
            <a:pPr lvl="1"/>
            <a:r>
              <a:rPr lang="en-US" sz="1600" dirty="0"/>
              <a:t>&lt;</a:t>
            </a:r>
            <a:r>
              <a:rPr lang="en-US" sz="1600" dirty="0" err="1"/>
              <a:t>projectname</a:t>
            </a:r>
            <a:r>
              <a:rPr lang="en-US" sz="1600" dirty="0"/>
              <a:t>&gt;.zip</a:t>
            </a:r>
            <a:br>
              <a:rPr lang="en-US" sz="1600" dirty="0"/>
            </a:br>
            <a:r>
              <a:rPr lang="en-US" sz="1600" dirty="0"/>
              <a:t>The files of which your Add-In consists</a:t>
            </a:r>
          </a:p>
        </p:txBody>
      </p:sp>
      <p:sp>
        <p:nvSpPr>
          <p:cNvPr id="4" name="Title 3"/>
          <p:cNvSpPr>
            <a:spLocks noGrp="1"/>
          </p:cNvSpPr>
          <p:nvPr>
            <p:ph type="title"/>
          </p:nvPr>
        </p:nvSpPr>
        <p:spPr/>
        <p:txBody>
          <a:bodyPr/>
          <a:lstStyle/>
          <a:p>
            <a:r>
              <a:rPr lang="en-US" dirty="0"/>
              <a:t>Creating an Add-In Package</a:t>
            </a:r>
            <a:endParaRPr lang="nl-NL" dirty="0"/>
          </a:p>
        </p:txBody>
      </p:sp>
      <p:pic>
        <p:nvPicPr>
          <p:cNvPr id="11" name="Picture 10"/>
          <p:cNvPicPr>
            <a:picLocks noChangeAspect="1"/>
          </p:cNvPicPr>
          <p:nvPr/>
        </p:nvPicPr>
        <p:blipFill>
          <a:blip r:embed="rId3"/>
          <a:stretch>
            <a:fillRect/>
          </a:stretch>
        </p:blipFill>
        <p:spPr>
          <a:xfrm>
            <a:off x="4741333" y="1885950"/>
            <a:ext cx="3200400" cy="2317136"/>
          </a:xfrm>
          <a:prstGeom prst="rect">
            <a:avLst/>
          </a:prstGeom>
        </p:spPr>
      </p:pic>
    </p:spTree>
    <p:extLst>
      <p:ext uri="{BB962C8B-B14F-4D97-AF65-F5344CB8AC3E}">
        <p14:creationId xmlns:p14="http://schemas.microsoft.com/office/powerpoint/2010/main" val="2058884613"/>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pPr marL="0" indent="0">
              <a:buNone/>
            </a:pPr>
            <a:r>
              <a:rPr lang="en-US" sz="2650" dirty="0">
                <a:solidFill>
                  <a:schemeClr val="accent1">
                    <a:lumMod val="75000"/>
                    <a:lumOff val="25000"/>
                  </a:schemeClr>
                </a:solidFill>
              </a:rPr>
              <a:t>Provider-hosted</a:t>
            </a:r>
          </a:p>
          <a:p>
            <a:r>
              <a:rPr lang="en-US" sz="2000" dirty="0"/>
              <a:t>Make sure to edit the &lt;</a:t>
            </a:r>
            <a:r>
              <a:rPr lang="en-US" sz="2000" dirty="0" err="1"/>
              <a:t>projectname</a:t>
            </a:r>
            <a:r>
              <a:rPr lang="en-US" sz="2000" dirty="0"/>
              <a:t>&gt;.SetParameters.xml and set the right name of the IIS </a:t>
            </a:r>
            <a:r>
              <a:rPr lang="en-US" sz="2000" dirty="0" err="1"/>
              <a:t>WebApplication</a:t>
            </a:r>
            <a:r>
              <a:rPr lang="en-US" sz="2000" dirty="0"/>
              <a:t> to deploy it to</a:t>
            </a:r>
          </a:p>
          <a:p>
            <a:r>
              <a:rPr lang="en-US" sz="2000" dirty="0"/>
              <a:t>Other values are already retrieved from the Wizard</a:t>
            </a:r>
          </a:p>
        </p:txBody>
      </p:sp>
      <p:sp>
        <p:nvSpPr>
          <p:cNvPr id="4" name="Title 3"/>
          <p:cNvSpPr>
            <a:spLocks noGrp="1"/>
          </p:cNvSpPr>
          <p:nvPr>
            <p:ph type="title"/>
          </p:nvPr>
        </p:nvSpPr>
        <p:spPr/>
        <p:txBody>
          <a:bodyPr/>
          <a:lstStyle/>
          <a:p>
            <a:r>
              <a:rPr lang="en-US" dirty="0"/>
              <a:t>Creating an Add-In Package</a:t>
            </a:r>
            <a:endParaRPr lang="nl-NL" dirty="0"/>
          </a:p>
        </p:txBody>
      </p:sp>
      <p:pic>
        <p:nvPicPr>
          <p:cNvPr id="7" name="Picture 6"/>
          <p:cNvPicPr>
            <a:picLocks noChangeAspect="1"/>
          </p:cNvPicPr>
          <p:nvPr/>
        </p:nvPicPr>
        <p:blipFill>
          <a:blip r:embed="rId3"/>
          <a:stretch>
            <a:fillRect/>
          </a:stretch>
        </p:blipFill>
        <p:spPr>
          <a:xfrm>
            <a:off x="900112" y="2419350"/>
            <a:ext cx="7343775" cy="1447800"/>
          </a:xfrm>
          <a:prstGeom prst="rect">
            <a:avLst/>
          </a:prstGeom>
        </p:spPr>
      </p:pic>
    </p:spTree>
    <p:extLst>
      <p:ext uri="{BB962C8B-B14F-4D97-AF65-F5344CB8AC3E}">
        <p14:creationId xmlns:p14="http://schemas.microsoft.com/office/powerpoint/2010/main" val="100917171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98917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pPr marL="0" indent="0">
              <a:buNone/>
            </a:pPr>
            <a:r>
              <a:rPr lang="en-US" sz="2650" dirty="0">
                <a:solidFill>
                  <a:schemeClr val="accent1">
                    <a:lumMod val="75000"/>
                    <a:lumOff val="25000"/>
                  </a:schemeClr>
                </a:solidFill>
              </a:rPr>
              <a:t>Provider-hosted</a:t>
            </a:r>
          </a:p>
          <a:p>
            <a:r>
              <a:rPr lang="en-US" sz="2000" dirty="0"/>
              <a:t>Execute the script with the .</a:t>
            </a:r>
            <a:r>
              <a:rPr lang="en-US" sz="2000" dirty="0" err="1"/>
              <a:t>cmd</a:t>
            </a:r>
            <a:r>
              <a:rPr lang="en-US" sz="2000" dirty="0"/>
              <a:t> file providing the /Y argument</a:t>
            </a:r>
          </a:p>
        </p:txBody>
      </p:sp>
      <p:sp>
        <p:nvSpPr>
          <p:cNvPr id="4" name="Title 3"/>
          <p:cNvSpPr>
            <a:spLocks noGrp="1"/>
          </p:cNvSpPr>
          <p:nvPr>
            <p:ph type="title"/>
          </p:nvPr>
        </p:nvSpPr>
        <p:spPr/>
        <p:txBody>
          <a:bodyPr/>
          <a:lstStyle/>
          <a:p>
            <a:r>
              <a:rPr lang="en-US" dirty="0"/>
              <a:t>Creating an Add-In Package</a:t>
            </a:r>
            <a:endParaRPr lang="nl-NL" dirty="0"/>
          </a:p>
        </p:txBody>
      </p:sp>
      <p:grpSp>
        <p:nvGrpSpPr>
          <p:cNvPr id="2" name="Group 1"/>
          <p:cNvGrpSpPr/>
          <p:nvPr/>
        </p:nvGrpSpPr>
        <p:grpSpPr>
          <a:xfrm>
            <a:off x="990600" y="1885950"/>
            <a:ext cx="7069321" cy="2800458"/>
            <a:chOff x="914400" y="1600092"/>
            <a:chExt cx="7069321" cy="2800458"/>
          </a:xfrm>
        </p:grpSpPr>
        <p:pic>
          <p:nvPicPr>
            <p:cNvPr id="8" name="Picture 7"/>
            <p:cNvPicPr>
              <a:picLocks noChangeAspect="1"/>
            </p:cNvPicPr>
            <p:nvPr/>
          </p:nvPicPr>
          <p:blipFill>
            <a:blip r:embed="rId3"/>
            <a:stretch>
              <a:fillRect/>
            </a:stretch>
          </p:blipFill>
          <p:spPr>
            <a:xfrm>
              <a:off x="914400" y="1600092"/>
              <a:ext cx="7069321" cy="2800458"/>
            </a:xfrm>
            <a:prstGeom prst="rect">
              <a:avLst/>
            </a:prstGeom>
          </p:spPr>
        </p:pic>
        <p:sp>
          <p:nvSpPr>
            <p:cNvPr id="9" name="Right Arrow 8"/>
            <p:cNvSpPr/>
            <p:nvPr/>
          </p:nvSpPr>
          <p:spPr>
            <a:xfrm rot="18930103">
              <a:off x="3372221" y="2396947"/>
              <a:ext cx="609600" cy="304800"/>
            </a:xfrm>
            <a:prstGeom prst="rightArrow">
              <a:avLst/>
            </a:prstGeom>
            <a:gradFill>
              <a:gsLst>
                <a:gs pos="0">
                  <a:schemeClr val="bg2">
                    <a:lumMod val="60000"/>
                    <a:lumOff val="40000"/>
                  </a:schemeClr>
                </a:gs>
                <a:gs pos="100000">
                  <a:schemeClr val="bg2"/>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34232468"/>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pPr marL="0" indent="0">
              <a:buNone/>
            </a:pPr>
            <a:r>
              <a:rPr lang="en-US" sz="2650" dirty="0">
                <a:solidFill>
                  <a:schemeClr val="accent1">
                    <a:lumMod val="75000"/>
                    <a:lumOff val="25000"/>
                  </a:schemeClr>
                </a:solidFill>
              </a:rPr>
              <a:t>Provider-hosted</a:t>
            </a:r>
          </a:p>
          <a:p>
            <a:r>
              <a:rPr lang="en-US" sz="2000" dirty="0"/>
              <a:t>Result: new IIS Application, authentication configured, </a:t>
            </a:r>
            <a:r>
              <a:rPr lang="en-US" sz="2000" dirty="0" err="1"/>
              <a:t>web.config</a:t>
            </a:r>
            <a:r>
              <a:rPr lang="en-US" sz="2000" dirty="0"/>
              <a:t> </a:t>
            </a:r>
            <a:r>
              <a:rPr lang="en-US" sz="2000" dirty="0" err="1"/>
              <a:t>AppSettings</a:t>
            </a:r>
            <a:r>
              <a:rPr lang="en-US" sz="2000" dirty="0"/>
              <a:t> set to the proper values</a:t>
            </a:r>
            <a:br>
              <a:rPr lang="en-US" sz="2000" dirty="0"/>
            </a:br>
            <a:endParaRPr lang="en-US" sz="2000" dirty="0"/>
          </a:p>
        </p:txBody>
      </p:sp>
      <p:sp>
        <p:nvSpPr>
          <p:cNvPr id="4" name="Title 3"/>
          <p:cNvSpPr>
            <a:spLocks noGrp="1"/>
          </p:cNvSpPr>
          <p:nvPr>
            <p:ph type="title"/>
          </p:nvPr>
        </p:nvSpPr>
        <p:spPr/>
        <p:txBody>
          <a:bodyPr/>
          <a:lstStyle/>
          <a:p>
            <a:r>
              <a:rPr lang="en-US" dirty="0"/>
              <a:t>Creating an Add-In Package</a:t>
            </a:r>
            <a:endParaRPr lang="nl-NL" dirty="0"/>
          </a:p>
        </p:txBody>
      </p:sp>
      <p:grpSp>
        <p:nvGrpSpPr>
          <p:cNvPr id="2" name="Group 1"/>
          <p:cNvGrpSpPr/>
          <p:nvPr/>
        </p:nvGrpSpPr>
        <p:grpSpPr>
          <a:xfrm>
            <a:off x="1496111" y="2006492"/>
            <a:ext cx="6274355" cy="3013998"/>
            <a:chOff x="1391021" y="1581150"/>
            <a:chExt cx="6407334" cy="3077877"/>
          </a:xfrm>
        </p:grpSpPr>
        <p:pic>
          <p:nvPicPr>
            <p:cNvPr id="7" name="Picture 6"/>
            <p:cNvPicPr>
              <a:picLocks noChangeAspect="1"/>
            </p:cNvPicPr>
            <p:nvPr/>
          </p:nvPicPr>
          <p:blipFill>
            <a:blip r:embed="rId3"/>
            <a:stretch>
              <a:fillRect/>
            </a:stretch>
          </p:blipFill>
          <p:spPr>
            <a:xfrm>
              <a:off x="1524000" y="1581150"/>
              <a:ext cx="6274355" cy="2853717"/>
            </a:xfrm>
            <a:prstGeom prst="rect">
              <a:avLst/>
            </a:prstGeom>
          </p:spPr>
        </p:pic>
        <p:sp>
          <p:nvSpPr>
            <p:cNvPr id="9" name="Right Arrow 8"/>
            <p:cNvSpPr/>
            <p:nvPr/>
          </p:nvSpPr>
          <p:spPr>
            <a:xfrm rot="18930103">
              <a:off x="1391021" y="2589284"/>
              <a:ext cx="609600" cy="304800"/>
            </a:xfrm>
            <a:prstGeom prst="rightArrow">
              <a:avLst/>
            </a:prstGeom>
            <a:gradFill>
              <a:gsLst>
                <a:gs pos="0">
                  <a:schemeClr val="bg2">
                    <a:lumMod val="60000"/>
                    <a:lumOff val="40000"/>
                  </a:schemeClr>
                </a:gs>
                <a:gs pos="100000">
                  <a:schemeClr val="bg2"/>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ight Arrow 9"/>
            <p:cNvSpPr/>
            <p:nvPr/>
          </p:nvSpPr>
          <p:spPr>
            <a:xfrm rot="18930103">
              <a:off x="5029198" y="4354227"/>
              <a:ext cx="609600" cy="304800"/>
            </a:xfrm>
            <a:prstGeom prst="rightArrow">
              <a:avLst/>
            </a:prstGeom>
            <a:gradFill>
              <a:gsLst>
                <a:gs pos="0">
                  <a:schemeClr val="bg2">
                    <a:lumMod val="60000"/>
                    <a:lumOff val="40000"/>
                  </a:schemeClr>
                </a:gs>
                <a:gs pos="100000">
                  <a:schemeClr val="bg2"/>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9494618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613" y="892175"/>
            <a:ext cx="8637587" cy="3593100"/>
          </a:xfrm>
        </p:spPr>
        <p:txBody>
          <a:bodyPr/>
          <a:lstStyle/>
          <a:p>
            <a:r>
              <a:rPr lang="en-US" dirty="0"/>
              <a:t>App Catalog is just another site collection with a site definition (APPCATALOG#0)</a:t>
            </a:r>
          </a:p>
          <a:p>
            <a:pPr lvl="1"/>
            <a:r>
              <a:rPr lang="en-US" dirty="0"/>
              <a:t>Therefore this may be created as a Host Named Site Collection</a:t>
            </a:r>
          </a:p>
          <a:p>
            <a:r>
              <a:rPr lang="en-US" dirty="0"/>
              <a:t>Add-Ins will be deployed to the App Catalog</a:t>
            </a:r>
          </a:p>
          <a:p>
            <a:r>
              <a:rPr lang="en-US" dirty="0"/>
              <a:t>Each Web Application can have its </a:t>
            </a:r>
            <a:br>
              <a:rPr lang="en-US" dirty="0"/>
            </a:br>
            <a:r>
              <a:rPr lang="en-US" dirty="0"/>
              <a:t>own App Catalog</a:t>
            </a:r>
          </a:p>
          <a:p>
            <a:r>
              <a:rPr lang="nl-NL" dirty="0"/>
              <a:t>Site Collection </a:t>
            </a:r>
            <a:r>
              <a:rPr lang="nl-NL" dirty="0" err="1"/>
              <a:t>Scoped</a:t>
            </a:r>
            <a:r>
              <a:rPr lang="nl-NL" dirty="0"/>
              <a:t> </a:t>
            </a:r>
            <a:br>
              <a:rPr lang="nl-NL" dirty="0"/>
            </a:br>
            <a:r>
              <a:rPr lang="nl-NL" dirty="0"/>
              <a:t>A</a:t>
            </a:r>
            <a:r>
              <a:rPr lang="en-US" dirty="0"/>
              <a:t>pp Catalog is also possible</a:t>
            </a:r>
          </a:p>
          <a:p>
            <a:pPr lvl="1"/>
            <a:r>
              <a:rPr lang="nl-NL" dirty="0"/>
              <a:t>O</a:t>
            </a:r>
            <a:r>
              <a:rPr lang="en-US" dirty="0" err="1"/>
              <a:t>nly</a:t>
            </a:r>
            <a:r>
              <a:rPr lang="en-US" dirty="0"/>
              <a:t> in SharePoint Online</a:t>
            </a:r>
            <a:endParaRPr lang="nl-NL" dirty="0"/>
          </a:p>
        </p:txBody>
      </p:sp>
      <p:sp>
        <p:nvSpPr>
          <p:cNvPr id="2" name="Title 1"/>
          <p:cNvSpPr>
            <a:spLocks noGrp="1"/>
          </p:cNvSpPr>
          <p:nvPr>
            <p:ph type="title"/>
          </p:nvPr>
        </p:nvSpPr>
        <p:spPr>
          <a:xfrm>
            <a:off x="201930" y="217133"/>
            <a:ext cx="8741880" cy="674749"/>
          </a:xfrm>
        </p:spPr>
        <p:txBody>
          <a:bodyPr/>
          <a:lstStyle/>
          <a:p>
            <a:r>
              <a:rPr lang="en-US"/>
              <a:t>App Catalog</a:t>
            </a:r>
            <a:endParaRPr lang="nl-NL" dirty="0"/>
          </a:p>
        </p:txBody>
      </p:sp>
      <p:pic>
        <p:nvPicPr>
          <p:cNvPr id="5" name="Picture 4"/>
          <p:cNvPicPr>
            <a:picLocks noChangeAspect="1"/>
          </p:cNvPicPr>
          <p:nvPr/>
        </p:nvPicPr>
        <p:blipFill>
          <a:blip r:embed="rId3"/>
          <a:stretch>
            <a:fillRect/>
          </a:stretch>
        </p:blipFill>
        <p:spPr>
          <a:xfrm>
            <a:off x="5562599" y="2571750"/>
            <a:ext cx="3236577" cy="2209800"/>
          </a:xfrm>
          <a:prstGeom prst="rect">
            <a:avLst/>
          </a:prstGeom>
        </p:spPr>
      </p:pic>
    </p:spTree>
    <p:extLst>
      <p:ext uri="{BB962C8B-B14F-4D97-AF65-F5344CB8AC3E}">
        <p14:creationId xmlns:p14="http://schemas.microsoft.com/office/powerpoint/2010/main" val="226270790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891882"/>
            <a:ext cx="8740142" cy="1547347"/>
          </a:xfrm>
        </p:spPr>
        <p:txBody>
          <a:bodyPr/>
          <a:lstStyle/>
          <a:p>
            <a:r>
              <a:rPr lang="en-US"/>
              <a:t>Deploying an app to your organization:</a:t>
            </a:r>
            <a:endParaRPr lang="nl-NL"/>
          </a:p>
          <a:p>
            <a:r>
              <a:rPr lang="en-US"/>
              <a:t>Go to the App Catalog site</a:t>
            </a:r>
          </a:p>
          <a:p>
            <a:r>
              <a:rPr lang="en-US"/>
              <a:t>Click on the Apps for SharePoint link on the left</a:t>
            </a:r>
          </a:p>
          <a:p>
            <a:r>
              <a:rPr lang="en-US"/>
              <a:t>Drag and drop the .app package in the document library</a:t>
            </a:r>
          </a:p>
          <a:p>
            <a:endParaRPr lang="en-US"/>
          </a:p>
          <a:p>
            <a:endParaRPr lang="nl-NL" dirty="0"/>
          </a:p>
        </p:txBody>
      </p:sp>
      <p:sp>
        <p:nvSpPr>
          <p:cNvPr id="2" name="Title 1"/>
          <p:cNvSpPr>
            <a:spLocks noGrp="1"/>
          </p:cNvSpPr>
          <p:nvPr>
            <p:ph type="title"/>
          </p:nvPr>
        </p:nvSpPr>
        <p:spPr>
          <a:xfrm>
            <a:off x="201930" y="217133"/>
            <a:ext cx="8741880" cy="674749"/>
          </a:xfrm>
        </p:spPr>
        <p:txBody>
          <a:bodyPr/>
          <a:lstStyle/>
          <a:p>
            <a:r>
              <a:rPr lang="en-US"/>
              <a:t>App Catalog</a:t>
            </a:r>
            <a:endParaRPr lang="nl-NL" dirty="0"/>
          </a:p>
        </p:txBody>
      </p:sp>
      <p:grpSp>
        <p:nvGrpSpPr>
          <p:cNvPr id="5" name="Group 4"/>
          <p:cNvGrpSpPr/>
          <p:nvPr/>
        </p:nvGrpSpPr>
        <p:grpSpPr>
          <a:xfrm>
            <a:off x="2057400" y="2758683"/>
            <a:ext cx="5257800" cy="2202895"/>
            <a:chOff x="1143000" y="2038350"/>
            <a:chExt cx="6858000" cy="2873341"/>
          </a:xfrm>
        </p:grpSpPr>
        <p:pic>
          <p:nvPicPr>
            <p:cNvPr id="6" name="Picture 5"/>
            <p:cNvPicPr>
              <a:picLocks noChangeAspect="1"/>
            </p:cNvPicPr>
            <p:nvPr/>
          </p:nvPicPr>
          <p:blipFill>
            <a:blip r:embed="rId3"/>
            <a:stretch>
              <a:fillRect/>
            </a:stretch>
          </p:blipFill>
          <p:spPr>
            <a:xfrm>
              <a:off x="1143000" y="2038350"/>
              <a:ext cx="6858000" cy="2873341"/>
            </a:xfrm>
            <a:prstGeom prst="rect">
              <a:avLst/>
            </a:prstGeom>
          </p:spPr>
        </p:pic>
        <p:grpSp>
          <p:nvGrpSpPr>
            <p:cNvPr id="12" name="Group 11"/>
            <p:cNvGrpSpPr/>
            <p:nvPr/>
          </p:nvGrpSpPr>
          <p:grpSpPr>
            <a:xfrm>
              <a:off x="4572000" y="3235290"/>
              <a:ext cx="1164771" cy="304801"/>
              <a:chOff x="4093029" y="3181349"/>
              <a:chExt cx="1164771" cy="304801"/>
            </a:xfrm>
          </p:grpSpPr>
          <p:sp>
            <p:nvSpPr>
              <p:cNvPr id="7" name="Right Arrow 6"/>
              <p:cNvSpPr/>
              <p:nvPr/>
            </p:nvSpPr>
            <p:spPr>
              <a:xfrm>
                <a:off x="4648200" y="3181350"/>
                <a:ext cx="609600" cy="304800"/>
              </a:xfrm>
              <a:prstGeom prst="rightArrow">
                <a:avLst/>
              </a:prstGeom>
              <a:gradFill>
                <a:gsLst>
                  <a:gs pos="0">
                    <a:schemeClr val="bg2">
                      <a:lumMod val="60000"/>
                      <a:lumOff val="40000"/>
                    </a:schemeClr>
                  </a:gs>
                  <a:gs pos="100000">
                    <a:schemeClr val="bg2"/>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ight Arrow 10"/>
              <p:cNvSpPr/>
              <p:nvPr/>
            </p:nvSpPr>
            <p:spPr>
              <a:xfrm rot="10800000">
                <a:off x="4093029" y="3181349"/>
                <a:ext cx="609600" cy="304800"/>
              </a:xfrm>
              <a:prstGeom prst="rightArrow">
                <a:avLst/>
              </a:prstGeom>
              <a:gradFill>
                <a:gsLst>
                  <a:gs pos="0">
                    <a:schemeClr val="bg2">
                      <a:lumMod val="60000"/>
                      <a:lumOff val="40000"/>
                    </a:schemeClr>
                  </a:gs>
                  <a:gs pos="100000">
                    <a:schemeClr val="bg2"/>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341070765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2013899" y="1885950"/>
            <a:ext cx="5181600" cy="2733675"/>
          </a:xfrm>
          <a:prstGeom prst="rect">
            <a:avLst/>
          </a:prstGeom>
        </p:spPr>
      </p:pic>
      <p:sp>
        <p:nvSpPr>
          <p:cNvPr id="4" name="Text Placeholder 3"/>
          <p:cNvSpPr>
            <a:spLocks noGrp="1"/>
          </p:cNvSpPr>
          <p:nvPr>
            <p:ph type="body" sz="quarter" idx="10"/>
          </p:nvPr>
        </p:nvSpPr>
        <p:spPr>
          <a:xfrm>
            <a:off x="201613" y="892175"/>
            <a:ext cx="8740775" cy="1447576"/>
          </a:xfrm>
        </p:spPr>
        <p:txBody>
          <a:bodyPr/>
          <a:lstStyle/>
          <a:p>
            <a:pPr marL="0" indent="0">
              <a:buNone/>
            </a:pPr>
            <a:r>
              <a:rPr lang="en-US" dirty="0"/>
              <a:t>The metadata will be extracted from the .app package</a:t>
            </a:r>
          </a:p>
          <a:p>
            <a:endParaRPr lang="en-US" dirty="0"/>
          </a:p>
          <a:p>
            <a:endParaRPr lang="nl-NL" dirty="0"/>
          </a:p>
        </p:txBody>
      </p:sp>
      <p:sp>
        <p:nvSpPr>
          <p:cNvPr id="2" name="Title 1"/>
          <p:cNvSpPr>
            <a:spLocks noGrp="1"/>
          </p:cNvSpPr>
          <p:nvPr>
            <p:ph type="title"/>
          </p:nvPr>
        </p:nvSpPr>
        <p:spPr>
          <a:xfrm>
            <a:off x="201930" y="217133"/>
            <a:ext cx="8741880" cy="674749"/>
          </a:xfrm>
        </p:spPr>
        <p:txBody>
          <a:bodyPr/>
          <a:lstStyle/>
          <a:p>
            <a:r>
              <a:rPr lang="en-US" dirty="0"/>
              <a:t>App Catalog</a:t>
            </a:r>
            <a:endParaRPr lang="nl-NL" dirty="0"/>
          </a:p>
        </p:txBody>
      </p:sp>
      <p:sp>
        <p:nvSpPr>
          <p:cNvPr id="7" name="Right Arrow 6"/>
          <p:cNvSpPr/>
          <p:nvPr/>
        </p:nvSpPr>
        <p:spPr>
          <a:xfrm rot="12810422">
            <a:off x="3571378" y="2805051"/>
            <a:ext cx="609600" cy="304800"/>
          </a:xfrm>
          <a:prstGeom prst="rightArrow">
            <a:avLst/>
          </a:prstGeom>
          <a:gradFill>
            <a:gsLst>
              <a:gs pos="0">
                <a:schemeClr val="bg2">
                  <a:lumMod val="60000"/>
                  <a:lumOff val="40000"/>
                </a:schemeClr>
              </a:gs>
              <a:gs pos="100000">
                <a:schemeClr val="bg2"/>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ight Arrow 9"/>
          <p:cNvSpPr/>
          <p:nvPr/>
        </p:nvSpPr>
        <p:spPr>
          <a:xfrm rot="421449">
            <a:off x="1801648" y="4057379"/>
            <a:ext cx="609600" cy="304800"/>
          </a:xfrm>
          <a:prstGeom prst="rightArrow">
            <a:avLst/>
          </a:prstGeom>
          <a:gradFill>
            <a:gsLst>
              <a:gs pos="0">
                <a:schemeClr val="bg2">
                  <a:lumMod val="60000"/>
                  <a:lumOff val="40000"/>
                </a:schemeClr>
              </a:gs>
              <a:gs pos="100000">
                <a:schemeClr val="bg2"/>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4211700"/>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2562225" y="1962150"/>
            <a:ext cx="6505575" cy="3067050"/>
          </a:xfrm>
          <a:prstGeom prst="rect">
            <a:avLst/>
          </a:prstGeom>
        </p:spPr>
      </p:pic>
      <p:sp>
        <p:nvSpPr>
          <p:cNvPr id="4" name="Text Placeholder 3"/>
          <p:cNvSpPr>
            <a:spLocks noGrp="1"/>
          </p:cNvSpPr>
          <p:nvPr>
            <p:ph type="body" sz="quarter" idx="10"/>
          </p:nvPr>
        </p:nvSpPr>
        <p:spPr>
          <a:xfrm>
            <a:off x="201613" y="892175"/>
            <a:ext cx="8740775" cy="1447576"/>
          </a:xfrm>
        </p:spPr>
        <p:txBody>
          <a:bodyPr/>
          <a:lstStyle/>
          <a:p>
            <a:pPr marL="0" indent="0">
              <a:buNone/>
            </a:pPr>
            <a:r>
              <a:rPr lang="en-US" dirty="0"/>
              <a:t>Additional metadata can be provided in the item properties</a:t>
            </a:r>
          </a:p>
          <a:p>
            <a:endParaRPr lang="en-US" dirty="0"/>
          </a:p>
          <a:p>
            <a:endParaRPr lang="nl-NL" dirty="0"/>
          </a:p>
        </p:txBody>
      </p:sp>
      <p:sp>
        <p:nvSpPr>
          <p:cNvPr id="2" name="Title 1"/>
          <p:cNvSpPr>
            <a:spLocks noGrp="1"/>
          </p:cNvSpPr>
          <p:nvPr>
            <p:ph type="title"/>
          </p:nvPr>
        </p:nvSpPr>
        <p:spPr>
          <a:xfrm>
            <a:off x="201930" y="217133"/>
            <a:ext cx="8741880" cy="674749"/>
          </a:xfrm>
        </p:spPr>
        <p:txBody>
          <a:bodyPr/>
          <a:lstStyle/>
          <a:p>
            <a:r>
              <a:rPr lang="en-US" dirty="0"/>
              <a:t>App Catalog</a:t>
            </a:r>
            <a:endParaRPr lang="nl-NL" dirty="0"/>
          </a:p>
        </p:txBody>
      </p:sp>
      <p:sp>
        <p:nvSpPr>
          <p:cNvPr id="7" name="Right Arrow 6"/>
          <p:cNvSpPr/>
          <p:nvPr/>
        </p:nvSpPr>
        <p:spPr>
          <a:xfrm rot="18030167">
            <a:off x="5302435" y="3445121"/>
            <a:ext cx="609600" cy="304800"/>
          </a:xfrm>
          <a:prstGeom prst="rightArrow">
            <a:avLst/>
          </a:prstGeom>
          <a:gradFill>
            <a:gsLst>
              <a:gs pos="0">
                <a:schemeClr val="bg2">
                  <a:lumMod val="60000"/>
                  <a:lumOff val="40000"/>
                </a:schemeClr>
              </a:gs>
              <a:gs pos="100000">
                <a:schemeClr val="bg2"/>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ight Arrow 9"/>
          <p:cNvSpPr/>
          <p:nvPr/>
        </p:nvSpPr>
        <p:spPr>
          <a:xfrm rot="421449">
            <a:off x="6845773" y="4320408"/>
            <a:ext cx="609600" cy="304800"/>
          </a:xfrm>
          <a:prstGeom prst="rightArrow">
            <a:avLst/>
          </a:prstGeom>
          <a:gradFill>
            <a:gsLst>
              <a:gs pos="0">
                <a:schemeClr val="bg2">
                  <a:lumMod val="60000"/>
                  <a:lumOff val="40000"/>
                </a:schemeClr>
              </a:gs>
              <a:gs pos="100000">
                <a:schemeClr val="bg2"/>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ight Arrow 10"/>
          <p:cNvSpPr/>
          <p:nvPr/>
        </p:nvSpPr>
        <p:spPr>
          <a:xfrm rot="7267817">
            <a:off x="7454953" y="3424320"/>
            <a:ext cx="609600" cy="304800"/>
          </a:xfrm>
          <a:prstGeom prst="rightArrow">
            <a:avLst/>
          </a:prstGeom>
          <a:gradFill>
            <a:gsLst>
              <a:gs pos="0">
                <a:schemeClr val="bg2">
                  <a:lumMod val="60000"/>
                  <a:lumOff val="40000"/>
                </a:schemeClr>
              </a:gs>
              <a:gs pos="100000">
                <a:schemeClr val="bg2"/>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139294"/>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5562600" y="2006415"/>
            <a:ext cx="3320326" cy="2919597"/>
          </a:xfrm>
          <a:prstGeom prst="rect">
            <a:avLst/>
          </a:prstGeom>
        </p:spPr>
      </p:pic>
      <p:sp>
        <p:nvSpPr>
          <p:cNvPr id="4" name="Text Placeholder 3"/>
          <p:cNvSpPr>
            <a:spLocks noGrp="1"/>
          </p:cNvSpPr>
          <p:nvPr>
            <p:ph type="body" sz="quarter" idx="10"/>
          </p:nvPr>
        </p:nvSpPr>
        <p:spPr>
          <a:xfrm>
            <a:off x="201929" y="891882"/>
            <a:ext cx="8740142" cy="1547347"/>
          </a:xfrm>
        </p:spPr>
        <p:txBody>
          <a:bodyPr/>
          <a:lstStyle/>
          <a:p>
            <a:r>
              <a:rPr lang="en-US" dirty="0"/>
              <a:t>In the .app properties you can configure</a:t>
            </a:r>
          </a:p>
          <a:p>
            <a:pPr lvl="1"/>
            <a:r>
              <a:rPr lang="en-US" dirty="0"/>
              <a:t>Short description (displayed in the Add-In popup)</a:t>
            </a:r>
          </a:p>
          <a:p>
            <a:pPr lvl="1"/>
            <a:r>
              <a:rPr lang="en-US" dirty="0"/>
              <a:t>Long description (displayed in about and installing Add-In)</a:t>
            </a:r>
          </a:p>
          <a:p>
            <a:pPr lvl="1"/>
            <a:r>
              <a:rPr lang="en-US" dirty="0"/>
              <a:t>Icon </a:t>
            </a:r>
            <a:r>
              <a:rPr lang="en-US" dirty="0" err="1"/>
              <a:t>url</a:t>
            </a:r>
            <a:r>
              <a:rPr lang="en-US" dirty="0"/>
              <a:t> (shown before installing the Add-In)</a:t>
            </a:r>
          </a:p>
          <a:p>
            <a:pPr lvl="1"/>
            <a:r>
              <a:rPr lang="en-US" dirty="0"/>
              <a:t>Publisher information</a:t>
            </a:r>
          </a:p>
          <a:p>
            <a:pPr lvl="1"/>
            <a:r>
              <a:rPr lang="en-US" dirty="0"/>
              <a:t>Screenshots</a:t>
            </a:r>
          </a:p>
          <a:p>
            <a:pPr lvl="1"/>
            <a:r>
              <a:rPr lang="en-US" dirty="0"/>
              <a:t>Featured Add-In</a:t>
            </a:r>
          </a:p>
          <a:p>
            <a:pPr lvl="1"/>
            <a:r>
              <a:rPr lang="en-US" dirty="0"/>
              <a:t>If the Add-In is available at the moment</a:t>
            </a:r>
          </a:p>
        </p:txBody>
      </p:sp>
      <p:sp>
        <p:nvSpPr>
          <p:cNvPr id="2" name="Title 1"/>
          <p:cNvSpPr>
            <a:spLocks noGrp="1"/>
          </p:cNvSpPr>
          <p:nvPr>
            <p:ph type="title"/>
          </p:nvPr>
        </p:nvSpPr>
        <p:spPr>
          <a:xfrm>
            <a:off x="201930" y="217133"/>
            <a:ext cx="8741880" cy="674749"/>
          </a:xfrm>
        </p:spPr>
        <p:txBody>
          <a:bodyPr/>
          <a:lstStyle/>
          <a:p>
            <a:r>
              <a:rPr lang="en-US" dirty="0"/>
              <a:t>App Catalog</a:t>
            </a:r>
            <a:endParaRPr lang="nl-NL" dirty="0"/>
          </a:p>
        </p:txBody>
      </p:sp>
    </p:spTree>
    <p:extLst>
      <p:ext uri="{BB962C8B-B14F-4D97-AF65-F5344CB8AC3E}">
        <p14:creationId xmlns:p14="http://schemas.microsoft.com/office/powerpoint/2010/main" val="298563140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C72EB783-682C-4B05-8237-3D8F09275643}"/>
              </a:ext>
            </a:extLst>
          </p:cNvPr>
          <p:cNvSpPr>
            <a:spLocks noGrp="1"/>
          </p:cNvSpPr>
          <p:nvPr>
            <p:ph type="body" sz="quarter" idx="10"/>
          </p:nvPr>
        </p:nvSpPr>
        <p:spPr>
          <a:xfrm>
            <a:off x="201929" y="891882"/>
            <a:ext cx="8740142" cy="917944"/>
          </a:xfrm>
        </p:spPr>
        <p:txBody>
          <a:bodyPr/>
          <a:lstStyle/>
          <a:p>
            <a:r>
              <a:rPr lang="en-US" dirty="0"/>
              <a:t>Use item level permissions to define who can see and add the Add-In</a:t>
            </a:r>
          </a:p>
        </p:txBody>
      </p:sp>
      <p:sp>
        <p:nvSpPr>
          <p:cNvPr id="2" name="Title 1"/>
          <p:cNvSpPr>
            <a:spLocks noGrp="1"/>
          </p:cNvSpPr>
          <p:nvPr>
            <p:ph type="title"/>
          </p:nvPr>
        </p:nvSpPr>
        <p:spPr>
          <a:xfrm>
            <a:off x="201930" y="217133"/>
            <a:ext cx="8741880" cy="674749"/>
          </a:xfrm>
        </p:spPr>
        <p:txBody>
          <a:bodyPr/>
          <a:lstStyle/>
          <a:p>
            <a:r>
              <a:rPr lang="en-US" dirty="0"/>
              <a:t>App Catalog</a:t>
            </a:r>
            <a:endParaRPr lang="nl-NL" dirty="0"/>
          </a:p>
        </p:txBody>
      </p:sp>
      <p:pic>
        <p:nvPicPr>
          <p:cNvPr id="6" name="Picture 5"/>
          <p:cNvPicPr>
            <a:picLocks noChangeAspect="1"/>
          </p:cNvPicPr>
          <p:nvPr/>
        </p:nvPicPr>
        <p:blipFill>
          <a:blip r:embed="rId3"/>
          <a:stretch>
            <a:fillRect/>
          </a:stretch>
        </p:blipFill>
        <p:spPr>
          <a:xfrm>
            <a:off x="1752600" y="2210270"/>
            <a:ext cx="5941493" cy="2571280"/>
          </a:xfrm>
          <a:prstGeom prst="rect">
            <a:avLst/>
          </a:prstGeom>
        </p:spPr>
      </p:pic>
      <p:sp>
        <p:nvSpPr>
          <p:cNvPr id="7" name="Right Arrow 6"/>
          <p:cNvSpPr/>
          <p:nvPr/>
        </p:nvSpPr>
        <p:spPr>
          <a:xfrm rot="18030167">
            <a:off x="4267199" y="3664432"/>
            <a:ext cx="609600" cy="304800"/>
          </a:xfrm>
          <a:prstGeom prst="rightArrow">
            <a:avLst/>
          </a:prstGeom>
          <a:gradFill>
            <a:gsLst>
              <a:gs pos="0">
                <a:schemeClr val="bg2">
                  <a:lumMod val="60000"/>
                  <a:lumOff val="40000"/>
                </a:schemeClr>
              </a:gs>
              <a:gs pos="100000">
                <a:schemeClr val="bg2"/>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ight Arrow 7"/>
          <p:cNvSpPr/>
          <p:nvPr/>
        </p:nvSpPr>
        <p:spPr>
          <a:xfrm rot="8451913">
            <a:off x="6133045" y="3679505"/>
            <a:ext cx="609600" cy="304800"/>
          </a:xfrm>
          <a:prstGeom prst="rightArrow">
            <a:avLst/>
          </a:prstGeom>
          <a:gradFill>
            <a:gsLst>
              <a:gs pos="0">
                <a:schemeClr val="bg2">
                  <a:lumMod val="60000"/>
                  <a:lumOff val="40000"/>
                </a:schemeClr>
              </a:gs>
              <a:gs pos="100000">
                <a:schemeClr val="bg2"/>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343131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5257800" y="742950"/>
            <a:ext cx="3352800" cy="3931350"/>
          </a:xfrm>
          <a:prstGeom prst="rect">
            <a:avLst/>
          </a:prstGeom>
          <a:ln>
            <a:solidFill>
              <a:schemeClr val="bg1"/>
            </a:solidFill>
          </a:ln>
        </p:spPr>
      </p:pic>
      <p:pic>
        <p:nvPicPr>
          <p:cNvPr id="10" name="Picture 9"/>
          <p:cNvPicPr>
            <a:picLocks noChangeAspect="1"/>
          </p:cNvPicPr>
          <p:nvPr/>
        </p:nvPicPr>
        <p:blipFill>
          <a:blip r:embed="rId4"/>
          <a:stretch>
            <a:fillRect/>
          </a:stretch>
        </p:blipFill>
        <p:spPr>
          <a:xfrm>
            <a:off x="1326575" y="2333625"/>
            <a:ext cx="2962275" cy="2219325"/>
          </a:xfrm>
          <a:prstGeom prst="rect">
            <a:avLst/>
          </a:prstGeom>
          <a:ln>
            <a:solidFill>
              <a:schemeClr val="bg1"/>
            </a:solidFill>
          </a:ln>
        </p:spPr>
      </p:pic>
      <p:sp>
        <p:nvSpPr>
          <p:cNvPr id="4" name="Text Placeholder 3"/>
          <p:cNvSpPr>
            <a:spLocks noGrp="1"/>
          </p:cNvSpPr>
          <p:nvPr>
            <p:ph type="body" sz="quarter" idx="10"/>
          </p:nvPr>
        </p:nvSpPr>
        <p:spPr>
          <a:xfrm>
            <a:off x="201929" y="891882"/>
            <a:ext cx="4854537" cy="1756068"/>
          </a:xfrm>
        </p:spPr>
        <p:txBody>
          <a:bodyPr/>
          <a:lstStyle/>
          <a:p>
            <a:r>
              <a:rPr lang="en-US" dirty="0"/>
              <a:t>You should now be able to see the Add-In when going to Site Contents and clicking “add an app”</a:t>
            </a:r>
          </a:p>
        </p:txBody>
      </p:sp>
      <p:sp>
        <p:nvSpPr>
          <p:cNvPr id="2" name="Title 1"/>
          <p:cNvSpPr>
            <a:spLocks noGrp="1"/>
          </p:cNvSpPr>
          <p:nvPr>
            <p:ph type="title"/>
          </p:nvPr>
        </p:nvSpPr>
        <p:spPr/>
        <p:txBody>
          <a:bodyPr/>
          <a:lstStyle/>
          <a:p>
            <a:r>
              <a:rPr lang="en-US" dirty="0"/>
              <a:t>App Catalog</a:t>
            </a:r>
            <a:endParaRPr lang="nl-NL" dirty="0"/>
          </a:p>
        </p:txBody>
      </p:sp>
      <p:sp>
        <p:nvSpPr>
          <p:cNvPr id="11" name="Right Arrow 10"/>
          <p:cNvSpPr/>
          <p:nvPr/>
        </p:nvSpPr>
        <p:spPr>
          <a:xfrm>
            <a:off x="4446866" y="3798627"/>
            <a:ext cx="609600" cy="304800"/>
          </a:xfrm>
          <a:prstGeom prst="rightArrow">
            <a:avLst/>
          </a:prstGeom>
          <a:gradFill>
            <a:gsLst>
              <a:gs pos="0">
                <a:schemeClr val="bg2">
                  <a:lumMod val="60000"/>
                  <a:lumOff val="40000"/>
                </a:schemeClr>
              </a:gs>
              <a:gs pos="100000">
                <a:schemeClr val="bg2"/>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29805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106203338"/>
              </p:ext>
            </p:extLst>
          </p:nvPr>
        </p:nvGraphicFramePr>
        <p:xfrm>
          <a:off x="201929" y="891882"/>
          <a:ext cx="8740142" cy="40420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r>
              <a:rPr lang="en-GB" dirty="0"/>
              <a:t>Knowledge Check</a:t>
            </a:r>
            <a:endParaRPr lang="en-US" dirty="0"/>
          </a:p>
        </p:txBody>
      </p:sp>
    </p:spTree>
    <p:extLst>
      <p:ext uri="{BB962C8B-B14F-4D97-AF65-F5344CB8AC3E}">
        <p14:creationId xmlns:p14="http://schemas.microsoft.com/office/powerpoint/2010/main" val="135482638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01930" y="217133"/>
            <a:ext cx="8741880" cy="674749"/>
          </a:xfrm>
        </p:spPr>
        <p:txBody>
          <a:bodyPr/>
          <a:lstStyle/>
          <a:p>
            <a:r>
              <a:rPr lang="en-US" dirty="0"/>
              <a:t>How to View This Presentation</a:t>
            </a:r>
          </a:p>
        </p:txBody>
      </p:sp>
      <p:graphicFrame>
        <p:nvGraphicFramePr>
          <p:cNvPr id="4" name="Diagram 3"/>
          <p:cNvGraphicFramePr/>
          <p:nvPr/>
        </p:nvGraphicFramePr>
        <p:xfrm>
          <a:off x="201929" y="891882"/>
          <a:ext cx="8740142" cy="38896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9055328"/>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872830137"/>
              </p:ext>
            </p:extLst>
          </p:nvPr>
        </p:nvGraphicFramePr>
        <p:xfrm>
          <a:off x="201929" y="891882"/>
          <a:ext cx="8740142" cy="40420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r>
              <a:rPr lang="en-GB" dirty="0"/>
              <a:t>Knowledge Check</a:t>
            </a:r>
            <a:endParaRPr lang="en-US" dirty="0"/>
          </a:p>
        </p:txBody>
      </p:sp>
    </p:spTree>
    <p:extLst>
      <p:ext uri="{BB962C8B-B14F-4D97-AF65-F5344CB8AC3E}">
        <p14:creationId xmlns:p14="http://schemas.microsoft.com/office/powerpoint/2010/main" val="2177547254"/>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613" y="892175"/>
            <a:ext cx="8740775" cy="2262351"/>
          </a:xfrm>
        </p:spPr>
        <p:txBody>
          <a:bodyPr/>
          <a:lstStyle/>
          <a:p>
            <a:r>
              <a:rPr lang="en-US" dirty="0"/>
              <a:t>Raise the version in the </a:t>
            </a:r>
            <a:r>
              <a:rPr lang="en-US" dirty="0" err="1"/>
              <a:t>AppManifest</a:t>
            </a:r>
            <a:endParaRPr lang="en-US" dirty="0"/>
          </a:p>
          <a:p>
            <a:r>
              <a:rPr lang="en-US" dirty="0"/>
              <a:t>Compile a new .app package</a:t>
            </a:r>
          </a:p>
          <a:p>
            <a:r>
              <a:rPr lang="en-US" dirty="0"/>
              <a:t>Upload it over the existing .app package in the App Catalog</a:t>
            </a:r>
          </a:p>
          <a:p>
            <a:r>
              <a:rPr lang="en-US" dirty="0"/>
              <a:t>Update visible when going to About</a:t>
            </a:r>
          </a:p>
        </p:txBody>
      </p:sp>
      <p:sp>
        <p:nvSpPr>
          <p:cNvPr id="2" name="Title 1"/>
          <p:cNvSpPr>
            <a:spLocks noGrp="1"/>
          </p:cNvSpPr>
          <p:nvPr>
            <p:ph type="title"/>
          </p:nvPr>
        </p:nvSpPr>
        <p:spPr>
          <a:xfrm>
            <a:off x="201930" y="217133"/>
            <a:ext cx="8741880" cy="674749"/>
          </a:xfrm>
        </p:spPr>
        <p:txBody>
          <a:bodyPr/>
          <a:lstStyle/>
          <a:p>
            <a:r>
              <a:rPr lang="en-US" dirty="0"/>
              <a:t>Add-In Updates</a:t>
            </a:r>
            <a:endParaRPr lang="nl-NL" dirty="0"/>
          </a:p>
        </p:txBody>
      </p:sp>
      <p:pic>
        <p:nvPicPr>
          <p:cNvPr id="12" name="Picture 11"/>
          <p:cNvPicPr>
            <a:picLocks noChangeAspect="1"/>
          </p:cNvPicPr>
          <p:nvPr/>
        </p:nvPicPr>
        <p:blipFill>
          <a:blip r:embed="rId3"/>
          <a:stretch>
            <a:fillRect/>
          </a:stretch>
        </p:blipFill>
        <p:spPr>
          <a:xfrm>
            <a:off x="1557641" y="3298120"/>
            <a:ext cx="2447196" cy="1795462"/>
          </a:xfrm>
          <a:prstGeom prst="rect">
            <a:avLst/>
          </a:prstGeom>
          <a:ln>
            <a:solidFill>
              <a:schemeClr val="bg1"/>
            </a:solidFill>
          </a:ln>
        </p:spPr>
      </p:pic>
      <p:pic>
        <p:nvPicPr>
          <p:cNvPr id="13" name="Picture 12"/>
          <p:cNvPicPr>
            <a:picLocks noChangeAspect="1"/>
          </p:cNvPicPr>
          <p:nvPr/>
        </p:nvPicPr>
        <p:blipFill>
          <a:blip r:embed="rId4"/>
          <a:stretch>
            <a:fillRect/>
          </a:stretch>
        </p:blipFill>
        <p:spPr>
          <a:xfrm>
            <a:off x="5243622" y="3232912"/>
            <a:ext cx="2442737" cy="1820384"/>
          </a:xfrm>
          <a:prstGeom prst="rect">
            <a:avLst/>
          </a:prstGeom>
          <a:ln>
            <a:solidFill>
              <a:schemeClr val="bg1"/>
            </a:solidFill>
          </a:ln>
        </p:spPr>
      </p:pic>
      <p:sp>
        <p:nvSpPr>
          <p:cNvPr id="11" name="Right Arrow 10"/>
          <p:cNvSpPr/>
          <p:nvPr/>
        </p:nvSpPr>
        <p:spPr>
          <a:xfrm rot="2212803">
            <a:off x="1116769" y="3674250"/>
            <a:ext cx="609600" cy="304800"/>
          </a:xfrm>
          <a:prstGeom prst="rightArrow">
            <a:avLst/>
          </a:prstGeom>
          <a:gradFill>
            <a:gsLst>
              <a:gs pos="0">
                <a:schemeClr val="bg2">
                  <a:lumMod val="60000"/>
                  <a:lumOff val="40000"/>
                </a:schemeClr>
              </a:gs>
              <a:gs pos="100000">
                <a:schemeClr val="bg2"/>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ight Arrow 13"/>
          <p:cNvSpPr/>
          <p:nvPr/>
        </p:nvSpPr>
        <p:spPr>
          <a:xfrm rot="8379711">
            <a:off x="3706516" y="4007359"/>
            <a:ext cx="609600" cy="304800"/>
          </a:xfrm>
          <a:prstGeom prst="rightArrow">
            <a:avLst/>
          </a:prstGeom>
          <a:gradFill>
            <a:gsLst>
              <a:gs pos="0">
                <a:schemeClr val="bg2">
                  <a:lumMod val="60000"/>
                  <a:lumOff val="40000"/>
                </a:schemeClr>
              </a:gs>
              <a:gs pos="100000">
                <a:schemeClr val="bg2"/>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ight Arrow 14"/>
          <p:cNvSpPr/>
          <p:nvPr/>
        </p:nvSpPr>
        <p:spPr>
          <a:xfrm rot="13162269">
            <a:off x="6138099" y="4043452"/>
            <a:ext cx="609600" cy="304800"/>
          </a:xfrm>
          <a:prstGeom prst="rightArrow">
            <a:avLst/>
          </a:prstGeom>
          <a:gradFill>
            <a:gsLst>
              <a:gs pos="0">
                <a:schemeClr val="bg2">
                  <a:lumMod val="60000"/>
                  <a:lumOff val="40000"/>
                </a:schemeClr>
              </a:gs>
              <a:gs pos="100000">
                <a:schemeClr val="bg2"/>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65005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1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stretch>
            <a:fillRect/>
          </a:stretch>
        </p:blipFill>
        <p:spPr>
          <a:xfrm>
            <a:off x="5486401" y="1750100"/>
            <a:ext cx="3423312" cy="2680775"/>
          </a:xfrm>
          <a:prstGeom prst="rect">
            <a:avLst/>
          </a:prstGeom>
          <a:ln>
            <a:solidFill>
              <a:schemeClr val="bg1"/>
            </a:solidFill>
          </a:ln>
        </p:spPr>
      </p:pic>
      <p:sp>
        <p:nvSpPr>
          <p:cNvPr id="4" name="Text Placeholder 3"/>
          <p:cNvSpPr>
            <a:spLocks noGrp="1"/>
          </p:cNvSpPr>
          <p:nvPr>
            <p:ph type="body" sz="quarter" idx="10"/>
          </p:nvPr>
        </p:nvSpPr>
        <p:spPr>
          <a:xfrm>
            <a:off x="201613" y="892175"/>
            <a:ext cx="8740775" cy="4299190"/>
          </a:xfrm>
        </p:spPr>
        <p:txBody>
          <a:bodyPr/>
          <a:lstStyle/>
          <a:p>
            <a:r>
              <a:rPr lang="en-US" dirty="0"/>
              <a:t>A timer job named “Internal App State Updates” checks for new Add-In versions in the Add-In Catalog once every hour</a:t>
            </a:r>
          </a:p>
          <a:p>
            <a:r>
              <a:rPr lang="en-US" dirty="0"/>
              <a:t>The actual check is overridden by </a:t>
            </a:r>
            <a:br>
              <a:rPr lang="en-US" dirty="0"/>
            </a:br>
            <a:r>
              <a:rPr lang="en-US" dirty="0"/>
              <a:t>a property which by default only </a:t>
            </a:r>
            <a:br>
              <a:rPr lang="en-US" dirty="0"/>
            </a:br>
            <a:r>
              <a:rPr lang="en-US" dirty="0"/>
              <a:t>allows checking once every </a:t>
            </a:r>
            <a:br>
              <a:rPr lang="en-US" dirty="0"/>
            </a:br>
            <a:r>
              <a:rPr lang="en-US" dirty="0"/>
              <a:t>24 hours. Change it using:</a:t>
            </a:r>
            <a:br>
              <a:rPr lang="en-US" dirty="0"/>
            </a:br>
            <a:r>
              <a:rPr lang="en-US" dirty="0"/>
              <a:t>Set-</a:t>
            </a:r>
            <a:r>
              <a:rPr lang="en-US" dirty="0" err="1"/>
              <a:t>SPInternalAppStateUpdateInterval</a:t>
            </a:r>
            <a:r>
              <a:rPr lang="en-US" dirty="0"/>
              <a:t> </a:t>
            </a:r>
            <a:br>
              <a:rPr lang="en-US" dirty="0"/>
            </a:br>
            <a:r>
              <a:rPr lang="en-US" dirty="0"/>
              <a:t>-</a:t>
            </a:r>
            <a:r>
              <a:rPr lang="en-US" dirty="0" err="1"/>
              <a:t>AppStateSyncHours</a:t>
            </a:r>
            <a:r>
              <a:rPr lang="en-US" dirty="0"/>
              <a:t> n</a:t>
            </a:r>
            <a:br>
              <a:rPr lang="en-US" dirty="0"/>
            </a:br>
            <a:br>
              <a:rPr lang="en-US" dirty="0"/>
            </a:br>
            <a:r>
              <a:rPr lang="en-US" dirty="0" err="1"/>
              <a:t>n</a:t>
            </a:r>
            <a:r>
              <a:rPr lang="en-US" dirty="0"/>
              <a:t> = 0 means always perform check when </a:t>
            </a:r>
            <a:r>
              <a:rPr lang="en-US" dirty="0" err="1"/>
              <a:t>TimerJob</a:t>
            </a:r>
            <a:r>
              <a:rPr lang="en-US" dirty="0"/>
              <a:t> runs</a:t>
            </a:r>
          </a:p>
        </p:txBody>
      </p:sp>
      <p:sp>
        <p:nvSpPr>
          <p:cNvPr id="2" name="Title 1"/>
          <p:cNvSpPr>
            <a:spLocks noGrp="1"/>
          </p:cNvSpPr>
          <p:nvPr>
            <p:ph type="title"/>
          </p:nvPr>
        </p:nvSpPr>
        <p:spPr>
          <a:xfrm>
            <a:off x="201930" y="217133"/>
            <a:ext cx="8741880" cy="674749"/>
          </a:xfrm>
        </p:spPr>
        <p:txBody>
          <a:bodyPr/>
          <a:lstStyle/>
          <a:p>
            <a:r>
              <a:rPr lang="en-US"/>
              <a:t>Add-In Updates</a:t>
            </a:r>
            <a:endParaRPr lang="nl-NL" dirty="0"/>
          </a:p>
        </p:txBody>
      </p:sp>
    </p:spTree>
    <p:extLst>
      <p:ext uri="{BB962C8B-B14F-4D97-AF65-F5344CB8AC3E}">
        <p14:creationId xmlns:p14="http://schemas.microsoft.com/office/powerpoint/2010/main" val="3622293574"/>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891882"/>
            <a:ext cx="8740142" cy="1547347"/>
          </a:xfrm>
        </p:spPr>
        <p:txBody>
          <a:bodyPr/>
          <a:lstStyle/>
          <a:p>
            <a:r>
              <a:rPr lang="en-US" dirty="0"/>
              <a:t>After the Timer Job has run, it will show a notification next to Add-Ins for which an update is available</a:t>
            </a:r>
          </a:p>
          <a:p>
            <a:r>
              <a:rPr lang="en-US" dirty="0"/>
              <a:t>Add-Ins will not be upgraded to the new version unless the site owner takes action</a:t>
            </a:r>
          </a:p>
        </p:txBody>
      </p:sp>
      <p:sp>
        <p:nvSpPr>
          <p:cNvPr id="2" name="Title 1"/>
          <p:cNvSpPr>
            <a:spLocks noGrp="1"/>
          </p:cNvSpPr>
          <p:nvPr>
            <p:ph type="title"/>
          </p:nvPr>
        </p:nvSpPr>
        <p:spPr>
          <a:xfrm>
            <a:off x="201930" y="217133"/>
            <a:ext cx="8741880" cy="674749"/>
          </a:xfrm>
        </p:spPr>
        <p:txBody>
          <a:bodyPr/>
          <a:lstStyle/>
          <a:p>
            <a:r>
              <a:rPr lang="en-US" dirty="0"/>
              <a:t>Add-In Updates</a:t>
            </a:r>
            <a:endParaRPr lang="nl-NL" dirty="0"/>
          </a:p>
        </p:txBody>
      </p:sp>
      <p:pic>
        <p:nvPicPr>
          <p:cNvPr id="6" name="Picture 5"/>
          <p:cNvPicPr>
            <a:picLocks noChangeAspect="1"/>
          </p:cNvPicPr>
          <p:nvPr/>
        </p:nvPicPr>
        <p:blipFill>
          <a:blip r:embed="rId3"/>
          <a:stretch>
            <a:fillRect/>
          </a:stretch>
        </p:blipFill>
        <p:spPr>
          <a:xfrm>
            <a:off x="2715985" y="2800350"/>
            <a:ext cx="3286747" cy="1307991"/>
          </a:xfrm>
          <a:prstGeom prst="rect">
            <a:avLst/>
          </a:prstGeom>
        </p:spPr>
      </p:pic>
    </p:spTree>
    <p:extLst>
      <p:ext uri="{BB962C8B-B14F-4D97-AF65-F5344CB8AC3E}">
        <p14:creationId xmlns:p14="http://schemas.microsoft.com/office/powerpoint/2010/main" val="2417053636"/>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891882"/>
            <a:ext cx="8740142" cy="1547347"/>
          </a:xfrm>
        </p:spPr>
        <p:txBody>
          <a:bodyPr/>
          <a:lstStyle/>
          <a:p>
            <a:r>
              <a:rPr lang="en-US" dirty="0"/>
              <a:t>After an Add-In update has been initiated, a backup will be made of the </a:t>
            </a:r>
            <a:r>
              <a:rPr lang="en-US" dirty="0" err="1"/>
              <a:t>AppWeb</a:t>
            </a:r>
            <a:r>
              <a:rPr lang="en-US" dirty="0"/>
              <a:t> subsite</a:t>
            </a:r>
          </a:p>
          <a:p>
            <a:r>
              <a:rPr lang="en-US" dirty="0"/>
              <a:t>The backup is used to create a copy of the </a:t>
            </a:r>
            <a:r>
              <a:rPr lang="en-US" dirty="0" err="1"/>
              <a:t>AppWeb</a:t>
            </a:r>
            <a:endParaRPr lang="en-US" dirty="0"/>
          </a:p>
          <a:p>
            <a:r>
              <a:rPr lang="en-US" dirty="0"/>
              <a:t>The update is applied to the </a:t>
            </a:r>
            <a:r>
              <a:rPr lang="en-US" dirty="0" err="1"/>
              <a:t>AppWeb</a:t>
            </a:r>
            <a:r>
              <a:rPr lang="en-US" dirty="0"/>
              <a:t> copy</a:t>
            </a:r>
          </a:p>
          <a:p>
            <a:r>
              <a:rPr lang="en-US" dirty="0"/>
              <a:t>If the update succeeds, the </a:t>
            </a:r>
            <a:r>
              <a:rPr lang="en-US" dirty="0" err="1"/>
              <a:t>AppWeb</a:t>
            </a:r>
            <a:r>
              <a:rPr lang="en-US" dirty="0"/>
              <a:t> copy is discarded and the update is applied on the original </a:t>
            </a:r>
            <a:r>
              <a:rPr lang="en-US" dirty="0" err="1"/>
              <a:t>AppWeb</a:t>
            </a:r>
            <a:endParaRPr lang="en-US" dirty="0"/>
          </a:p>
          <a:p>
            <a:r>
              <a:rPr lang="en-US" dirty="0"/>
              <a:t>The </a:t>
            </a:r>
            <a:r>
              <a:rPr lang="en-US" dirty="0" err="1"/>
              <a:t>AppUpgraded</a:t>
            </a:r>
            <a:r>
              <a:rPr lang="en-US" dirty="0"/>
              <a:t> event is triggered which allows you to perform custom actions via CSOM</a:t>
            </a:r>
          </a:p>
        </p:txBody>
      </p:sp>
      <p:sp>
        <p:nvSpPr>
          <p:cNvPr id="2" name="Title 1"/>
          <p:cNvSpPr>
            <a:spLocks noGrp="1"/>
          </p:cNvSpPr>
          <p:nvPr>
            <p:ph type="title"/>
          </p:nvPr>
        </p:nvSpPr>
        <p:spPr>
          <a:xfrm>
            <a:off x="201930" y="217133"/>
            <a:ext cx="8741880" cy="674749"/>
          </a:xfrm>
        </p:spPr>
        <p:txBody>
          <a:bodyPr/>
          <a:lstStyle/>
          <a:p>
            <a:r>
              <a:rPr lang="en-US" dirty="0"/>
              <a:t>Add-In Updates</a:t>
            </a:r>
            <a:endParaRPr lang="nl-NL" dirty="0"/>
          </a:p>
        </p:txBody>
      </p:sp>
      <p:pic>
        <p:nvPicPr>
          <p:cNvPr id="7" name="Picture 6"/>
          <p:cNvPicPr>
            <a:picLocks noChangeAspect="1"/>
          </p:cNvPicPr>
          <p:nvPr/>
        </p:nvPicPr>
        <p:blipFill rotWithShape="1">
          <a:blip r:embed="rId3"/>
          <a:srcRect l="699"/>
          <a:stretch/>
        </p:blipFill>
        <p:spPr>
          <a:xfrm>
            <a:off x="1600200" y="4188735"/>
            <a:ext cx="5029200" cy="867714"/>
          </a:xfrm>
          <a:prstGeom prst="rect">
            <a:avLst/>
          </a:prstGeom>
          <a:ln>
            <a:noFill/>
          </a:ln>
          <a:effectLst/>
        </p:spPr>
      </p:pic>
      <p:sp>
        <p:nvSpPr>
          <p:cNvPr id="8" name="Right Arrow 7"/>
          <p:cNvSpPr/>
          <p:nvPr/>
        </p:nvSpPr>
        <p:spPr>
          <a:xfrm rot="8379711">
            <a:off x="5494086" y="4544288"/>
            <a:ext cx="609600" cy="304800"/>
          </a:xfrm>
          <a:prstGeom prst="rightArrow">
            <a:avLst/>
          </a:prstGeom>
          <a:gradFill>
            <a:gsLst>
              <a:gs pos="0">
                <a:schemeClr val="bg2">
                  <a:lumMod val="60000"/>
                  <a:lumOff val="40000"/>
                </a:schemeClr>
              </a:gs>
              <a:gs pos="100000">
                <a:schemeClr val="bg2"/>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872533"/>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613" y="892175"/>
            <a:ext cx="8740775" cy="4367093"/>
          </a:xfrm>
        </p:spPr>
        <p:txBody>
          <a:bodyPr/>
          <a:lstStyle/>
          <a:p>
            <a:r>
              <a:rPr lang="en-US" dirty="0"/>
              <a:t>Add-Ins can also be pushed to sites</a:t>
            </a:r>
          </a:p>
          <a:p>
            <a:r>
              <a:rPr lang="en-US" dirty="0"/>
              <a:t>Comparable to feature stapling, but now known as App/Add-In Stapling</a:t>
            </a:r>
          </a:p>
          <a:p>
            <a:r>
              <a:rPr lang="en-US" dirty="0"/>
              <a:t>Will be applied to existing sites and sites that will be created after configuring this</a:t>
            </a:r>
          </a:p>
          <a:p>
            <a:r>
              <a:rPr lang="en-US" dirty="0"/>
              <a:t>Important differences</a:t>
            </a:r>
          </a:p>
          <a:p>
            <a:pPr lvl="1"/>
            <a:r>
              <a:rPr lang="en-US" dirty="0"/>
              <a:t>All sites share the same Add-In instance</a:t>
            </a:r>
          </a:p>
          <a:p>
            <a:pPr lvl="1"/>
            <a:r>
              <a:rPr lang="en-US" dirty="0"/>
              <a:t>Updating the shared instance, updates it everywhere it has been pushed </a:t>
            </a:r>
          </a:p>
          <a:p>
            <a:pPr lvl="1"/>
            <a:r>
              <a:rPr lang="en-US" dirty="0"/>
              <a:t>This is not possible for Add-Ins containing App Parts or custom actions</a:t>
            </a:r>
          </a:p>
          <a:p>
            <a:pPr lvl="1"/>
            <a:r>
              <a:rPr lang="en-US" dirty="0"/>
              <a:t>App Install, Uninstall and upgrade event receivers cannot be handled</a:t>
            </a:r>
          </a:p>
          <a:p>
            <a:pPr lvl="1"/>
            <a:r>
              <a:rPr lang="en-US" dirty="0"/>
              <a:t>Site Owners of sites to which the Add-In has been pushed will not be able to remove it</a:t>
            </a:r>
          </a:p>
        </p:txBody>
      </p:sp>
      <p:sp>
        <p:nvSpPr>
          <p:cNvPr id="2" name="Title 1"/>
          <p:cNvSpPr>
            <a:spLocks noGrp="1"/>
          </p:cNvSpPr>
          <p:nvPr>
            <p:ph type="title"/>
          </p:nvPr>
        </p:nvSpPr>
        <p:spPr>
          <a:xfrm>
            <a:off x="201930" y="217133"/>
            <a:ext cx="8741880" cy="674749"/>
          </a:xfrm>
        </p:spPr>
        <p:txBody>
          <a:bodyPr/>
          <a:lstStyle/>
          <a:p>
            <a:r>
              <a:rPr lang="en-US" dirty="0"/>
              <a:t>Pushing Add-Ins (UI)</a:t>
            </a:r>
          </a:p>
        </p:txBody>
      </p:sp>
    </p:spTree>
    <p:extLst>
      <p:ext uri="{BB962C8B-B14F-4D97-AF65-F5344CB8AC3E}">
        <p14:creationId xmlns:p14="http://schemas.microsoft.com/office/powerpoint/2010/main" val="3082709366"/>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891882"/>
            <a:ext cx="8740142" cy="1547347"/>
          </a:xfrm>
        </p:spPr>
        <p:txBody>
          <a:bodyPr/>
          <a:lstStyle/>
          <a:p>
            <a:r>
              <a:rPr lang="en-US" dirty="0"/>
              <a:t>First make the Add-In available through the App Catalog</a:t>
            </a:r>
          </a:p>
          <a:p>
            <a:r>
              <a:rPr lang="en-US" dirty="0"/>
              <a:t>Add the Add-In to the App Catalog site collection itself through the normal procedure</a:t>
            </a:r>
          </a:p>
          <a:p>
            <a:r>
              <a:rPr lang="en-US" dirty="0"/>
              <a:t>Notice how the Add-In context menu has an extra option “Deployment”, click on it</a:t>
            </a:r>
          </a:p>
        </p:txBody>
      </p:sp>
      <p:sp>
        <p:nvSpPr>
          <p:cNvPr id="2" name="Title 1"/>
          <p:cNvSpPr>
            <a:spLocks noGrp="1"/>
          </p:cNvSpPr>
          <p:nvPr>
            <p:ph type="title"/>
          </p:nvPr>
        </p:nvSpPr>
        <p:spPr>
          <a:xfrm>
            <a:off x="201930" y="217133"/>
            <a:ext cx="8741880" cy="674749"/>
          </a:xfrm>
        </p:spPr>
        <p:txBody>
          <a:bodyPr/>
          <a:lstStyle/>
          <a:p>
            <a:r>
              <a:rPr lang="en-US" dirty="0"/>
              <a:t>Pushing Add-Ins (UI)</a:t>
            </a:r>
          </a:p>
        </p:txBody>
      </p:sp>
      <p:pic>
        <p:nvPicPr>
          <p:cNvPr id="5" name="Picture 4"/>
          <p:cNvPicPr>
            <a:picLocks noChangeAspect="1"/>
          </p:cNvPicPr>
          <p:nvPr/>
        </p:nvPicPr>
        <p:blipFill>
          <a:blip r:embed="rId3"/>
          <a:stretch>
            <a:fillRect/>
          </a:stretch>
        </p:blipFill>
        <p:spPr>
          <a:xfrm>
            <a:off x="1752600" y="3115854"/>
            <a:ext cx="1996388" cy="1810158"/>
          </a:xfrm>
          <a:prstGeom prst="rect">
            <a:avLst/>
          </a:prstGeom>
          <a:ln>
            <a:solidFill>
              <a:schemeClr val="bg1"/>
            </a:solidFill>
          </a:ln>
        </p:spPr>
      </p:pic>
      <p:pic>
        <p:nvPicPr>
          <p:cNvPr id="6" name="Picture 5"/>
          <p:cNvPicPr>
            <a:picLocks noChangeAspect="1"/>
          </p:cNvPicPr>
          <p:nvPr/>
        </p:nvPicPr>
        <p:blipFill>
          <a:blip r:embed="rId4"/>
          <a:stretch>
            <a:fillRect/>
          </a:stretch>
        </p:blipFill>
        <p:spPr>
          <a:xfrm>
            <a:off x="4279119" y="2952750"/>
            <a:ext cx="2576087" cy="1841008"/>
          </a:xfrm>
          <a:prstGeom prst="rect">
            <a:avLst/>
          </a:prstGeom>
          <a:ln>
            <a:solidFill>
              <a:schemeClr val="bg1"/>
            </a:solidFill>
          </a:ln>
        </p:spPr>
      </p:pic>
      <p:sp>
        <p:nvSpPr>
          <p:cNvPr id="7" name="Right Arrow 6"/>
          <p:cNvSpPr/>
          <p:nvPr/>
        </p:nvSpPr>
        <p:spPr>
          <a:xfrm rot="1246174">
            <a:off x="1329635" y="3872107"/>
            <a:ext cx="609600" cy="304800"/>
          </a:xfrm>
          <a:prstGeom prst="rightArrow">
            <a:avLst/>
          </a:prstGeom>
          <a:gradFill>
            <a:gsLst>
              <a:gs pos="0">
                <a:schemeClr val="bg2">
                  <a:lumMod val="60000"/>
                  <a:lumOff val="40000"/>
                </a:schemeClr>
              </a:gs>
              <a:gs pos="100000">
                <a:schemeClr val="bg2"/>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ight Arrow 7"/>
          <p:cNvSpPr/>
          <p:nvPr/>
        </p:nvSpPr>
        <p:spPr>
          <a:xfrm rot="12265347">
            <a:off x="6695835" y="4131936"/>
            <a:ext cx="609600" cy="304800"/>
          </a:xfrm>
          <a:prstGeom prst="rightArrow">
            <a:avLst/>
          </a:prstGeom>
          <a:gradFill>
            <a:gsLst>
              <a:gs pos="0">
                <a:schemeClr val="bg2">
                  <a:lumMod val="60000"/>
                  <a:lumOff val="40000"/>
                </a:schemeClr>
              </a:gs>
              <a:gs pos="100000">
                <a:schemeClr val="bg2"/>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ight Arrow 8"/>
          <p:cNvSpPr/>
          <p:nvPr/>
        </p:nvSpPr>
        <p:spPr>
          <a:xfrm rot="8379711">
            <a:off x="5262361" y="3348527"/>
            <a:ext cx="609600" cy="304800"/>
          </a:xfrm>
          <a:prstGeom prst="rightArrow">
            <a:avLst/>
          </a:prstGeom>
          <a:gradFill>
            <a:gsLst>
              <a:gs pos="0">
                <a:schemeClr val="bg2">
                  <a:lumMod val="60000"/>
                  <a:lumOff val="40000"/>
                </a:schemeClr>
              </a:gs>
              <a:gs pos="100000">
                <a:schemeClr val="bg2"/>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3208502"/>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3"/>
          <a:stretch>
            <a:fillRect/>
          </a:stretch>
        </p:blipFill>
        <p:spPr>
          <a:xfrm>
            <a:off x="4230646" y="1047750"/>
            <a:ext cx="4713329" cy="3276600"/>
          </a:xfrm>
          <a:prstGeom prst="rect">
            <a:avLst/>
          </a:prstGeom>
        </p:spPr>
      </p:pic>
      <p:sp>
        <p:nvSpPr>
          <p:cNvPr id="4" name="Text Placeholder 3"/>
          <p:cNvSpPr>
            <a:spLocks noGrp="1"/>
          </p:cNvSpPr>
          <p:nvPr>
            <p:ph type="body" sz="quarter" idx="10"/>
          </p:nvPr>
        </p:nvSpPr>
        <p:spPr>
          <a:xfrm>
            <a:off x="201613" y="892175"/>
            <a:ext cx="4217987" cy="3965575"/>
          </a:xfrm>
        </p:spPr>
        <p:txBody>
          <a:bodyPr/>
          <a:lstStyle/>
          <a:p>
            <a:pPr marL="0" indent="0">
              <a:buNone/>
            </a:pPr>
            <a:r>
              <a:rPr lang="en-US" dirty="0"/>
              <a:t>Choose where to push your Add-In:</a:t>
            </a:r>
          </a:p>
          <a:p>
            <a:r>
              <a:rPr lang="en-US" dirty="0"/>
              <a:t>Absolute </a:t>
            </a:r>
            <a:r>
              <a:rPr lang="en-US" dirty="0" err="1"/>
              <a:t>url</a:t>
            </a:r>
            <a:r>
              <a:rPr lang="en-US" dirty="0"/>
              <a:t>(s) of site collections</a:t>
            </a:r>
          </a:p>
          <a:p>
            <a:pPr lvl="1"/>
            <a:r>
              <a:rPr lang="en-US" dirty="0"/>
              <a:t>Doesn’t allow subsites to be targeted</a:t>
            </a:r>
          </a:p>
          <a:p>
            <a:r>
              <a:rPr lang="en-US" dirty="0"/>
              <a:t>All sites under designated managed paths</a:t>
            </a:r>
          </a:p>
          <a:p>
            <a:r>
              <a:rPr lang="en-US" dirty="0"/>
              <a:t>All sites using designated templates</a:t>
            </a:r>
          </a:p>
        </p:txBody>
      </p:sp>
      <p:sp>
        <p:nvSpPr>
          <p:cNvPr id="2" name="Title 1"/>
          <p:cNvSpPr>
            <a:spLocks noGrp="1"/>
          </p:cNvSpPr>
          <p:nvPr>
            <p:ph type="title"/>
          </p:nvPr>
        </p:nvSpPr>
        <p:spPr>
          <a:xfrm>
            <a:off x="201930" y="217133"/>
            <a:ext cx="8741880" cy="674749"/>
          </a:xfrm>
        </p:spPr>
        <p:txBody>
          <a:bodyPr/>
          <a:lstStyle/>
          <a:p>
            <a:r>
              <a:rPr lang="en-US" dirty="0"/>
              <a:t>Pushing Add-Ins (UI)</a:t>
            </a:r>
          </a:p>
        </p:txBody>
      </p:sp>
    </p:spTree>
    <p:extLst>
      <p:ext uri="{BB962C8B-B14F-4D97-AF65-F5344CB8AC3E}">
        <p14:creationId xmlns:p14="http://schemas.microsoft.com/office/powerpoint/2010/main" val="2670656544"/>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891882"/>
            <a:ext cx="8740142" cy="1547347"/>
          </a:xfrm>
        </p:spPr>
        <p:txBody>
          <a:bodyPr/>
          <a:lstStyle/>
          <a:p>
            <a:r>
              <a:rPr lang="en-US" dirty="0"/>
              <a:t>Add-Ins that do NOT share the same </a:t>
            </a:r>
            <a:r>
              <a:rPr lang="en-US" dirty="0" err="1"/>
              <a:t>AppWeb</a:t>
            </a:r>
            <a:endParaRPr lang="nl-NL" dirty="0"/>
          </a:p>
          <a:p>
            <a:r>
              <a:rPr lang="en-US" dirty="0"/>
              <a:t>Only possible through PowerShell</a:t>
            </a:r>
          </a:p>
          <a:p>
            <a:r>
              <a:rPr lang="en-US" dirty="0"/>
              <a:t>Add-Ins each receive their own </a:t>
            </a:r>
            <a:r>
              <a:rPr lang="en-US" dirty="0" err="1"/>
              <a:t>AppWeb</a:t>
            </a:r>
            <a:endParaRPr lang="en-US" dirty="0"/>
          </a:p>
          <a:p>
            <a:r>
              <a:rPr lang="en-US" dirty="0"/>
              <a:t>Trust will NOT be established automatically</a:t>
            </a:r>
          </a:p>
          <a:p>
            <a:pPr lvl="1"/>
            <a:r>
              <a:rPr lang="en-US" dirty="0"/>
              <a:t>Site Owner needs to “repair rights” in order for the trust to be established for that Add-In Instance (by design)</a:t>
            </a:r>
          </a:p>
        </p:txBody>
      </p:sp>
      <p:sp>
        <p:nvSpPr>
          <p:cNvPr id="2" name="Title 1"/>
          <p:cNvSpPr>
            <a:spLocks noGrp="1"/>
          </p:cNvSpPr>
          <p:nvPr>
            <p:ph type="title"/>
          </p:nvPr>
        </p:nvSpPr>
        <p:spPr>
          <a:xfrm>
            <a:off x="201930" y="217133"/>
            <a:ext cx="8741880" cy="674749"/>
          </a:xfrm>
        </p:spPr>
        <p:txBody>
          <a:bodyPr/>
          <a:lstStyle/>
          <a:p>
            <a:r>
              <a:rPr lang="en-US" dirty="0"/>
              <a:t>Pushing Add-Ins</a:t>
            </a:r>
            <a:endParaRPr lang="nl-NL" dirty="0"/>
          </a:p>
        </p:txBody>
      </p:sp>
      <p:pic>
        <p:nvPicPr>
          <p:cNvPr id="6" name="Picture 5"/>
          <p:cNvPicPr>
            <a:picLocks noChangeAspect="1"/>
          </p:cNvPicPr>
          <p:nvPr/>
        </p:nvPicPr>
        <p:blipFill>
          <a:blip r:embed="rId3"/>
          <a:stretch>
            <a:fillRect/>
          </a:stretch>
        </p:blipFill>
        <p:spPr>
          <a:xfrm>
            <a:off x="3916816" y="3260431"/>
            <a:ext cx="4100540" cy="1546910"/>
          </a:xfrm>
          <a:prstGeom prst="rect">
            <a:avLst/>
          </a:prstGeom>
          <a:ln>
            <a:solidFill>
              <a:schemeClr val="bg1"/>
            </a:solidFill>
          </a:ln>
        </p:spPr>
      </p:pic>
      <p:pic>
        <p:nvPicPr>
          <p:cNvPr id="7" name="Picture 6"/>
          <p:cNvPicPr>
            <a:picLocks noChangeAspect="1"/>
          </p:cNvPicPr>
          <p:nvPr/>
        </p:nvPicPr>
        <p:blipFill>
          <a:blip r:embed="rId4"/>
          <a:stretch>
            <a:fillRect/>
          </a:stretch>
        </p:blipFill>
        <p:spPr>
          <a:xfrm>
            <a:off x="1030960" y="3257550"/>
            <a:ext cx="2655711" cy="1798138"/>
          </a:xfrm>
          <a:prstGeom prst="rect">
            <a:avLst/>
          </a:prstGeom>
          <a:ln>
            <a:solidFill>
              <a:schemeClr val="bg1"/>
            </a:solidFill>
          </a:ln>
        </p:spPr>
      </p:pic>
      <p:sp>
        <p:nvSpPr>
          <p:cNvPr id="8" name="Right Arrow 7"/>
          <p:cNvSpPr/>
          <p:nvPr/>
        </p:nvSpPr>
        <p:spPr>
          <a:xfrm rot="3129186">
            <a:off x="2897994" y="3881487"/>
            <a:ext cx="609600" cy="304800"/>
          </a:xfrm>
          <a:prstGeom prst="rightArrow">
            <a:avLst/>
          </a:prstGeom>
          <a:gradFill>
            <a:gsLst>
              <a:gs pos="0">
                <a:schemeClr val="bg2">
                  <a:lumMod val="60000"/>
                  <a:lumOff val="40000"/>
                </a:schemeClr>
              </a:gs>
              <a:gs pos="100000">
                <a:schemeClr val="bg2"/>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ight Arrow 8"/>
          <p:cNvSpPr/>
          <p:nvPr/>
        </p:nvSpPr>
        <p:spPr>
          <a:xfrm rot="19751924">
            <a:off x="1119624" y="4168467"/>
            <a:ext cx="609600" cy="304800"/>
          </a:xfrm>
          <a:prstGeom prst="rightArrow">
            <a:avLst/>
          </a:prstGeom>
          <a:gradFill>
            <a:gsLst>
              <a:gs pos="0">
                <a:schemeClr val="bg2">
                  <a:lumMod val="60000"/>
                  <a:lumOff val="40000"/>
                </a:schemeClr>
              </a:gs>
              <a:gs pos="100000">
                <a:schemeClr val="bg2"/>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ight Arrow 9"/>
          <p:cNvSpPr/>
          <p:nvPr/>
        </p:nvSpPr>
        <p:spPr>
          <a:xfrm rot="2550149">
            <a:off x="5576309" y="3830525"/>
            <a:ext cx="609600" cy="304800"/>
          </a:xfrm>
          <a:prstGeom prst="rightArrow">
            <a:avLst/>
          </a:prstGeom>
          <a:gradFill>
            <a:gsLst>
              <a:gs pos="0">
                <a:schemeClr val="bg2">
                  <a:lumMod val="60000"/>
                  <a:lumOff val="40000"/>
                </a:schemeClr>
              </a:gs>
              <a:gs pos="100000">
                <a:schemeClr val="bg2"/>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9853891"/>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613" y="892175"/>
            <a:ext cx="8740775" cy="4251325"/>
          </a:xfrm>
        </p:spPr>
        <p:txBody>
          <a:bodyPr/>
          <a:lstStyle/>
          <a:p>
            <a:r>
              <a:rPr lang="en-GB" dirty="0"/>
              <a:t>Add-ins that do NOT share the same </a:t>
            </a:r>
            <a:r>
              <a:rPr lang="en-GB" dirty="0" err="1"/>
              <a:t>AppWeb</a:t>
            </a:r>
            <a:endParaRPr lang="en-US" dirty="0"/>
          </a:p>
          <a:p>
            <a:r>
              <a:rPr lang="en-US" dirty="0"/>
              <a:t>Get an instance to the Add-In package using:</a:t>
            </a:r>
            <a:br>
              <a:rPr lang="en-US" dirty="0"/>
            </a:br>
            <a:r>
              <a:rPr lang="en-US" sz="2000" dirty="0"/>
              <a:t>$</a:t>
            </a:r>
            <a:r>
              <a:rPr lang="en-US" sz="2000" dirty="0" err="1"/>
              <a:t>spapp</a:t>
            </a:r>
            <a:r>
              <a:rPr lang="en-US" sz="2000" dirty="0"/>
              <a:t> = Import-</a:t>
            </a:r>
            <a:r>
              <a:rPr lang="en-US" sz="2000" dirty="0" err="1"/>
              <a:t>SPAppPackage</a:t>
            </a:r>
            <a:r>
              <a:rPr lang="en-US" sz="2000" dirty="0"/>
              <a:t> -Path "D:\DeployingAppsDemo.app" `</a:t>
            </a:r>
            <a:br>
              <a:rPr lang="en-US" sz="2000" dirty="0"/>
            </a:br>
            <a:r>
              <a:rPr lang="en-US" sz="2000" dirty="0"/>
              <a:t>-Site https://dev.contoso.local `</a:t>
            </a:r>
            <a:br>
              <a:rPr lang="en-US" sz="2000" dirty="0"/>
            </a:br>
            <a:r>
              <a:rPr lang="en-US" sz="2000" dirty="0"/>
              <a:t>-Source </a:t>
            </a:r>
            <a:r>
              <a:rPr lang="en-US" sz="2000" dirty="0" err="1"/>
              <a:t>ObjectModel</a:t>
            </a:r>
            <a:endParaRPr lang="en-US" dirty="0"/>
          </a:p>
          <a:p>
            <a:r>
              <a:rPr lang="en-US" dirty="0"/>
              <a:t>Push the Add-In to a subsite using:</a:t>
            </a:r>
            <a:br>
              <a:rPr lang="en-US" dirty="0"/>
            </a:br>
            <a:r>
              <a:rPr lang="en-US" sz="2400" dirty="0"/>
              <a:t>Install-</a:t>
            </a:r>
            <a:r>
              <a:rPr lang="en-US" sz="2400" dirty="0" err="1"/>
              <a:t>SPApp</a:t>
            </a:r>
            <a:r>
              <a:rPr lang="en-US" sz="2400" dirty="0"/>
              <a:t> -Web https://dev.contoso.local -Identity $</a:t>
            </a:r>
            <a:r>
              <a:rPr lang="en-US" sz="2400" dirty="0" err="1"/>
              <a:t>spapp</a:t>
            </a:r>
            <a:endParaRPr lang="en-US" dirty="0"/>
          </a:p>
          <a:p>
            <a:r>
              <a:rPr lang="en-US" dirty="0"/>
              <a:t>Apps vs. App/Add-In Stapling:</a:t>
            </a:r>
          </a:p>
          <a:p>
            <a:pPr lvl="1"/>
            <a:r>
              <a:rPr lang="en-US" dirty="0"/>
              <a:t>App Install, Uninstall and upgrade event receivers do fire and can be handled</a:t>
            </a:r>
          </a:p>
          <a:p>
            <a:pPr lvl="1"/>
            <a:r>
              <a:rPr lang="en-US" dirty="0"/>
              <a:t>Site Owners can uninstall the application</a:t>
            </a:r>
          </a:p>
          <a:p>
            <a:pPr lvl="1"/>
            <a:r>
              <a:rPr lang="en-US" dirty="0"/>
              <a:t>Custom actions and app parts are supported</a:t>
            </a:r>
          </a:p>
          <a:p>
            <a:pPr lvl="1"/>
            <a:r>
              <a:rPr lang="en-US" dirty="0"/>
              <a:t>Apps can also be pushed to subsites, not just to the site collection root</a:t>
            </a:r>
            <a:br>
              <a:rPr lang="en-US" dirty="0"/>
            </a:br>
            <a:endParaRPr lang="en-US" dirty="0"/>
          </a:p>
        </p:txBody>
      </p:sp>
      <p:sp>
        <p:nvSpPr>
          <p:cNvPr id="2" name="Title 1"/>
          <p:cNvSpPr>
            <a:spLocks noGrp="1"/>
          </p:cNvSpPr>
          <p:nvPr>
            <p:ph type="title"/>
          </p:nvPr>
        </p:nvSpPr>
        <p:spPr>
          <a:xfrm>
            <a:off x="201930" y="217133"/>
            <a:ext cx="8741880" cy="674749"/>
          </a:xfrm>
        </p:spPr>
        <p:txBody>
          <a:bodyPr/>
          <a:lstStyle/>
          <a:p>
            <a:r>
              <a:rPr lang="en-US" dirty="0"/>
              <a:t>Pushing Add-Ins</a:t>
            </a:r>
            <a:endParaRPr lang="nl-NL" dirty="0"/>
          </a:p>
        </p:txBody>
      </p:sp>
    </p:spTree>
    <p:extLst>
      <p:ext uri="{BB962C8B-B14F-4D97-AF65-F5344CB8AC3E}">
        <p14:creationId xmlns:p14="http://schemas.microsoft.com/office/powerpoint/2010/main" val="35190299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507221102"/>
              </p:ext>
            </p:extLst>
          </p:nvPr>
        </p:nvGraphicFramePr>
        <p:xfrm>
          <a:off x="201929" y="891882"/>
          <a:ext cx="8637271" cy="23656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r>
              <a:rPr lang="en-GB" dirty="0"/>
              <a:t>Overview</a:t>
            </a:r>
            <a:endParaRPr lang="en-US" dirty="0"/>
          </a:p>
        </p:txBody>
      </p:sp>
    </p:spTree>
    <p:extLst>
      <p:ext uri="{BB962C8B-B14F-4D97-AF65-F5344CB8AC3E}">
        <p14:creationId xmlns:p14="http://schemas.microsoft.com/office/powerpoint/2010/main" val="228438664"/>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891882"/>
            <a:ext cx="8740142" cy="1547347"/>
          </a:xfrm>
        </p:spPr>
        <p:txBody>
          <a:bodyPr/>
          <a:lstStyle/>
          <a:p>
            <a:r>
              <a:rPr lang="en-GB" dirty="0"/>
              <a:t>Validate if an Add-In installed successfully</a:t>
            </a:r>
            <a:endParaRPr lang="en-US" dirty="0"/>
          </a:p>
          <a:p>
            <a:r>
              <a:rPr lang="en-US" dirty="0"/>
              <a:t>Use PowerShell to get an overview of all installed Add-Ins</a:t>
            </a:r>
            <a:br>
              <a:rPr lang="en-US" dirty="0"/>
            </a:br>
            <a:r>
              <a:rPr lang="en-US" dirty="0"/>
              <a:t>Get-</a:t>
            </a:r>
            <a:r>
              <a:rPr lang="en-US" dirty="0" err="1"/>
              <a:t>SPAppInstance</a:t>
            </a:r>
            <a:r>
              <a:rPr lang="en-US" dirty="0"/>
              <a:t> -Web https://dev.contoso.local</a:t>
            </a:r>
          </a:p>
        </p:txBody>
      </p:sp>
      <p:sp>
        <p:nvSpPr>
          <p:cNvPr id="2" name="Title 1"/>
          <p:cNvSpPr>
            <a:spLocks noGrp="1"/>
          </p:cNvSpPr>
          <p:nvPr>
            <p:ph type="title"/>
          </p:nvPr>
        </p:nvSpPr>
        <p:spPr>
          <a:xfrm>
            <a:off x="201930" y="217133"/>
            <a:ext cx="8741880" cy="674749"/>
          </a:xfrm>
        </p:spPr>
        <p:txBody>
          <a:bodyPr/>
          <a:lstStyle/>
          <a:p>
            <a:r>
              <a:rPr lang="en-US" dirty="0"/>
              <a:t>Add-In Catalog</a:t>
            </a:r>
            <a:endParaRPr lang="nl-NL" dirty="0"/>
          </a:p>
        </p:txBody>
      </p:sp>
      <p:pic>
        <p:nvPicPr>
          <p:cNvPr id="6" name="Picture 5"/>
          <p:cNvPicPr>
            <a:picLocks noChangeAspect="1"/>
          </p:cNvPicPr>
          <p:nvPr/>
        </p:nvPicPr>
        <p:blipFill>
          <a:blip r:embed="rId3"/>
          <a:stretch>
            <a:fillRect/>
          </a:stretch>
        </p:blipFill>
        <p:spPr>
          <a:xfrm>
            <a:off x="459677" y="2264833"/>
            <a:ext cx="8224646" cy="2532615"/>
          </a:xfrm>
          <a:prstGeom prst="rect">
            <a:avLst/>
          </a:prstGeom>
        </p:spPr>
      </p:pic>
    </p:spTree>
    <p:extLst>
      <p:ext uri="{BB962C8B-B14F-4D97-AF65-F5344CB8AC3E}">
        <p14:creationId xmlns:p14="http://schemas.microsoft.com/office/powerpoint/2010/main" val="909494030"/>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714383261"/>
              </p:ext>
            </p:extLst>
          </p:nvPr>
        </p:nvGraphicFramePr>
        <p:xfrm>
          <a:off x="201929" y="891882"/>
          <a:ext cx="8740142" cy="40420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r>
              <a:rPr lang="en-GB" dirty="0"/>
              <a:t>Knowledge Check</a:t>
            </a:r>
            <a:endParaRPr lang="en-US" dirty="0"/>
          </a:p>
        </p:txBody>
      </p:sp>
    </p:spTree>
    <p:extLst>
      <p:ext uri="{BB962C8B-B14F-4D97-AF65-F5344CB8AC3E}">
        <p14:creationId xmlns:p14="http://schemas.microsoft.com/office/powerpoint/2010/main" val="21501504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graphicEl>
                                              <a:dgm id="{51B3389A-9C2E-4F56-8711-D5C46078DCBE}"/>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dgm id="{56005479-110C-4ED1-9C61-096543D3FF5D}"/>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graphicEl>
                                              <a:dgm id="{C902A3A0-F906-47E0-8EC9-A352F2246763}"/>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graphicEl>
                                              <a:dgm id="{60185009-E5FC-4149-82D8-3C7C6C8901E9}"/>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graphicEl>
                                              <a:dgm id="{1C636DF8-0AD0-4409-89BA-1A47AFAA6172}"/>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graphicEl>
                                              <a:dgm id="{ACFAF5A7-3575-4048-9F8C-97976C990583}"/>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129AD4C-9C4D-4855-91B8-5595C5C0D656}"/>
              </a:ext>
            </a:extLst>
          </p:cNvPr>
          <p:cNvSpPr>
            <a:spLocks noGrp="1"/>
          </p:cNvSpPr>
          <p:nvPr>
            <p:ph type="body" sz="quarter" idx="10"/>
          </p:nvPr>
        </p:nvSpPr>
        <p:spPr>
          <a:xfrm>
            <a:off x="201929" y="891882"/>
            <a:ext cx="8740142" cy="1547347"/>
          </a:xfrm>
        </p:spPr>
        <p:txBody>
          <a:bodyPr/>
          <a:lstStyle/>
          <a:p>
            <a:r>
              <a:rPr lang="en-US" dirty="0"/>
              <a:t>Add-Ins can be obtained from the SharePoint Store or corporate App Catalog</a:t>
            </a:r>
          </a:p>
          <a:p>
            <a:r>
              <a:rPr lang="en-US" dirty="0"/>
              <a:t>Visual Studio can be used to package Add-Ins</a:t>
            </a:r>
          </a:p>
          <a:p>
            <a:r>
              <a:rPr lang="en-US" dirty="0"/>
              <a:t>Add-Ins can be added by site owners or pushed by admins</a:t>
            </a:r>
          </a:p>
        </p:txBody>
      </p:sp>
      <p:sp>
        <p:nvSpPr>
          <p:cNvPr id="3" name="Title 2"/>
          <p:cNvSpPr>
            <a:spLocks noGrp="1"/>
          </p:cNvSpPr>
          <p:nvPr>
            <p:ph type="title"/>
          </p:nvPr>
        </p:nvSpPr>
        <p:spPr>
          <a:xfrm>
            <a:off x="201930" y="217133"/>
            <a:ext cx="8741880" cy="674749"/>
          </a:xfrm>
        </p:spPr>
        <p:txBody>
          <a:bodyPr/>
          <a:lstStyle/>
          <a:p>
            <a:r>
              <a:rPr lang="en-GB" dirty="0"/>
              <a:t>Lesson Summary</a:t>
            </a:r>
            <a:endParaRPr lang="en-US" dirty="0"/>
          </a:p>
        </p:txBody>
      </p:sp>
    </p:spTree>
    <p:extLst>
      <p:ext uri="{BB962C8B-B14F-4D97-AF65-F5344CB8AC3E}">
        <p14:creationId xmlns:p14="http://schemas.microsoft.com/office/powerpoint/2010/main" val="3880870235"/>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929" y="1563129"/>
            <a:ext cx="8740142" cy="917880"/>
          </a:xfrm>
        </p:spPr>
        <p:txBody>
          <a:bodyPr/>
          <a:lstStyle/>
          <a:p>
            <a:r>
              <a:rPr lang="en-GB" dirty="0"/>
              <a:t>Questions?</a:t>
            </a:r>
            <a:endParaRPr lang="en-US" dirty="0"/>
          </a:p>
        </p:txBody>
      </p:sp>
    </p:spTree>
    <p:extLst>
      <p:ext uri="{BB962C8B-B14F-4D97-AF65-F5344CB8AC3E}">
        <p14:creationId xmlns:p14="http://schemas.microsoft.com/office/powerpoint/2010/main" val="550962994"/>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dirty="0"/>
              <a:t>Lab</a:t>
            </a:r>
            <a:r>
              <a:rPr lang="en-US" sz="3600"/>
              <a:t>: Provider hosted </a:t>
            </a:r>
            <a:r>
              <a:rPr lang="en-US" sz="3600" dirty="0"/>
              <a:t>Add-Ins</a:t>
            </a:r>
          </a:p>
        </p:txBody>
      </p:sp>
      <p:sp>
        <p:nvSpPr>
          <p:cNvPr id="3" name="Text Placeholder 2"/>
          <p:cNvSpPr>
            <a:spLocks noGrp="1"/>
          </p:cNvSpPr>
          <p:nvPr>
            <p:ph type="body" sz="quarter" idx="12"/>
          </p:nvPr>
        </p:nvSpPr>
        <p:spPr/>
        <p:txBody>
          <a:bodyPr/>
          <a:lstStyle/>
          <a:p>
            <a:r>
              <a:rPr lang="en-US" sz="1600" dirty="0"/>
              <a:t>In this lab you will set up a high trust between your SharePoint environment and an application running on Internet Information Services. The application will retrieve and display </a:t>
            </a:r>
            <a:r>
              <a:rPr lang="en-US" sz="1600"/>
              <a:t>the lists hosted on the Host Web.</a:t>
            </a:r>
            <a:endParaRPr lang="en-US" sz="1600" dirty="0"/>
          </a:p>
          <a:p>
            <a:endParaRPr lang="en-US" sz="1600" dirty="0"/>
          </a:p>
          <a:p>
            <a:r>
              <a:rPr lang="en-US" sz="2400" dirty="0"/>
              <a:t>Time estimation: 60 minutes</a:t>
            </a:r>
          </a:p>
          <a:p>
            <a:endParaRPr lang="en-US" sz="1600" dirty="0"/>
          </a:p>
          <a:p>
            <a:endParaRPr lang="en-US" sz="1600" dirty="0"/>
          </a:p>
        </p:txBody>
      </p:sp>
    </p:spTree>
    <p:extLst>
      <p:ext uri="{BB962C8B-B14F-4D97-AF65-F5344CB8AC3E}">
        <p14:creationId xmlns:p14="http://schemas.microsoft.com/office/powerpoint/2010/main" val="15860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540197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2991177216"/>
              </p:ext>
            </p:extLst>
          </p:nvPr>
        </p:nvGraphicFramePr>
        <p:xfrm>
          <a:off x="201929" y="971550"/>
          <a:ext cx="8740142" cy="32401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r>
              <a:rPr lang="en-GB" dirty="0"/>
              <a:t>Objectives</a:t>
            </a:r>
            <a:endParaRPr lang="en-US" dirty="0"/>
          </a:p>
        </p:txBody>
      </p:sp>
    </p:spTree>
    <p:extLst>
      <p:ext uri="{BB962C8B-B14F-4D97-AF65-F5344CB8AC3E}">
        <p14:creationId xmlns:p14="http://schemas.microsoft.com/office/powerpoint/2010/main" val="174417767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891882"/>
            <a:ext cx="8740142" cy="1547347"/>
          </a:xfrm>
        </p:spPr>
        <p:txBody>
          <a:bodyPr/>
          <a:lstStyle/>
          <a:p>
            <a:pPr lvl="0"/>
            <a:r>
              <a:rPr lang="en-US" dirty="0"/>
              <a:t>SharePoint Store</a:t>
            </a:r>
          </a:p>
          <a:p>
            <a:pPr lvl="1"/>
            <a:r>
              <a:rPr lang="en-US" dirty="0"/>
              <a:t>Public Store for SharePoint Add-Ins</a:t>
            </a:r>
          </a:p>
          <a:p>
            <a:pPr lvl="1"/>
            <a:r>
              <a:rPr lang="en-US" dirty="0"/>
              <a:t>Similar Windows Phone Marketplace</a:t>
            </a:r>
          </a:p>
          <a:p>
            <a:pPr lvl="1"/>
            <a:r>
              <a:rPr lang="en-US" dirty="0"/>
              <a:t>Subject to submission process &amp; Approval</a:t>
            </a:r>
          </a:p>
          <a:p>
            <a:pPr lvl="1"/>
            <a:r>
              <a:rPr lang="en-US" dirty="0"/>
              <a:t>Can be enabled\disabled via Central Administration</a:t>
            </a:r>
          </a:p>
          <a:p>
            <a:pPr lvl="0"/>
            <a:r>
              <a:rPr lang="en-US" dirty="0"/>
              <a:t>App Catalog</a:t>
            </a:r>
          </a:p>
          <a:p>
            <a:pPr lvl="1"/>
            <a:r>
              <a:rPr lang="en-US" dirty="0"/>
              <a:t>Add-Ins developed within your company</a:t>
            </a:r>
          </a:p>
          <a:p>
            <a:pPr lvl="1"/>
            <a:r>
              <a:rPr lang="en-US" dirty="0"/>
              <a:t>Add-Ins acquired and approved for internal use</a:t>
            </a:r>
          </a:p>
          <a:p>
            <a:pPr lvl="0"/>
            <a:r>
              <a:rPr lang="en-US" dirty="0"/>
              <a:t>Custom Deployment Process</a:t>
            </a:r>
          </a:p>
          <a:p>
            <a:pPr lvl="1"/>
            <a:r>
              <a:rPr lang="en-US" dirty="0"/>
              <a:t>Developers can use SharePoint APIs to deploy Add-Ins with custom code</a:t>
            </a:r>
          </a:p>
          <a:p>
            <a:pPr lvl="1"/>
            <a:r>
              <a:rPr lang="en-US" dirty="0"/>
              <a:t>Allows integration within an automated Team Foundation System build process</a:t>
            </a:r>
          </a:p>
          <a:p>
            <a:endParaRPr lang="nl-NL" dirty="0"/>
          </a:p>
        </p:txBody>
      </p:sp>
      <p:sp>
        <p:nvSpPr>
          <p:cNvPr id="2" name="Title 1"/>
          <p:cNvSpPr>
            <a:spLocks noGrp="1"/>
          </p:cNvSpPr>
          <p:nvPr>
            <p:ph type="title"/>
          </p:nvPr>
        </p:nvSpPr>
        <p:spPr>
          <a:xfrm>
            <a:off x="201930" y="217133"/>
            <a:ext cx="8741880" cy="674749"/>
          </a:xfrm>
        </p:spPr>
        <p:txBody>
          <a:bodyPr/>
          <a:lstStyle/>
          <a:p>
            <a:r>
              <a:rPr lang="en-US" dirty="0"/>
              <a:t>Obtaining Add-Ins</a:t>
            </a:r>
            <a:endParaRPr lang="nl-NL" dirty="0"/>
          </a:p>
        </p:txBody>
      </p:sp>
    </p:spTree>
    <p:extLst>
      <p:ext uri="{BB962C8B-B14F-4D97-AF65-F5344CB8AC3E}">
        <p14:creationId xmlns:p14="http://schemas.microsoft.com/office/powerpoint/2010/main" val="85823099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613" y="892175"/>
            <a:ext cx="6351587" cy="4194175"/>
          </a:xfrm>
        </p:spPr>
        <p:txBody>
          <a:bodyPr/>
          <a:lstStyle/>
          <a:p>
            <a:r>
              <a:rPr lang="nl-NL" dirty="0"/>
              <a:t>SharePoint Add-Ins are </a:t>
            </a:r>
            <a:r>
              <a:rPr lang="nl-NL" dirty="0" err="1"/>
              <a:t>deployed</a:t>
            </a:r>
            <a:r>
              <a:rPr lang="nl-NL" dirty="0"/>
              <a:t> </a:t>
            </a:r>
            <a:br>
              <a:rPr lang="nl-NL" dirty="0"/>
            </a:br>
            <a:r>
              <a:rPr lang="nl-NL" dirty="0" err="1"/>
              <a:t>using</a:t>
            </a:r>
            <a:r>
              <a:rPr lang="nl-NL" dirty="0"/>
              <a:t> .App packages</a:t>
            </a:r>
          </a:p>
          <a:p>
            <a:r>
              <a:rPr lang="nl-NL" dirty="0"/>
              <a:t>Application package is a ZIP </a:t>
            </a:r>
            <a:r>
              <a:rPr lang="nl-NL" dirty="0" err="1"/>
              <a:t>archive</a:t>
            </a:r>
            <a:r>
              <a:rPr lang="nl-NL" dirty="0"/>
              <a:t> </a:t>
            </a:r>
            <a:br>
              <a:rPr lang="nl-NL" dirty="0"/>
            </a:br>
            <a:r>
              <a:rPr lang="nl-NL" dirty="0" err="1"/>
              <a:t>containing</a:t>
            </a:r>
            <a:r>
              <a:rPr lang="nl-NL" dirty="0"/>
              <a:t> files to be deployed</a:t>
            </a:r>
          </a:p>
          <a:p>
            <a:pPr lvl="1"/>
            <a:r>
              <a:rPr lang="nl-NL" dirty="0"/>
              <a:t>AppManifest.xml file</a:t>
            </a:r>
          </a:p>
          <a:p>
            <a:pPr lvl="1"/>
            <a:r>
              <a:rPr lang="nl-NL" dirty="0"/>
              <a:t>Other supplemental files as needed</a:t>
            </a:r>
          </a:p>
          <a:p>
            <a:pPr lvl="1"/>
            <a:r>
              <a:rPr lang="nl-NL" dirty="0"/>
              <a:t>Inner solution package (.wsp)</a:t>
            </a:r>
          </a:p>
          <a:p>
            <a:r>
              <a:rPr lang="nl-NL" dirty="0"/>
              <a:t>Inner solution package </a:t>
            </a:r>
          </a:p>
          <a:p>
            <a:pPr lvl="1"/>
            <a:r>
              <a:rPr lang="nl-NL" dirty="0"/>
              <a:t>Required to deploy site elements to App Web</a:t>
            </a:r>
          </a:p>
          <a:p>
            <a:pPr lvl="1"/>
            <a:r>
              <a:rPr lang="nl-NL" dirty="0"/>
              <a:t>Contains Web-scoped feature for App Web</a:t>
            </a:r>
          </a:p>
          <a:p>
            <a:pPr lvl="1"/>
            <a:r>
              <a:rPr lang="nl-NL" dirty="0" err="1"/>
              <a:t>Cannot</a:t>
            </a:r>
            <a:r>
              <a:rPr lang="nl-NL" dirty="0"/>
              <a:t> contain DLL or any .NET code</a:t>
            </a:r>
          </a:p>
          <a:p>
            <a:pPr lvl="1"/>
            <a:r>
              <a:rPr lang="nl-NL" dirty="0" err="1"/>
              <a:t>Contains</a:t>
            </a:r>
            <a:r>
              <a:rPr lang="nl-NL" dirty="0"/>
              <a:t> </a:t>
            </a:r>
            <a:r>
              <a:rPr lang="nl-NL" dirty="0" err="1"/>
              <a:t>declarative</a:t>
            </a:r>
            <a:r>
              <a:rPr lang="nl-NL" dirty="0"/>
              <a:t> </a:t>
            </a:r>
            <a:r>
              <a:rPr lang="nl-NL" dirty="0" err="1"/>
              <a:t>elements</a:t>
            </a:r>
            <a:r>
              <a:rPr lang="nl-NL" dirty="0"/>
              <a:t> </a:t>
            </a:r>
            <a:r>
              <a:rPr lang="nl-NL" dirty="0" err="1"/>
              <a:t>only</a:t>
            </a:r>
            <a:r>
              <a:rPr lang="nl-NL" dirty="0"/>
              <a:t> (e.g. </a:t>
            </a:r>
            <a:r>
              <a:rPr lang="nl-NL" dirty="0" err="1"/>
              <a:t>Lists</a:t>
            </a:r>
            <a:r>
              <a:rPr lang="nl-NL" dirty="0"/>
              <a:t>, Pages, etc.)</a:t>
            </a:r>
          </a:p>
          <a:p>
            <a:pPr lvl="1"/>
            <a:endParaRPr lang="nl-NL" dirty="0"/>
          </a:p>
        </p:txBody>
      </p:sp>
      <p:sp>
        <p:nvSpPr>
          <p:cNvPr id="9" name="Title 8"/>
          <p:cNvSpPr>
            <a:spLocks noGrp="1"/>
          </p:cNvSpPr>
          <p:nvPr>
            <p:ph type="title"/>
          </p:nvPr>
        </p:nvSpPr>
        <p:spPr>
          <a:xfrm>
            <a:off x="201930" y="217133"/>
            <a:ext cx="8741880" cy="674749"/>
          </a:xfrm>
        </p:spPr>
        <p:txBody>
          <a:bodyPr/>
          <a:lstStyle/>
          <a:p>
            <a:r>
              <a:rPr lang="en-US" dirty="0"/>
              <a:t>Deploying Add-Ins – App Package</a:t>
            </a:r>
          </a:p>
        </p:txBody>
      </p:sp>
      <p:grpSp>
        <p:nvGrpSpPr>
          <p:cNvPr id="6" name="Group 5">
            <a:extLst>
              <a:ext uri="{FF2B5EF4-FFF2-40B4-BE49-F238E27FC236}">
                <a16:creationId xmlns:a16="http://schemas.microsoft.com/office/drawing/2014/main" id="{A65F4A85-D4A2-48FF-938E-2A8554B36E4C}"/>
              </a:ext>
            </a:extLst>
          </p:cNvPr>
          <p:cNvGrpSpPr/>
          <p:nvPr/>
        </p:nvGrpSpPr>
        <p:grpSpPr>
          <a:xfrm>
            <a:off x="5949979" y="835344"/>
            <a:ext cx="3035808" cy="3790950"/>
            <a:chOff x="5949979" y="835344"/>
            <a:chExt cx="3035808" cy="3790950"/>
          </a:xfrm>
        </p:grpSpPr>
        <p:sp>
          <p:nvSpPr>
            <p:cNvPr id="41" name="Rectangle 40"/>
            <p:cNvSpPr/>
            <p:nvPr/>
          </p:nvSpPr>
          <p:spPr>
            <a:xfrm>
              <a:off x="5949979" y="835344"/>
              <a:ext cx="3035808" cy="3790950"/>
            </a:xfrm>
            <a:prstGeom prst="rect">
              <a:avLst/>
            </a:prstGeom>
            <a:solidFill>
              <a:srgbClr val="D2D2D2"/>
            </a:solidFill>
            <a:ln w="17145" cap="flat" cmpd="sng" algn="ctr">
              <a:solidFill>
                <a:schemeClr val="tx1"/>
              </a:solidFill>
              <a:prstDash val="solid"/>
            </a:ln>
            <a:effectLst/>
          </p:spPr>
          <p:txBody>
            <a:bodyPr rtlCol="0" anchor="t" anchorCtr="0"/>
            <a:lstStyle/>
            <a:p>
              <a:pPr marL="0" marR="0" lvl="0" indent="0" algn="ctr" defTabSz="914363"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ysClr val="windowText" lastClr="000000"/>
                  </a:solidFill>
                  <a:effectLst/>
                  <a:uLnTx/>
                  <a:uFillTx/>
                  <a:latin typeface="Segoe UI Light"/>
                  <a:cs typeface="Arial" pitchFamily="34" charset="0"/>
                </a:rPr>
                <a:t>MySharePointApp.app</a:t>
              </a:r>
              <a:endParaRPr kumimoji="0" lang="en-US" sz="1800" b="0" i="0" u="none" strike="noStrike" kern="0" cap="none" spc="0" normalizeH="0" baseline="0" noProof="0" dirty="0">
                <a:ln>
                  <a:noFill/>
                </a:ln>
                <a:solidFill>
                  <a:sysClr val="windowText" lastClr="000000"/>
                </a:solidFill>
                <a:effectLst/>
                <a:uLnTx/>
                <a:uFillTx/>
                <a:latin typeface="Segoe UI Light"/>
                <a:cs typeface="Arial" pitchFamily="34" charset="0"/>
              </a:endParaRPr>
            </a:p>
          </p:txBody>
        </p:sp>
        <p:grpSp>
          <p:nvGrpSpPr>
            <p:cNvPr id="5" name="Group 4">
              <a:extLst>
                <a:ext uri="{FF2B5EF4-FFF2-40B4-BE49-F238E27FC236}">
                  <a16:creationId xmlns:a16="http://schemas.microsoft.com/office/drawing/2014/main" id="{43ADA5AD-BF4B-4BAF-B69B-3E33DA21111E}"/>
                </a:ext>
              </a:extLst>
            </p:cNvPr>
            <p:cNvGrpSpPr/>
            <p:nvPr/>
          </p:nvGrpSpPr>
          <p:grpSpPr>
            <a:xfrm>
              <a:off x="6164315" y="1270757"/>
              <a:ext cx="2607136" cy="3101536"/>
              <a:chOff x="6164315" y="1270757"/>
              <a:chExt cx="2607136" cy="3101536"/>
            </a:xfrm>
          </p:grpSpPr>
          <p:sp>
            <p:nvSpPr>
              <p:cNvPr id="42" name="Rounded Rectangle 41"/>
              <p:cNvSpPr/>
              <p:nvPr/>
            </p:nvSpPr>
            <p:spPr>
              <a:xfrm>
                <a:off x="6164315" y="1270757"/>
                <a:ext cx="2566954" cy="296105"/>
              </a:xfrm>
              <a:prstGeom prst="roundRect">
                <a:avLst>
                  <a:gd name="adj" fmla="val 4490"/>
                </a:avLst>
              </a:prstGeom>
              <a:solidFill>
                <a:srgbClr val="FFFFFF"/>
              </a:solidFill>
              <a:ln w="9525" cap="flat" cmpd="sng" algn="ctr">
                <a:solidFill>
                  <a:schemeClr val="tx1"/>
                </a:solidFill>
                <a:prstDash val="solid"/>
              </a:ln>
              <a:effectLst/>
            </p:spPr>
            <p:txBody>
              <a:bodyPr lIns="45720" tIns="0" rIns="0" bIns="0" rtlCol="0" anchor="ctr"/>
              <a:lstStyle/>
              <a:p>
                <a:pPr marL="0" marR="0" lvl="0" indent="0" defTabSz="914363"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797A7D"/>
                    </a:solidFill>
                    <a:effectLst/>
                    <a:uLnTx/>
                    <a:uFillTx/>
                    <a:latin typeface="Segoe UI Light"/>
                    <a:cs typeface="Arial" pitchFamily="34" charset="0"/>
                  </a:rPr>
                  <a:t>Appmanifest.xml</a:t>
                </a:r>
              </a:p>
            </p:txBody>
          </p:sp>
          <p:sp>
            <p:nvSpPr>
              <p:cNvPr id="43" name="Rectangle 42"/>
              <p:cNvSpPr/>
              <p:nvPr/>
            </p:nvSpPr>
            <p:spPr>
              <a:xfrm>
                <a:off x="6164315" y="1684060"/>
                <a:ext cx="2607136" cy="2688233"/>
              </a:xfrm>
              <a:prstGeom prst="rect">
                <a:avLst/>
              </a:prstGeom>
              <a:solidFill>
                <a:srgbClr val="0072C6"/>
              </a:solidFill>
              <a:ln w="9525" cap="flat" cmpd="sng" algn="ctr">
                <a:solidFill>
                  <a:schemeClr val="tx1"/>
                </a:solidFill>
                <a:prstDash val="solid"/>
              </a:ln>
              <a:effectLst/>
            </p:spPr>
            <p:txBody>
              <a:bodyPr rtlCol="0" anchor="t" anchorCtr="0"/>
              <a:lstStyle/>
              <a:p>
                <a:pPr marL="0" marR="0" lvl="0" indent="0" algn="ctr" defTabSz="914363"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a:ln>
                      <a:noFill/>
                    </a:ln>
                    <a:solidFill>
                      <a:srgbClr val="FFFFFF"/>
                    </a:solidFill>
                    <a:effectLst/>
                    <a:uLnTx/>
                    <a:uFillTx/>
                    <a:latin typeface="Segoe UI Light"/>
                    <a:cs typeface="Arial" pitchFamily="34" charset="0"/>
                  </a:rPr>
                  <a:t>MySharePointApp.wsp</a:t>
                </a:r>
                <a:endParaRPr kumimoji="0" lang="en-US" sz="1400" b="0" i="0" u="none" strike="noStrike" kern="0" cap="none" spc="0" normalizeH="0" baseline="0" noProof="0" dirty="0">
                  <a:ln>
                    <a:noFill/>
                  </a:ln>
                  <a:solidFill>
                    <a:srgbClr val="FFFFFF"/>
                  </a:solidFill>
                  <a:effectLst/>
                  <a:uLnTx/>
                  <a:uFillTx/>
                  <a:latin typeface="Segoe UI Light"/>
                  <a:cs typeface="Arial" pitchFamily="34" charset="0"/>
                </a:endParaRPr>
              </a:p>
            </p:txBody>
          </p:sp>
          <p:sp>
            <p:nvSpPr>
              <p:cNvPr id="44" name="Rounded Rectangle 43"/>
              <p:cNvSpPr/>
              <p:nvPr/>
            </p:nvSpPr>
            <p:spPr>
              <a:xfrm>
                <a:off x="6400800" y="2019532"/>
                <a:ext cx="2171627" cy="252238"/>
              </a:xfrm>
              <a:prstGeom prst="roundRect">
                <a:avLst>
                  <a:gd name="adj" fmla="val 4490"/>
                </a:avLst>
              </a:prstGeom>
              <a:solidFill>
                <a:srgbClr val="FFFFFF"/>
              </a:solidFill>
              <a:ln w="9525" cap="flat" cmpd="sng" algn="ctr">
                <a:solidFill>
                  <a:schemeClr val="tx1"/>
                </a:solidFill>
                <a:prstDash val="solid"/>
              </a:ln>
              <a:effectLst/>
            </p:spPr>
            <p:txBody>
              <a:bodyPr lIns="45720" tIns="0" rIns="0" bIns="0" rtlCol="0" anchor="ctr"/>
              <a:lstStyle/>
              <a:p>
                <a:pPr marL="0" marR="0" lvl="0" indent="0" defTabSz="914363"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797A7D"/>
                    </a:solidFill>
                    <a:effectLst/>
                    <a:uLnTx/>
                    <a:uFillTx/>
                    <a:latin typeface="Segoe UI Light"/>
                    <a:cs typeface="Arial" pitchFamily="34" charset="0"/>
                  </a:rPr>
                  <a:t>manifest.xml</a:t>
                </a:r>
              </a:p>
            </p:txBody>
          </p:sp>
          <p:sp>
            <p:nvSpPr>
              <p:cNvPr id="45" name="Rounded Rectangle 44"/>
              <p:cNvSpPr/>
              <p:nvPr/>
            </p:nvSpPr>
            <p:spPr>
              <a:xfrm>
                <a:off x="6409417" y="2886140"/>
                <a:ext cx="2171627" cy="252238"/>
              </a:xfrm>
              <a:prstGeom prst="roundRect">
                <a:avLst>
                  <a:gd name="adj" fmla="val 4490"/>
                </a:avLst>
              </a:prstGeom>
              <a:solidFill>
                <a:srgbClr val="FFFFFF"/>
              </a:solidFill>
              <a:ln w="9525" cap="flat" cmpd="sng" algn="ctr">
                <a:solidFill>
                  <a:schemeClr val="tx1"/>
                </a:solidFill>
                <a:prstDash val="solid"/>
              </a:ln>
              <a:effectLst/>
            </p:spPr>
            <p:txBody>
              <a:bodyPr lIns="45720" tIns="0" rIns="0" bIns="0" rtlCol="0" anchor="ctr"/>
              <a:lstStyle/>
              <a:p>
                <a:pPr marL="0" marR="0" lvl="0" indent="0" defTabSz="914363"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797A7D"/>
                    </a:solidFill>
                    <a:effectLst/>
                    <a:uLnTx/>
                    <a:uFillTx/>
                    <a:latin typeface="Segoe UI Light"/>
                    <a:cs typeface="Arial" pitchFamily="34" charset="0"/>
                  </a:rPr>
                  <a:t>Home.aspx</a:t>
                </a:r>
              </a:p>
            </p:txBody>
          </p:sp>
          <p:sp>
            <p:nvSpPr>
              <p:cNvPr id="46" name="Rounded Rectangle 45"/>
              <p:cNvSpPr/>
              <p:nvPr/>
            </p:nvSpPr>
            <p:spPr>
              <a:xfrm>
                <a:off x="6400800" y="2319225"/>
                <a:ext cx="2171627" cy="252238"/>
              </a:xfrm>
              <a:prstGeom prst="roundRect">
                <a:avLst>
                  <a:gd name="adj" fmla="val 4490"/>
                </a:avLst>
              </a:prstGeom>
              <a:solidFill>
                <a:srgbClr val="FFFFFF"/>
              </a:solidFill>
              <a:ln w="9525" cap="flat" cmpd="sng" algn="ctr">
                <a:solidFill>
                  <a:schemeClr val="tx1"/>
                </a:solidFill>
                <a:prstDash val="solid"/>
              </a:ln>
              <a:effectLst/>
            </p:spPr>
            <p:txBody>
              <a:bodyPr lIns="45720" tIns="0" rIns="0" bIns="0" rtlCol="0" anchor="ctr"/>
              <a:lstStyle/>
              <a:p>
                <a:pPr marL="0" marR="0" lvl="0" indent="0" defTabSz="914363"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797A7D"/>
                    </a:solidFill>
                    <a:effectLst/>
                    <a:uLnTx/>
                    <a:uFillTx/>
                    <a:latin typeface="Segoe UI Light"/>
                    <a:cs typeface="Arial" pitchFamily="34" charset="0"/>
                  </a:rPr>
                  <a:t>feature.xml</a:t>
                </a:r>
              </a:p>
            </p:txBody>
          </p:sp>
          <p:sp>
            <p:nvSpPr>
              <p:cNvPr id="47" name="Rounded Rectangle 46"/>
              <p:cNvSpPr/>
              <p:nvPr/>
            </p:nvSpPr>
            <p:spPr>
              <a:xfrm>
                <a:off x="6400800" y="2607091"/>
                <a:ext cx="2171627" cy="252238"/>
              </a:xfrm>
              <a:prstGeom prst="roundRect">
                <a:avLst>
                  <a:gd name="adj" fmla="val 4490"/>
                </a:avLst>
              </a:prstGeom>
              <a:solidFill>
                <a:srgbClr val="FFFFFF"/>
              </a:solidFill>
              <a:ln w="9525" cap="flat" cmpd="sng" algn="ctr">
                <a:solidFill>
                  <a:schemeClr val="tx1"/>
                </a:solidFill>
                <a:prstDash val="solid"/>
              </a:ln>
              <a:effectLst/>
            </p:spPr>
            <p:txBody>
              <a:bodyPr lIns="45720" tIns="0" rIns="0" bIns="0" rtlCol="0" anchor="ctr"/>
              <a:lstStyle/>
              <a:p>
                <a:pPr marL="0" marR="0" lvl="0" indent="0" defTabSz="914363"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797A7D"/>
                    </a:solidFill>
                    <a:effectLst/>
                    <a:uLnTx/>
                    <a:uFillTx/>
                    <a:latin typeface="Segoe UI Light"/>
                    <a:cs typeface="Arial" pitchFamily="34" charset="0"/>
                  </a:rPr>
                  <a:t>elements.xml</a:t>
                </a:r>
              </a:p>
            </p:txBody>
          </p:sp>
          <p:sp>
            <p:nvSpPr>
              <p:cNvPr id="48" name="Rounded Rectangle 47"/>
              <p:cNvSpPr/>
              <p:nvPr/>
            </p:nvSpPr>
            <p:spPr>
              <a:xfrm>
                <a:off x="6409417" y="3178664"/>
                <a:ext cx="2171627" cy="252238"/>
              </a:xfrm>
              <a:prstGeom prst="roundRect">
                <a:avLst>
                  <a:gd name="adj" fmla="val 4490"/>
                </a:avLst>
              </a:prstGeom>
              <a:solidFill>
                <a:srgbClr val="FFFFFF"/>
              </a:solidFill>
              <a:ln w="9525" cap="flat" cmpd="sng" algn="ctr">
                <a:solidFill>
                  <a:schemeClr val="tx1"/>
                </a:solidFill>
                <a:prstDash val="solid"/>
              </a:ln>
              <a:effectLst/>
            </p:spPr>
            <p:txBody>
              <a:bodyPr lIns="45720" tIns="0" rIns="0" bIns="0" rtlCol="0" anchor="ctr"/>
              <a:lstStyle/>
              <a:p>
                <a:pPr marL="0" marR="0" lvl="0" indent="0" defTabSz="914363"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797A7D"/>
                    </a:solidFill>
                    <a:effectLst/>
                    <a:uLnTx/>
                    <a:uFillTx/>
                    <a:latin typeface="Segoe UI Light"/>
                    <a:cs typeface="Arial" pitchFamily="34" charset="0"/>
                  </a:rPr>
                  <a:t>App.css</a:t>
                </a:r>
              </a:p>
            </p:txBody>
          </p:sp>
          <p:sp>
            <p:nvSpPr>
              <p:cNvPr id="49" name="Rounded Rectangle 48"/>
              <p:cNvSpPr/>
              <p:nvPr/>
            </p:nvSpPr>
            <p:spPr>
              <a:xfrm>
                <a:off x="6409417" y="3471188"/>
                <a:ext cx="2171627" cy="252238"/>
              </a:xfrm>
              <a:prstGeom prst="roundRect">
                <a:avLst>
                  <a:gd name="adj" fmla="val 4490"/>
                </a:avLst>
              </a:prstGeom>
              <a:solidFill>
                <a:srgbClr val="FFFFFF"/>
              </a:solidFill>
              <a:ln w="9525" cap="flat" cmpd="sng" algn="ctr">
                <a:solidFill>
                  <a:schemeClr val="tx1"/>
                </a:solidFill>
                <a:prstDash val="solid"/>
              </a:ln>
              <a:effectLst/>
            </p:spPr>
            <p:txBody>
              <a:bodyPr lIns="45720" tIns="0" rIns="0" bIns="0" rtlCol="0" anchor="ctr"/>
              <a:lstStyle/>
              <a:p>
                <a:pPr marL="0" marR="0" lvl="0" indent="0" defTabSz="914363"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797A7D"/>
                    </a:solidFill>
                    <a:effectLst/>
                    <a:uLnTx/>
                    <a:uFillTx/>
                    <a:latin typeface="Segoe UI Light"/>
                    <a:cs typeface="Arial" pitchFamily="34" charset="0"/>
                  </a:rPr>
                  <a:t>App.js</a:t>
                </a:r>
              </a:p>
            </p:txBody>
          </p:sp>
          <p:sp>
            <p:nvSpPr>
              <p:cNvPr id="50" name="Rounded Rectangle 49"/>
              <p:cNvSpPr/>
              <p:nvPr/>
            </p:nvSpPr>
            <p:spPr>
              <a:xfrm>
                <a:off x="6409416" y="3763712"/>
                <a:ext cx="2171627" cy="252238"/>
              </a:xfrm>
              <a:prstGeom prst="roundRect">
                <a:avLst>
                  <a:gd name="adj" fmla="val 4490"/>
                </a:avLst>
              </a:prstGeom>
              <a:solidFill>
                <a:srgbClr val="FFFFFF"/>
              </a:solidFill>
              <a:ln w="9525" cap="flat" cmpd="sng" algn="ctr">
                <a:solidFill>
                  <a:schemeClr val="tx1"/>
                </a:solidFill>
                <a:prstDash val="solid"/>
              </a:ln>
              <a:effectLst/>
            </p:spPr>
            <p:txBody>
              <a:bodyPr lIns="45720" tIns="0" rIns="0" bIns="0" rtlCol="0" anchor="ctr"/>
              <a:lstStyle/>
              <a:p>
                <a:pPr marL="0" marR="0" lvl="0" indent="0" defTabSz="914363"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797A7D"/>
                    </a:solidFill>
                    <a:effectLst/>
                    <a:uLnTx/>
                    <a:uFillTx/>
                    <a:latin typeface="Segoe UI Light"/>
                    <a:cs typeface="Arial" pitchFamily="34" charset="0"/>
                  </a:rPr>
                  <a:t>App Custom Actions</a:t>
                </a:r>
              </a:p>
            </p:txBody>
          </p:sp>
          <p:sp>
            <p:nvSpPr>
              <p:cNvPr id="51" name="Rounded Rectangle 50"/>
              <p:cNvSpPr/>
              <p:nvPr/>
            </p:nvSpPr>
            <p:spPr>
              <a:xfrm>
                <a:off x="6409417" y="4056236"/>
                <a:ext cx="2171627" cy="252238"/>
              </a:xfrm>
              <a:prstGeom prst="roundRect">
                <a:avLst>
                  <a:gd name="adj" fmla="val 4490"/>
                </a:avLst>
              </a:prstGeom>
              <a:solidFill>
                <a:srgbClr val="FFFFFF"/>
              </a:solidFill>
              <a:ln w="9525" cap="flat" cmpd="sng" algn="ctr">
                <a:solidFill>
                  <a:schemeClr val="tx1"/>
                </a:solidFill>
                <a:prstDash val="solid"/>
              </a:ln>
              <a:effectLst/>
            </p:spPr>
            <p:txBody>
              <a:bodyPr lIns="45720" tIns="0" rIns="0" bIns="0" rtlCol="0" anchor="ctr"/>
              <a:lstStyle/>
              <a:p>
                <a:pPr marL="0" marR="0" lvl="0" indent="0" defTabSz="914363"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797A7D"/>
                    </a:solidFill>
                    <a:effectLst/>
                    <a:uLnTx/>
                    <a:uFillTx/>
                    <a:latin typeface="Segoe UI Light"/>
                    <a:cs typeface="Arial" pitchFamily="34" charset="0"/>
                  </a:rPr>
                  <a:t>App Parts</a:t>
                </a:r>
              </a:p>
            </p:txBody>
          </p:sp>
        </p:grpSp>
      </p:grpSp>
    </p:spTree>
    <p:extLst>
      <p:ext uri="{BB962C8B-B14F-4D97-AF65-F5344CB8AC3E}">
        <p14:creationId xmlns:p14="http://schemas.microsoft.com/office/powerpoint/2010/main" val="2778269263"/>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613" y="892175"/>
            <a:ext cx="3904769" cy="4014048"/>
          </a:xfrm>
        </p:spPr>
        <p:txBody>
          <a:bodyPr/>
          <a:lstStyle/>
          <a:p>
            <a:r>
              <a:rPr lang="nl-NL" dirty="0"/>
              <a:t>WSP </a:t>
            </a:r>
            <a:r>
              <a:rPr lang="nl-NL" dirty="0" err="1"/>
              <a:t>gets</a:t>
            </a:r>
            <a:r>
              <a:rPr lang="nl-NL" dirty="0"/>
              <a:t> </a:t>
            </a:r>
            <a:r>
              <a:rPr lang="nl-NL" dirty="0" err="1"/>
              <a:t>activated</a:t>
            </a:r>
            <a:r>
              <a:rPr lang="nl-NL" dirty="0"/>
              <a:t> on </a:t>
            </a:r>
            <a:r>
              <a:rPr lang="nl-NL" dirty="0" err="1"/>
              <a:t>the</a:t>
            </a:r>
            <a:r>
              <a:rPr lang="nl-NL" dirty="0"/>
              <a:t> </a:t>
            </a:r>
            <a:r>
              <a:rPr lang="nl-NL" dirty="0" err="1"/>
              <a:t>Add</a:t>
            </a:r>
            <a:r>
              <a:rPr lang="nl-NL" dirty="0"/>
              <a:t>-In Web</a:t>
            </a:r>
            <a:endParaRPr lang="en-US" dirty="0"/>
          </a:p>
          <a:p>
            <a:r>
              <a:rPr lang="en-US" dirty="0"/>
              <a:t>Custom Actions and App Parts get deployed to the Host Web</a:t>
            </a:r>
          </a:p>
          <a:p>
            <a:r>
              <a:rPr lang="en-US" dirty="0"/>
              <a:t>AppManifest.xml was already in the App Catalog when you added it to the App Catalog</a:t>
            </a:r>
            <a:endParaRPr lang="nl-NL" dirty="0"/>
          </a:p>
        </p:txBody>
      </p:sp>
      <p:sp>
        <p:nvSpPr>
          <p:cNvPr id="9" name="Title 8"/>
          <p:cNvSpPr>
            <a:spLocks noGrp="1"/>
          </p:cNvSpPr>
          <p:nvPr>
            <p:ph type="title"/>
          </p:nvPr>
        </p:nvSpPr>
        <p:spPr>
          <a:xfrm>
            <a:off x="201930" y="217133"/>
            <a:ext cx="8741880" cy="674749"/>
          </a:xfrm>
        </p:spPr>
        <p:txBody>
          <a:bodyPr/>
          <a:lstStyle/>
          <a:p>
            <a:r>
              <a:rPr lang="en-US" dirty="0"/>
              <a:t>Deploying Add-Ins – App Catalog</a:t>
            </a:r>
          </a:p>
        </p:txBody>
      </p:sp>
      <p:cxnSp>
        <p:nvCxnSpPr>
          <p:cNvPr id="24" name="Elbow Connector 23"/>
          <p:cNvCxnSpPr/>
          <p:nvPr/>
        </p:nvCxnSpPr>
        <p:spPr>
          <a:xfrm rot="16200000" flipH="1">
            <a:off x="4241846" y="2743192"/>
            <a:ext cx="677759" cy="484909"/>
          </a:xfrm>
          <a:prstGeom prst="bentConnector2">
            <a:avLst/>
          </a:prstGeom>
          <a:solidFill>
            <a:schemeClr val="bg2">
              <a:lumMod val="60000"/>
              <a:lumOff val="40000"/>
            </a:schemeClr>
          </a:solidFill>
          <a:ln>
            <a:solidFill>
              <a:schemeClr val="bg2"/>
            </a:solidFill>
            <a:tailEnd type="stealth" w="lg" len="lg"/>
          </a:ln>
        </p:spPr>
        <p:style>
          <a:lnRef idx="2">
            <a:schemeClr val="accent1">
              <a:shade val="50000"/>
            </a:schemeClr>
          </a:lnRef>
          <a:fillRef idx="1">
            <a:schemeClr val="accent1"/>
          </a:fillRef>
          <a:effectRef idx="0">
            <a:schemeClr val="accent1"/>
          </a:effectRef>
          <a:fontRef idx="minor">
            <a:schemeClr val="lt1"/>
          </a:fontRef>
        </p:style>
      </p:cxnSp>
      <p:sp>
        <p:nvSpPr>
          <p:cNvPr id="27" name="Rectangle 26"/>
          <p:cNvSpPr/>
          <p:nvPr/>
        </p:nvSpPr>
        <p:spPr>
          <a:xfrm>
            <a:off x="4211977" y="822639"/>
            <a:ext cx="831273" cy="908501"/>
          </a:xfrm>
          <a:prstGeom prst="rect">
            <a:avLst/>
          </a:prstGeom>
          <a:solidFill>
            <a:schemeClr val="bg2">
              <a:lumMod val="60000"/>
              <a:lumOff val="40000"/>
            </a:schemeClr>
          </a:solidFill>
          <a:ln w="12700">
            <a:solidFill>
              <a:schemeClr val="bg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US" sz="1500" dirty="0">
                <a:solidFill>
                  <a:srgbClr val="FFC000"/>
                </a:solidFill>
              </a:rPr>
              <a:t>App Catalog</a:t>
            </a:r>
          </a:p>
        </p:txBody>
      </p:sp>
      <p:sp>
        <p:nvSpPr>
          <p:cNvPr id="28" name="Rectangle 27"/>
          <p:cNvSpPr/>
          <p:nvPr/>
        </p:nvSpPr>
        <p:spPr>
          <a:xfrm>
            <a:off x="4223796" y="1835835"/>
            <a:ext cx="831273" cy="877101"/>
          </a:xfrm>
          <a:prstGeom prst="rect">
            <a:avLst/>
          </a:prstGeom>
          <a:solidFill>
            <a:schemeClr val="bg2">
              <a:lumMod val="60000"/>
              <a:lumOff val="40000"/>
            </a:schemeClr>
          </a:solidFill>
          <a:ln w="12700">
            <a:solidFill>
              <a:schemeClr val="bg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US" sz="1500" dirty="0">
                <a:solidFill>
                  <a:srgbClr val="7030A0"/>
                </a:solidFill>
              </a:rPr>
              <a:t>Host Web</a:t>
            </a:r>
          </a:p>
        </p:txBody>
      </p:sp>
      <p:sp>
        <p:nvSpPr>
          <p:cNvPr id="29" name="Rectangle 28"/>
          <p:cNvSpPr/>
          <p:nvPr/>
        </p:nvSpPr>
        <p:spPr>
          <a:xfrm>
            <a:off x="4528722" y="2860870"/>
            <a:ext cx="831273" cy="877101"/>
          </a:xfrm>
          <a:prstGeom prst="rect">
            <a:avLst/>
          </a:prstGeom>
          <a:solidFill>
            <a:schemeClr val="bg2">
              <a:lumMod val="60000"/>
              <a:lumOff val="40000"/>
            </a:schemeClr>
          </a:solidFill>
          <a:ln w="12700">
            <a:solidFill>
              <a:schemeClr val="bg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US" sz="1500" dirty="0">
                <a:solidFill>
                  <a:srgbClr val="002060"/>
                </a:solidFill>
              </a:rPr>
              <a:t>Add-In Web</a:t>
            </a:r>
          </a:p>
        </p:txBody>
      </p:sp>
      <p:grpSp>
        <p:nvGrpSpPr>
          <p:cNvPr id="53" name="Group 52"/>
          <p:cNvGrpSpPr/>
          <p:nvPr/>
        </p:nvGrpSpPr>
        <p:grpSpPr>
          <a:xfrm>
            <a:off x="5898160" y="914400"/>
            <a:ext cx="3035808" cy="3790950"/>
            <a:chOff x="5898160" y="914400"/>
            <a:chExt cx="3035808" cy="3790950"/>
          </a:xfrm>
        </p:grpSpPr>
        <p:grpSp>
          <p:nvGrpSpPr>
            <p:cNvPr id="33" name="Group 32"/>
            <p:cNvGrpSpPr/>
            <p:nvPr/>
          </p:nvGrpSpPr>
          <p:grpSpPr>
            <a:xfrm>
              <a:off x="5898160" y="914400"/>
              <a:ext cx="3035808" cy="3790950"/>
              <a:chOff x="8364052" y="2064191"/>
              <a:chExt cx="2635908" cy="2815628"/>
            </a:xfrm>
          </p:grpSpPr>
          <p:sp>
            <p:nvSpPr>
              <p:cNvPr id="34" name="Rectangle 33"/>
              <p:cNvSpPr/>
              <p:nvPr/>
            </p:nvSpPr>
            <p:spPr>
              <a:xfrm>
                <a:off x="8364052" y="2064191"/>
                <a:ext cx="2635908" cy="2815628"/>
              </a:xfrm>
              <a:prstGeom prst="rect">
                <a:avLst/>
              </a:prstGeom>
              <a:solidFill>
                <a:srgbClr val="D2D2D2"/>
              </a:solidFill>
              <a:ln w="17145" cap="flat" cmpd="sng" algn="ctr">
                <a:solidFill>
                  <a:schemeClr val="tx1"/>
                </a:solidFill>
                <a:prstDash val="solid"/>
              </a:ln>
              <a:effectLst/>
            </p:spPr>
            <p:txBody>
              <a:bodyPr rtlCol="0" anchor="t" anchorCtr="0"/>
              <a:lstStyle/>
              <a:p>
                <a:pPr marL="0" marR="0" lvl="0" indent="0" algn="ctr" defTabSz="914363"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sysClr val="windowText" lastClr="000000"/>
                    </a:solidFill>
                    <a:effectLst/>
                    <a:uLnTx/>
                    <a:uFillTx/>
                    <a:latin typeface="Segoe UI Light"/>
                    <a:cs typeface="Arial" pitchFamily="34" charset="0"/>
                  </a:rPr>
                  <a:t>MySharePointApp.app</a:t>
                </a:r>
                <a:endParaRPr kumimoji="0" lang="en-US" sz="1800" b="0" i="0" u="none" strike="noStrike" kern="0" cap="none" spc="0" normalizeH="0" baseline="0" noProof="0" dirty="0">
                  <a:ln>
                    <a:noFill/>
                  </a:ln>
                  <a:solidFill>
                    <a:sysClr val="windowText" lastClr="000000"/>
                  </a:solidFill>
                  <a:effectLst/>
                  <a:uLnTx/>
                  <a:uFillTx/>
                  <a:latin typeface="Segoe UI Light"/>
                  <a:cs typeface="Arial" pitchFamily="34" charset="0"/>
                </a:endParaRPr>
              </a:p>
            </p:txBody>
          </p:sp>
          <p:sp>
            <p:nvSpPr>
              <p:cNvPr id="35" name="Rounded Rectangle 34"/>
              <p:cNvSpPr/>
              <p:nvPr/>
            </p:nvSpPr>
            <p:spPr>
              <a:xfrm>
                <a:off x="8528027" y="2460482"/>
                <a:ext cx="2228815" cy="219924"/>
              </a:xfrm>
              <a:prstGeom prst="roundRect">
                <a:avLst>
                  <a:gd name="adj" fmla="val 4490"/>
                </a:avLst>
              </a:prstGeom>
              <a:solidFill>
                <a:srgbClr val="FFFFFF"/>
              </a:solidFill>
              <a:ln w="9525" cap="flat" cmpd="sng" algn="ctr">
                <a:solidFill>
                  <a:schemeClr val="tx1"/>
                </a:solidFill>
                <a:prstDash val="solid"/>
              </a:ln>
              <a:effectLst/>
            </p:spPr>
            <p:txBody>
              <a:bodyPr lIns="45720" tIns="0" rIns="0" bIns="0" rtlCol="0" anchor="ctr"/>
              <a:lstStyle/>
              <a:p>
                <a:pPr marL="0" marR="0" lvl="0" indent="0" defTabSz="914363"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797A7D"/>
                    </a:solidFill>
                    <a:effectLst/>
                    <a:uLnTx/>
                    <a:uFillTx/>
                    <a:latin typeface="Segoe UI Light"/>
                    <a:cs typeface="Arial" pitchFamily="34" charset="0"/>
                  </a:rPr>
                  <a:t>Appmanifest.xml</a:t>
                </a:r>
              </a:p>
            </p:txBody>
          </p:sp>
          <p:sp>
            <p:nvSpPr>
              <p:cNvPr id="36" name="Rectangle 35"/>
              <p:cNvSpPr/>
              <p:nvPr/>
            </p:nvSpPr>
            <p:spPr>
              <a:xfrm>
                <a:off x="8528027" y="2770013"/>
                <a:ext cx="2263704" cy="1996614"/>
              </a:xfrm>
              <a:prstGeom prst="rect">
                <a:avLst/>
              </a:prstGeom>
              <a:solidFill>
                <a:srgbClr val="0072C6"/>
              </a:solidFill>
              <a:ln w="9525" cap="flat" cmpd="sng" algn="ctr">
                <a:solidFill>
                  <a:schemeClr val="tx1"/>
                </a:solidFill>
                <a:prstDash val="solid"/>
              </a:ln>
              <a:effectLst/>
            </p:spPr>
            <p:txBody>
              <a:bodyPr rtlCol="0" anchor="t" anchorCtr="0"/>
              <a:lstStyle/>
              <a:p>
                <a:pPr marL="0" marR="0" lvl="0" indent="0" algn="ctr" defTabSz="914363"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a:ln>
                      <a:noFill/>
                    </a:ln>
                    <a:solidFill>
                      <a:srgbClr val="FFFFFF"/>
                    </a:solidFill>
                    <a:effectLst/>
                    <a:uLnTx/>
                    <a:uFillTx/>
                    <a:latin typeface="Segoe UI Light"/>
                    <a:cs typeface="Arial" pitchFamily="34" charset="0"/>
                  </a:rPr>
                  <a:t>MySharePointApp.wsp</a:t>
                </a:r>
                <a:endParaRPr kumimoji="0" lang="en-US" sz="1400" b="0" i="0" u="none" strike="noStrike" kern="0" cap="none" spc="0" normalizeH="0" baseline="0" noProof="0" dirty="0">
                  <a:ln>
                    <a:noFill/>
                  </a:ln>
                  <a:solidFill>
                    <a:srgbClr val="FFFFFF"/>
                  </a:solidFill>
                  <a:effectLst/>
                  <a:uLnTx/>
                  <a:uFillTx/>
                  <a:latin typeface="Segoe UI Light"/>
                  <a:cs typeface="Arial" pitchFamily="34" charset="0"/>
                </a:endParaRPr>
              </a:p>
            </p:txBody>
          </p:sp>
          <p:sp>
            <p:nvSpPr>
              <p:cNvPr id="37" name="Rounded Rectangle 36"/>
              <p:cNvSpPr/>
              <p:nvPr/>
            </p:nvSpPr>
            <p:spPr>
              <a:xfrm>
                <a:off x="8740804" y="3003356"/>
                <a:ext cx="1885564" cy="187343"/>
              </a:xfrm>
              <a:prstGeom prst="roundRect">
                <a:avLst>
                  <a:gd name="adj" fmla="val 4490"/>
                </a:avLst>
              </a:prstGeom>
              <a:solidFill>
                <a:srgbClr val="FFFFFF"/>
              </a:solidFill>
              <a:ln w="9525" cap="flat" cmpd="sng" algn="ctr">
                <a:solidFill>
                  <a:schemeClr val="tx1"/>
                </a:solidFill>
                <a:prstDash val="solid"/>
              </a:ln>
              <a:effectLst/>
            </p:spPr>
            <p:txBody>
              <a:bodyPr lIns="45720" tIns="0" rIns="0" bIns="0" rtlCol="0" anchor="ctr"/>
              <a:lstStyle/>
              <a:p>
                <a:pPr marL="0" marR="0" lvl="0" indent="0" defTabSz="914363"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797A7D"/>
                    </a:solidFill>
                    <a:effectLst/>
                    <a:uLnTx/>
                    <a:uFillTx/>
                    <a:latin typeface="Segoe UI Light"/>
                    <a:cs typeface="Arial" pitchFamily="34" charset="0"/>
                  </a:rPr>
                  <a:t>manifest.xml</a:t>
                </a:r>
              </a:p>
            </p:txBody>
          </p:sp>
          <p:sp>
            <p:nvSpPr>
              <p:cNvPr id="38" name="Rounded Rectangle 37"/>
              <p:cNvSpPr/>
              <p:nvPr/>
            </p:nvSpPr>
            <p:spPr>
              <a:xfrm>
                <a:off x="8748286" y="3647006"/>
                <a:ext cx="1885564" cy="187343"/>
              </a:xfrm>
              <a:prstGeom prst="roundRect">
                <a:avLst>
                  <a:gd name="adj" fmla="val 4490"/>
                </a:avLst>
              </a:prstGeom>
              <a:solidFill>
                <a:srgbClr val="FFFFFF"/>
              </a:solidFill>
              <a:ln w="9525" cap="flat" cmpd="sng" algn="ctr">
                <a:solidFill>
                  <a:schemeClr val="tx1"/>
                </a:solidFill>
                <a:prstDash val="solid"/>
              </a:ln>
              <a:effectLst/>
            </p:spPr>
            <p:txBody>
              <a:bodyPr lIns="45720" tIns="0" rIns="0" bIns="0" rtlCol="0" anchor="ctr"/>
              <a:lstStyle/>
              <a:p>
                <a:pPr marL="0" marR="0" lvl="0" indent="0" defTabSz="914363"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797A7D"/>
                    </a:solidFill>
                    <a:effectLst/>
                    <a:uLnTx/>
                    <a:uFillTx/>
                    <a:latin typeface="Segoe UI Light"/>
                    <a:cs typeface="Arial" pitchFamily="34" charset="0"/>
                  </a:rPr>
                  <a:t>Home.aspx</a:t>
                </a:r>
              </a:p>
            </p:txBody>
          </p:sp>
          <p:sp>
            <p:nvSpPr>
              <p:cNvPr id="39" name="Rounded Rectangle 38"/>
              <p:cNvSpPr/>
              <p:nvPr/>
            </p:nvSpPr>
            <p:spPr>
              <a:xfrm>
                <a:off x="8740804" y="3225945"/>
                <a:ext cx="1885564" cy="187343"/>
              </a:xfrm>
              <a:prstGeom prst="roundRect">
                <a:avLst>
                  <a:gd name="adj" fmla="val 4490"/>
                </a:avLst>
              </a:prstGeom>
              <a:solidFill>
                <a:srgbClr val="FFFFFF"/>
              </a:solidFill>
              <a:ln w="9525" cap="flat" cmpd="sng" algn="ctr">
                <a:solidFill>
                  <a:schemeClr val="tx1"/>
                </a:solidFill>
                <a:prstDash val="solid"/>
              </a:ln>
              <a:effectLst/>
            </p:spPr>
            <p:txBody>
              <a:bodyPr lIns="45720" tIns="0" rIns="0" bIns="0" rtlCol="0" anchor="ctr"/>
              <a:lstStyle/>
              <a:p>
                <a:pPr marL="0" marR="0" lvl="0" indent="0" defTabSz="914363"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797A7D"/>
                    </a:solidFill>
                    <a:effectLst/>
                    <a:uLnTx/>
                    <a:uFillTx/>
                    <a:latin typeface="Segoe UI Light"/>
                    <a:cs typeface="Arial" pitchFamily="34" charset="0"/>
                  </a:rPr>
                  <a:t>feature.xml</a:t>
                </a:r>
              </a:p>
            </p:txBody>
          </p:sp>
          <p:sp>
            <p:nvSpPr>
              <p:cNvPr id="40" name="Rounded Rectangle 39"/>
              <p:cNvSpPr/>
              <p:nvPr/>
            </p:nvSpPr>
            <p:spPr>
              <a:xfrm>
                <a:off x="8740804" y="3439750"/>
                <a:ext cx="1885564" cy="187343"/>
              </a:xfrm>
              <a:prstGeom prst="roundRect">
                <a:avLst>
                  <a:gd name="adj" fmla="val 4490"/>
                </a:avLst>
              </a:prstGeom>
              <a:solidFill>
                <a:srgbClr val="FFFFFF"/>
              </a:solidFill>
              <a:ln w="9525" cap="flat" cmpd="sng" algn="ctr">
                <a:solidFill>
                  <a:schemeClr val="tx1"/>
                </a:solidFill>
                <a:prstDash val="solid"/>
              </a:ln>
              <a:effectLst/>
            </p:spPr>
            <p:txBody>
              <a:bodyPr lIns="45720" tIns="0" rIns="0" bIns="0" rtlCol="0" anchor="ctr"/>
              <a:lstStyle/>
              <a:p>
                <a:pPr marL="0" marR="0" lvl="0" indent="0" defTabSz="914363"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797A7D"/>
                    </a:solidFill>
                    <a:effectLst/>
                    <a:uLnTx/>
                    <a:uFillTx/>
                    <a:latin typeface="Segoe UI Light"/>
                    <a:cs typeface="Arial" pitchFamily="34" charset="0"/>
                  </a:rPr>
                  <a:t>elements.xml</a:t>
                </a:r>
              </a:p>
            </p:txBody>
          </p:sp>
          <p:sp>
            <p:nvSpPr>
              <p:cNvPr id="41" name="Rounded Rectangle 40"/>
              <p:cNvSpPr/>
              <p:nvPr/>
            </p:nvSpPr>
            <p:spPr>
              <a:xfrm>
                <a:off x="8748286" y="3864271"/>
                <a:ext cx="1885564" cy="187343"/>
              </a:xfrm>
              <a:prstGeom prst="roundRect">
                <a:avLst>
                  <a:gd name="adj" fmla="val 4490"/>
                </a:avLst>
              </a:prstGeom>
              <a:solidFill>
                <a:srgbClr val="FFFFFF"/>
              </a:solidFill>
              <a:ln w="9525" cap="flat" cmpd="sng" algn="ctr">
                <a:solidFill>
                  <a:schemeClr val="tx1"/>
                </a:solidFill>
                <a:prstDash val="solid"/>
              </a:ln>
              <a:effectLst/>
            </p:spPr>
            <p:txBody>
              <a:bodyPr lIns="45720" tIns="0" rIns="0" bIns="0" rtlCol="0" anchor="ctr"/>
              <a:lstStyle/>
              <a:p>
                <a:pPr marL="0" marR="0" lvl="0" indent="0" defTabSz="914363"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797A7D"/>
                    </a:solidFill>
                    <a:effectLst/>
                    <a:uLnTx/>
                    <a:uFillTx/>
                    <a:latin typeface="Segoe UI Light"/>
                    <a:cs typeface="Arial" pitchFamily="34" charset="0"/>
                  </a:rPr>
                  <a:t>App.css</a:t>
                </a:r>
              </a:p>
            </p:txBody>
          </p:sp>
          <p:sp>
            <p:nvSpPr>
              <p:cNvPr id="42" name="Rounded Rectangle 41"/>
              <p:cNvSpPr/>
              <p:nvPr/>
            </p:nvSpPr>
            <p:spPr>
              <a:xfrm>
                <a:off x="8748286" y="4081535"/>
                <a:ext cx="1885564" cy="187343"/>
              </a:xfrm>
              <a:prstGeom prst="roundRect">
                <a:avLst>
                  <a:gd name="adj" fmla="val 4490"/>
                </a:avLst>
              </a:prstGeom>
              <a:solidFill>
                <a:srgbClr val="FFFFFF"/>
              </a:solidFill>
              <a:ln w="9525" cap="flat" cmpd="sng" algn="ctr">
                <a:solidFill>
                  <a:schemeClr val="tx1"/>
                </a:solidFill>
                <a:prstDash val="solid"/>
              </a:ln>
              <a:effectLst/>
            </p:spPr>
            <p:txBody>
              <a:bodyPr lIns="45720" tIns="0" rIns="0" bIns="0" rtlCol="0" anchor="ctr"/>
              <a:lstStyle/>
              <a:p>
                <a:pPr marL="0" marR="0" lvl="0" indent="0" defTabSz="914363"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797A7D"/>
                    </a:solidFill>
                    <a:effectLst/>
                    <a:uLnTx/>
                    <a:uFillTx/>
                    <a:latin typeface="Segoe UI Light"/>
                    <a:cs typeface="Arial" pitchFamily="34" charset="0"/>
                  </a:rPr>
                  <a:t>App.js</a:t>
                </a:r>
              </a:p>
            </p:txBody>
          </p:sp>
        </p:grpSp>
        <p:sp>
          <p:nvSpPr>
            <p:cNvPr id="45" name="Rounded Rectangle 44"/>
            <p:cNvSpPr/>
            <p:nvPr/>
          </p:nvSpPr>
          <p:spPr>
            <a:xfrm>
              <a:off x="6340686" y="3923068"/>
              <a:ext cx="2171627" cy="252238"/>
            </a:xfrm>
            <a:prstGeom prst="roundRect">
              <a:avLst>
                <a:gd name="adj" fmla="val 4490"/>
              </a:avLst>
            </a:prstGeom>
            <a:solidFill>
              <a:srgbClr val="FFFFFF"/>
            </a:solidFill>
            <a:ln w="9525" cap="flat" cmpd="sng" algn="ctr">
              <a:solidFill>
                <a:schemeClr val="tx1"/>
              </a:solidFill>
              <a:prstDash val="solid"/>
            </a:ln>
            <a:effectLst/>
          </p:spPr>
          <p:txBody>
            <a:bodyPr lIns="45720" tIns="0" rIns="0" bIns="0" rtlCol="0" anchor="ctr"/>
            <a:lstStyle/>
            <a:p>
              <a:pPr marL="0" marR="0" lvl="0" indent="0" defTabSz="914363"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797A7D"/>
                  </a:solidFill>
                  <a:effectLst/>
                  <a:uLnTx/>
                  <a:uFillTx/>
                  <a:latin typeface="Segoe UI Light"/>
                  <a:cs typeface="Arial" pitchFamily="34" charset="0"/>
                </a:rPr>
                <a:t>App Custom Actions</a:t>
              </a:r>
            </a:p>
          </p:txBody>
        </p:sp>
        <p:sp>
          <p:nvSpPr>
            <p:cNvPr id="46" name="Rounded Rectangle 45"/>
            <p:cNvSpPr/>
            <p:nvPr/>
          </p:nvSpPr>
          <p:spPr>
            <a:xfrm>
              <a:off x="6340687" y="4215592"/>
              <a:ext cx="2171627" cy="252238"/>
            </a:xfrm>
            <a:prstGeom prst="roundRect">
              <a:avLst>
                <a:gd name="adj" fmla="val 4490"/>
              </a:avLst>
            </a:prstGeom>
            <a:solidFill>
              <a:srgbClr val="FFFFFF"/>
            </a:solidFill>
            <a:ln w="9525" cap="flat" cmpd="sng" algn="ctr">
              <a:solidFill>
                <a:schemeClr val="tx1"/>
              </a:solidFill>
              <a:prstDash val="solid"/>
            </a:ln>
            <a:effectLst/>
          </p:spPr>
          <p:txBody>
            <a:bodyPr lIns="45720" tIns="0" rIns="0" bIns="0" rtlCol="0" anchor="ctr"/>
            <a:lstStyle/>
            <a:p>
              <a:pPr marL="0" marR="0" lvl="0" indent="0" defTabSz="914363"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797A7D"/>
                  </a:solidFill>
                  <a:effectLst/>
                  <a:uLnTx/>
                  <a:uFillTx/>
                  <a:latin typeface="Segoe UI Light"/>
                  <a:cs typeface="Arial" pitchFamily="34" charset="0"/>
                </a:rPr>
                <a:t>App Parts</a:t>
              </a:r>
            </a:p>
          </p:txBody>
        </p:sp>
      </p:grpSp>
      <p:cxnSp>
        <p:nvCxnSpPr>
          <p:cNvPr id="47" name="Straight Arrow Connector 46"/>
          <p:cNvCxnSpPr>
            <a:stCxn id="45" idx="1"/>
            <a:endCxn id="28" idx="3"/>
          </p:cNvCxnSpPr>
          <p:nvPr/>
        </p:nvCxnSpPr>
        <p:spPr>
          <a:xfrm flipH="1" flipV="1">
            <a:off x="5055069" y="2274386"/>
            <a:ext cx="1285617" cy="1774801"/>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endCxn id="28" idx="3"/>
          </p:cNvCxnSpPr>
          <p:nvPr/>
        </p:nvCxnSpPr>
        <p:spPr>
          <a:xfrm flipH="1" flipV="1">
            <a:off x="5055069" y="2274386"/>
            <a:ext cx="1277001" cy="2060551"/>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endCxn id="27" idx="3"/>
          </p:cNvCxnSpPr>
          <p:nvPr/>
        </p:nvCxnSpPr>
        <p:spPr>
          <a:xfrm flipH="1" flipV="1">
            <a:off x="5043250" y="1276890"/>
            <a:ext cx="1043762" cy="263826"/>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a:off x="5137677" y="2860870"/>
            <a:ext cx="949335" cy="174001"/>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708053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Demo: </a:t>
            </a:r>
            <a:r>
              <a:rPr lang="en-US" dirty="0"/>
              <a:t>Packaging Add-Ins</a:t>
            </a:r>
          </a:p>
        </p:txBody>
      </p:sp>
      <p:sp>
        <p:nvSpPr>
          <p:cNvPr id="3" name="Text Placeholder 2">
            <a:extLst>
              <a:ext uri="{FF2B5EF4-FFF2-40B4-BE49-F238E27FC236}">
                <a16:creationId xmlns:a16="http://schemas.microsoft.com/office/drawing/2014/main" id="{B2B4E63C-9CD3-40BD-AD7F-09F33A467633}"/>
              </a:ext>
            </a:extLst>
          </p:cNvPr>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36045400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DB32FE43-934C-40BD-B03E-F7F2E05B86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34593D9FDB36041A0C9CBFB18AF751F" ma:contentTypeVersion="16" ma:contentTypeDescription="Een nieuw document maken." ma:contentTypeScope="" ma:versionID="1c3759de2429a5fdfc9b8a7e2990a8f4">
  <xsd:schema xmlns:xsd="http://www.w3.org/2001/XMLSchema" xmlns:xs="http://www.w3.org/2001/XMLSchema" xmlns:p="http://schemas.microsoft.com/office/2006/metadata/properties" xmlns:ns2="cddc2349-6e50-4a78-ad20-77af69b8a290" xmlns:ns3="5a56240e-be8b-42d7-bc40-f959eb77459e" targetNamespace="http://schemas.microsoft.com/office/2006/metadata/properties" ma:root="true" ma:fieldsID="d6f1dd038e203eac0dc9fe2c41132d40" ns2:_="" ns3:_="">
    <xsd:import namespace="cddc2349-6e50-4a78-ad20-77af69b8a290"/>
    <xsd:import namespace="5a56240e-be8b-42d7-bc40-f959eb77459e"/>
    <xsd:element name="properties">
      <xsd:complexType>
        <xsd:sequence>
          <xsd:element name="documentManagement">
            <xsd:complexType>
              <xsd:all>
                <xsd:element ref="ns2:asdstatus" minOccurs="0"/>
                <xsd:element ref="ns2:asdtitle" minOccurs="0"/>
                <xsd:element ref="ns2:blutitle" minOccurs="0"/>
                <xsd:element ref="ns2:videolocation" minOccurs="0"/>
                <xsd:element ref="ns2:lablocation" minOccurs="0"/>
                <xsd:element ref="ns2:metadata" minOccurs="0"/>
                <xsd:element ref="ns2:MediaServiceMetadata" minOccurs="0"/>
                <xsd:element ref="ns2:MediaServiceFastMetadata"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dc2349-6e50-4a78-ad20-77af69b8a290" elementFormDefault="qualified">
    <xsd:import namespace="http://schemas.microsoft.com/office/2006/documentManagement/types"/>
    <xsd:import namespace="http://schemas.microsoft.com/office/infopath/2007/PartnerControls"/>
    <xsd:element name="asdstatus" ma:index="8" nillable="true" ma:displayName="ASD Status" ma:internalName="asdstatus">
      <xsd:simpleType>
        <xsd:restriction base="dms:Choice">
          <xsd:enumeration value="ASD Pending"/>
          <xsd:enumeration value="ASD Complete"/>
          <xsd:enumeration value="ASD Rejected"/>
        </xsd:restriction>
      </xsd:simpleType>
    </xsd:element>
    <xsd:element name="asdtitle" ma:index="9" nillable="true" ma:displayName="ASD Title" ma:default="WorkshopPLUS - SharePoint Developer" ma:format="Dropdown" ma:internalName="asdtitle">
      <xsd:simpleType>
        <xsd:restriction base="dms:Text">
          <xsd:maxLength value="255"/>
        </xsd:restriction>
      </xsd:simpleType>
    </xsd:element>
    <xsd:element name="blutitle" ma:index="10" nillable="true" ma:displayName="BLU Title" ma:default="Presentation Slides" ma:format="Dropdown" ma:internalName="blutitle">
      <xsd:simpleType>
        <xsd:restriction base="dms:Text">
          <xsd:maxLength value="255"/>
        </xsd:restriction>
      </xsd:simpleType>
    </xsd:element>
    <xsd:element name="videolocation" ma:index="11" nillable="true" ma:displayName="Video Location" ma:internalName="videolocation">
      <xsd:complexType>
        <xsd:complexContent>
          <xsd:extension base="dms:URL">
            <xsd:sequence>
              <xsd:element name="Url" type="dms:ValidUrl" minOccurs="0" nillable="true"/>
              <xsd:element name="Description" type="xsd:string" nillable="true"/>
            </xsd:sequence>
          </xsd:extension>
        </xsd:complexContent>
      </xsd:complexType>
    </xsd:element>
    <xsd:element name="lablocation" ma:index="12" nillable="true" ma:displayName="Lab Location" ma:internalName="lablocation">
      <xsd:complexType>
        <xsd:complexContent>
          <xsd:extension base="dms:URL">
            <xsd:sequence>
              <xsd:element name="Url" type="dms:ValidUrl" minOccurs="0" nillable="true"/>
              <xsd:element name="Description" type="xsd:string" nillable="true"/>
            </xsd:sequence>
          </xsd:extension>
        </xsd:complexContent>
      </xsd:complexType>
    </xsd:element>
    <xsd:element name="metadata" ma:index="13" nillable="true" ma:displayName="Metadata" ma:internalName="metadata">
      <xsd:simpleType>
        <xsd:restriction base="dms:Note">
          <xsd:maxLength value="255"/>
        </xsd:restriction>
      </xsd:simpleType>
    </xsd:element>
    <xsd:element name="MediaServiceMetadata" ma:index="14" nillable="true" ma:displayName="MediaServiceMetadata" ma:description="" ma:hidden="true" ma:internalName="MediaServiceMetadata" ma:readOnly="true">
      <xsd:simpleType>
        <xsd:restriction base="dms:Note"/>
      </xsd:simpleType>
    </xsd:element>
    <xsd:element name="MediaServiceFastMetadata" ma:index="15" nillable="true" ma:displayName="MediaServiceFastMetadata" ma:description="" ma:hidden="true" ma:internalName="MediaServiceFastMetadata" ma:readOnly="true">
      <xsd:simpleType>
        <xsd:restriction base="dms:Note"/>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MediaServiceOCR" ma:index="22"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a56240e-be8b-42d7-bc40-f959eb77459e" elementFormDefault="qualified">
    <xsd:import namespace="http://schemas.microsoft.com/office/2006/documentManagement/types"/>
    <xsd:import namespace="http://schemas.microsoft.com/office/infopath/2007/PartnerControls"/>
    <xsd:element name="SharedWithUsers" ma:index="18"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Gedeeld met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asdtitle xmlns="cddc2349-6e50-4a78-ad20-77af69b8a290">WorkshopPLUS - SharePoint Developer</asdtitle>
    <blutitle xmlns="cddc2349-6e50-4a78-ad20-77af69b8a290">Presentation Slides</blutitle>
    <asdstatus xmlns="cddc2349-6e50-4a78-ad20-77af69b8a290">ASD Complete</asdstatus>
    <videolocation xmlns="cddc2349-6e50-4a78-ad20-77af69b8a290">
      <Url xsi:nil="true"/>
      <Description xsi:nil="true"/>
    </videolocation>
    <metadata xmlns="cddc2349-6e50-4a78-ad20-77af69b8a290" xsi:nil="true"/>
    <lablocation xmlns="cddc2349-6e50-4a78-ad20-77af69b8a290">
      <Url xsi:nil="true"/>
      <Description xsi:nil="true"/>
    </lablocation>
  </documentManagement>
</p:properties>
</file>

<file path=customXml/itemProps1.xml><?xml version="1.0" encoding="utf-8"?>
<ds:datastoreItem xmlns:ds="http://schemas.openxmlformats.org/officeDocument/2006/customXml" ds:itemID="{0366D92C-4CF1-4A53-9ABD-2B51269A1A54}"/>
</file>

<file path=customXml/itemProps2.xml><?xml version="1.0" encoding="utf-8"?>
<ds:datastoreItem xmlns:ds="http://schemas.openxmlformats.org/officeDocument/2006/customXml" ds:itemID="{153483FE-760A-4512-989F-0149160A352A}">
  <ds:schemaRefs>
    <ds:schemaRef ds:uri="http://schemas.microsoft.com/sharepoint/v3/contenttype/forms"/>
  </ds:schemaRefs>
</ds:datastoreItem>
</file>

<file path=customXml/itemProps3.xml><?xml version="1.0" encoding="utf-8"?>
<ds:datastoreItem xmlns:ds="http://schemas.openxmlformats.org/officeDocument/2006/customXml" ds:itemID="{67DCC075-C9A9-4048-BC21-2F289FA16FFC}">
  <ds:schemaRefs>
    <ds:schemaRef ds:uri="http://schemas.microsoft.com/office/2006/metadata/properties"/>
    <ds:schemaRef ds:uri="http://schemas.microsoft.com/office/infopath/2007/PartnerControls"/>
    <ds:schemaRef ds:uri="cddc2349-6e50-4a78-ad20-77af69b8a290"/>
  </ds:schemaRefs>
</ds:datastoreItem>
</file>

<file path=docProps/app.xml><?xml version="1.0" encoding="utf-8"?>
<Properties xmlns="http://schemas.openxmlformats.org/officeDocument/2006/extended-properties" xmlns:vt="http://schemas.openxmlformats.org/officeDocument/2006/docPropsVTypes">
  <Template/>
  <TotalTime>0</TotalTime>
  <Words>4002</Words>
  <Application>Microsoft Office PowerPoint</Application>
  <PresentationFormat>On-screen Show (16:9)</PresentationFormat>
  <Paragraphs>350</Paragraphs>
  <Slides>45</Slides>
  <Notes>45</Notes>
  <HiddenSlides>13</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Arial</vt:lpstr>
      <vt:lpstr>Calibri</vt:lpstr>
      <vt:lpstr>Calibri Light</vt:lpstr>
      <vt:lpstr>Consolas</vt:lpstr>
      <vt:lpstr>Segoe UI</vt:lpstr>
      <vt:lpstr>Segoe UI Light</vt:lpstr>
      <vt:lpstr>Wingdings</vt:lpstr>
      <vt:lpstr>WHITE TEMPLATE</vt:lpstr>
      <vt:lpstr>PowerPoint Presentation</vt:lpstr>
      <vt:lpstr>PowerPoint Presentation</vt:lpstr>
      <vt:lpstr>How to View This Presentation</vt:lpstr>
      <vt:lpstr>Overview</vt:lpstr>
      <vt:lpstr>Objectives</vt:lpstr>
      <vt:lpstr>Obtaining Add-Ins</vt:lpstr>
      <vt:lpstr>Deploying Add-Ins – App Package</vt:lpstr>
      <vt:lpstr>Deploying Add-Ins – App Catalog</vt:lpstr>
      <vt:lpstr>Demo: Packaging Add-Ins</vt:lpstr>
      <vt:lpstr>Creating an Add-In Package</vt:lpstr>
      <vt:lpstr>Creating an Add-In Package</vt:lpstr>
      <vt:lpstr>Creating an Add-In Package</vt:lpstr>
      <vt:lpstr>Creating an Add-In Package</vt:lpstr>
      <vt:lpstr>Creating an Add-In Package</vt:lpstr>
      <vt:lpstr>Creating an Add-In Package</vt:lpstr>
      <vt:lpstr>Creating an Add-In Package</vt:lpstr>
      <vt:lpstr>Creating an Add-In Package</vt:lpstr>
      <vt:lpstr>Creating an Add-In Package</vt:lpstr>
      <vt:lpstr>Creating an Add-In Package</vt:lpstr>
      <vt:lpstr>Creating an Add-In Package</vt:lpstr>
      <vt:lpstr>Creating an Add-In Package</vt:lpstr>
      <vt:lpstr>App Catalog</vt:lpstr>
      <vt:lpstr>App Catalog</vt:lpstr>
      <vt:lpstr>App Catalog</vt:lpstr>
      <vt:lpstr>App Catalog</vt:lpstr>
      <vt:lpstr>App Catalog</vt:lpstr>
      <vt:lpstr>App Catalog</vt:lpstr>
      <vt:lpstr>App Catalog</vt:lpstr>
      <vt:lpstr>Knowledge Check</vt:lpstr>
      <vt:lpstr>Knowledge Check</vt:lpstr>
      <vt:lpstr>Add-In Updates</vt:lpstr>
      <vt:lpstr>Add-In Updates</vt:lpstr>
      <vt:lpstr>Add-In Updates</vt:lpstr>
      <vt:lpstr>Add-In Updates</vt:lpstr>
      <vt:lpstr>Pushing Add-Ins (UI)</vt:lpstr>
      <vt:lpstr>Pushing Add-Ins (UI)</vt:lpstr>
      <vt:lpstr>Pushing Add-Ins (UI)</vt:lpstr>
      <vt:lpstr>Pushing Add-Ins</vt:lpstr>
      <vt:lpstr>Pushing Add-Ins</vt:lpstr>
      <vt:lpstr>Add-In Catalog</vt:lpstr>
      <vt:lpstr>Knowledge Check</vt:lpstr>
      <vt:lpstr>Lesson Summary</vt:lpstr>
      <vt:lpstr>Questions?</vt:lpstr>
      <vt:lpstr>Lab: Provider hosted Add-Ins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2016-11-12T17:40:55Z</dcterms:created>
  <dcterms:modified xsi:type="dcterms:W3CDTF">2020-09-01T22:36:02Z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0x010100134593D9FDB36041A0C9CBFB18AF751F</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dapainte@microsoft.com</vt:lpwstr>
  </property>
  <property fmtid="{D5CDD505-2E9C-101B-9397-08002B2CF9AE}" pid="6" name="MSIP_Label_f42aa342-8706-4288-bd11-ebb85995028c_SetDate">
    <vt:lpwstr>2018-01-31T18:33:54.7597641Z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