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29"/>
  </p:notesMasterIdLst>
  <p:handoutMasterIdLst>
    <p:handoutMasterId r:id="rId30"/>
  </p:handoutMasterIdLst>
  <p:sldIdLst>
    <p:sldId id="700" r:id="rId5"/>
    <p:sldId id="671" r:id="rId6"/>
    <p:sldId id="672" r:id="rId7"/>
    <p:sldId id="673" r:id="rId8"/>
    <p:sldId id="529" r:id="rId9"/>
    <p:sldId id="530" r:id="rId10"/>
    <p:sldId id="686" r:id="rId11"/>
    <p:sldId id="687" r:id="rId12"/>
    <p:sldId id="702" r:id="rId13"/>
    <p:sldId id="689" r:id="rId14"/>
    <p:sldId id="703" r:id="rId15"/>
    <p:sldId id="675" r:id="rId16"/>
    <p:sldId id="690" r:id="rId17"/>
    <p:sldId id="697" r:id="rId18"/>
    <p:sldId id="698" r:id="rId19"/>
    <p:sldId id="699" r:id="rId20"/>
    <p:sldId id="692" r:id="rId21"/>
    <p:sldId id="693" r:id="rId22"/>
    <p:sldId id="694" r:id="rId23"/>
    <p:sldId id="577" r:id="rId24"/>
    <p:sldId id="578" r:id="rId25"/>
    <p:sldId id="579" r:id="rId26"/>
    <p:sldId id="696" r:id="rId27"/>
    <p:sldId id="580"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700"/>
            <p14:sldId id="671"/>
            <p14:sldId id="672"/>
            <p14:sldId id="673"/>
            <p14:sldId id="529"/>
          </p14:sldIdLst>
        </p14:section>
        <p14:section name="PnP Core JS Basics" id="{419A9E15-081E-41FB-8E0E-D827AED43CA5}">
          <p14:sldIdLst>
            <p14:sldId id="530"/>
            <p14:sldId id="686"/>
            <p14:sldId id="687"/>
            <p14:sldId id="702"/>
            <p14:sldId id="689"/>
            <p14:sldId id="703"/>
            <p14:sldId id="675"/>
            <p14:sldId id="690"/>
          </p14:sldIdLst>
        </p14:section>
        <p14:section name="PnP Core JS Code Sample" id="{BF270098-7B7E-4DAE-83D2-93DB85651A23}">
          <p14:sldIdLst>
            <p14:sldId id="697"/>
            <p14:sldId id="698"/>
            <p14:sldId id="699"/>
          </p14:sldIdLst>
        </p14:section>
        <p14:section name="PnP Core JS Advanced Scenarios" id="{3D8BD5BA-91BB-4017-A739-5CD00D166CA3}">
          <p14:sldIdLst>
            <p14:sldId id="692"/>
            <p14:sldId id="693"/>
          </p14:sldIdLst>
        </p14:section>
        <p14:section name="Trivia" id="{05E42783-E721-486B-8141-BA9692103597}">
          <p14:sldIdLst>
            <p14:sldId id="694"/>
          </p14:sldIdLst>
        </p14:section>
        <p14:section name="Summary" id="{407962C3-A752-4027-B2F5-159A1D92FD98}">
          <p14:sldIdLst>
            <p14:sldId id="577"/>
          </p14:sldIdLst>
        </p14:section>
        <p14:section name="Questions" id="{FAC40C91-FE65-447D-9666-60CA59DA42FF}">
          <p14:sldIdLst>
            <p14:sldId id="578"/>
          </p14:sldIdLst>
        </p14:section>
        <p14:section name="Back pages" id="{464B67E6-705F-6C47-96AB-B85029C642B4}">
          <p14:sldIdLst>
            <p14:sldId id="579"/>
          </p14:sldIdLst>
        </p14:section>
        <p14:section name="Appendix: Examples" id="{425D90B2-F9EE-45C2-82BB-B320F6128AAD}">
          <p14:sldIdLst>
            <p14:sldId id="696"/>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7FB09-62AB-4A24-995B-9B745B55F0AE}" v="296" dt="2020-03-31T22:29:05.58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00" autoAdjust="0"/>
  </p:normalViewPr>
  <p:slideViewPr>
    <p:cSldViewPr snapToGrid="0">
      <p:cViewPr varScale="1">
        <p:scale>
          <a:sx n="163" d="100"/>
          <a:sy n="163" d="100"/>
        </p:scale>
        <p:origin x="1740" y="100"/>
      </p:cViewPr>
      <p:guideLst>
        <p:guide orient="horz"/>
        <p:guide/>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r>
            <a:rPr lang="en-US" baseline="0" dirty="0"/>
            <a:t> </a:t>
          </a:r>
          <a:endParaRPr lang="en-US"/>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baseline="0" dirty="0"/>
            <a:t>What is PnP JS</a:t>
          </a:r>
          <a:endParaRPr lang="en-US" dirty="0"/>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CA42A3C2-AAC0-4D2B-BEAB-865C43ECF747}">
      <dgm:prSet/>
      <dgm:spPr/>
      <dgm:t>
        <a:bodyPr/>
        <a:lstStyle/>
        <a:p>
          <a:r>
            <a:rPr lang="en-US" dirty="0"/>
            <a:t>How to use PnP JS</a:t>
          </a:r>
        </a:p>
      </dgm:t>
    </dgm:pt>
    <dgm:pt modelId="{71A741B5-E4BD-49BB-8227-6E6366F4CF06}" type="parTrans" cxnId="{2723380F-A473-466A-8150-ABEB2A2B77D4}">
      <dgm:prSet/>
      <dgm:spPr/>
      <dgm:t>
        <a:bodyPr/>
        <a:lstStyle/>
        <a:p>
          <a:endParaRPr lang="en-US"/>
        </a:p>
      </dgm:t>
    </dgm:pt>
    <dgm:pt modelId="{A0031DF9-D517-4ECD-BFC1-88A4F8F313C0}" type="sibTrans" cxnId="{2723380F-A473-466A-8150-ABEB2A2B77D4}">
      <dgm:prSet/>
      <dgm:spPr/>
      <dgm:t>
        <a:bodyPr/>
        <a:lstStyle/>
        <a:p>
          <a:endParaRPr lang="en-US"/>
        </a:p>
      </dgm:t>
    </dgm:pt>
    <dgm:pt modelId="{607A8D05-B287-4337-963F-405785E3474B}">
      <dgm:prSet/>
      <dgm:spPr/>
      <dgm:t>
        <a:bodyPr/>
        <a:lstStyle/>
        <a:p>
          <a:r>
            <a:rPr lang="en-US" dirty="0"/>
            <a:t>When to use PnP JS</a:t>
          </a:r>
        </a:p>
      </dgm:t>
    </dgm:pt>
    <dgm:pt modelId="{0B8CA264-006C-4278-AFC1-82E7109CEEAA}" type="parTrans" cxnId="{75E03BA0-158E-4DBA-B4EA-1DE6E6EEDCA8}">
      <dgm:prSet/>
      <dgm:spPr/>
      <dgm:t>
        <a:bodyPr/>
        <a:lstStyle/>
        <a:p>
          <a:endParaRPr lang="en-US"/>
        </a:p>
      </dgm:t>
    </dgm:pt>
    <dgm:pt modelId="{EF44FBB9-BAFC-45E4-B316-B627BF00B53A}" type="sibTrans" cxnId="{75E03BA0-158E-4DBA-B4EA-1DE6E6EEDCA8}">
      <dgm:prSet/>
      <dgm:spPr/>
      <dgm:t>
        <a:bodyPr/>
        <a:lstStyle/>
        <a:p>
          <a:endParaRPr lang="en-US"/>
        </a:p>
      </dgm:t>
    </dgm:pt>
    <dgm:pt modelId="{A6ED5FC2-4ADC-439B-9AE6-016B5C1CA5BF}">
      <dgm:prSet/>
      <dgm:spPr/>
      <dgm:t>
        <a:bodyPr/>
        <a:lstStyle/>
        <a:p>
          <a:r>
            <a:rPr lang="en-US" dirty="0"/>
            <a:t>Advanced PnP JS Scenarios</a:t>
          </a:r>
        </a:p>
      </dgm:t>
    </dgm:pt>
    <dgm:pt modelId="{FD9542E6-E01B-4D85-9B06-7408854840F3}" type="parTrans" cxnId="{F5090C24-493B-4BAE-86CE-6660599194E6}">
      <dgm:prSet/>
      <dgm:spPr/>
      <dgm:t>
        <a:bodyPr/>
        <a:lstStyle/>
        <a:p>
          <a:endParaRPr lang="en-US"/>
        </a:p>
      </dgm:t>
    </dgm:pt>
    <dgm:pt modelId="{1B81D68C-75FF-4DC5-9B6A-3693E40FBFB8}" type="sibTrans" cxnId="{F5090C24-493B-4BAE-86CE-6660599194E6}">
      <dgm:prSet/>
      <dgm:spPr/>
      <dgm:t>
        <a:bodyPr/>
        <a:lstStyle/>
        <a:p>
          <a:endParaRPr lang="en-US"/>
        </a:p>
      </dgm:t>
    </dgm:pt>
    <dgm:pt modelId="{15CBFC1E-D487-487B-8A98-DF761D922E50}">
      <dgm:prSet/>
      <dgm:spPr/>
      <dgm:t>
        <a:bodyPr/>
        <a:lstStyle/>
        <a:p>
          <a:r>
            <a:rPr lang="en-US" dirty="0"/>
            <a:t>Samples using PnP JS</a:t>
          </a:r>
        </a:p>
      </dgm:t>
    </dgm:pt>
    <dgm:pt modelId="{4618153C-40CE-4A2F-9105-050A80C58C21}" type="parTrans" cxnId="{A95A9A42-AFCD-44AF-A4E0-7C5E2992DFD6}">
      <dgm:prSet/>
      <dgm:spPr/>
      <dgm:t>
        <a:bodyPr/>
        <a:lstStyle/>
        <a:p>
          <a:endParaRPr lang="en-US"/>
        </a:p>
      </dgm:t>
    </dgm:pt>
    <dgm:pt modelId="{64F98F02-9676-4D29-8701-6E4E52D59CBD}" type="sibTrans" cxnId="{A95A9A42-AFCD-44AF-A4E0-7C5E2992DFD6}">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custScaleY="117435">
        <dgm:presLayoutVars>
          <dgm:bulletEnabled val="1"/>
        </dgm:presLayoutVars>
      </dgm:prSet>
      <dgm:spPr/>
    </dgm:pt>
  </dgm:ptLst>
  <dgm:cxnLst>
    <dgm:cxn modelId="{CDDD7B02-1ED2-430E-A3F6-5AB01F919B4C}" type="presOf" srcId="{CA42A3C2-AAC0-4D2B-BEAB-865C43ECF747}" destId="{82E04019-39D4-444C-9C86-DF941E2A9919}" srcOrd="0" destOrd="2" presId="urn:microsoft.com/office/officeart/2005/8/layout/list1"/>
    <dgm:cxn modelId="{B78E3405-C85A-420A-BB25-C7B389A5C2F9}" type="presOf" srcId="{C92F09AE-61DA-45D9-9B02-5A6154644B72}" destId="{E5E9F6A9-C0FC-44C2-8E7D-6D0DD75AF889}" srcOrd="0" destOrd="0" presId="urn:microsoft.com/office/officeart/2005/8/layout/list1"/>
    <dgm:cxn modelId="{2723380F-A473-466A-8150-ABEB2A2B77D4}" srcId="{A370D177-2F42-4F76-AB34-FA09C2226876}" destId="{CA42A3C2-AAC0-4D2B-BEAB-865C43ECF747}" srcOrd="2" destOrd="0" parTransId="{71A741B5-E4BD-49BB-8227-6E6366F4CF06}" sibTransId="{A0031DF9-D517-4ECD-BFC1-88A4F8F313C0}"/>
    <dgm:cxn modelId="{DF008321-D24F-45BA-92ED-32639108CCBA}" type="presOf" srcId="{A370D177-2F42-4F76-AB34-FA09C2226876}" destId="{DDDAEA0F-E222-4DAF-9921-A2B533464FDC}" srcOrd="0" destOrd="0" presId="urn:microsoft.com/office/officeart/2005/8/layout/list1"/>
    <dgm:cxn modelId="{F5090C24-493B-4BAE-86CE-6660599194E6}" srcId="{A370D177-2F42-4F76-AB34-FA09C2226876}" destId="{A6ED5FC2-4ADC-439B-9AE6-016B5C1CA5BF}" srcOrd="4" destOrd="0" parTransId="{FD9542E6-E01B-4D85-9B06-7408854840F3}" sibTransId="{1B81D68C-75FF-4DC5-9B6A-3693E40FBFB8}"/>
    <dgm:cxn modelId="{3EB16527-0DD1-4F5C-97F8-9D2B68A4A6C8}" type="presOf" srcId="{A370D177-2F42-4F76-AB34-FA09C2226876}" destId="{7DF7441D-73C7-406D-A440-D4FE488636CC}" srcOrd="1" destOrd="0" presId="urn:microsoft.com/office/officeart/2005/8/layout/list1"/>
    <dgm:cxn modelId="{493BCC2F-BF57-4DDB-A93E-61DFDCBD0928}" type="presOf" srcId="{607A8D05-B287-4337-963F-405785E3474B}" destId="{82E04019-39D4-444C-9C86-DF941E2A9919}" srcOrd="0" destOrd="1" presId="urn:microsoft.com/office/officeart/2005/8/layout/list1"/>
    <dgm:cxn modelId="{ED1F4340-AEDD-4DDD-8DA2-A52ED0F2465F}" type="presOf" srcId="{15CBFC1E-D487-487B-8A98-DF761D922E50}" destId="{82E04019-39D4-444C-9C86-DF941E2A9919}" srcOrd="0" destOrd="3" presId="urn:microsoft.com/office/officeart/2005/8/layout/list1"/>
    <dgm:cxn modelId="{58F03962-4CB3-4116-9E05-FB079FC38CE6}" type="presOf" srcId="{19EBB5A8-0610-494F-BB70-2E80E474E2F9}" destId="{82E04019-39D4-444C-9C86-DF941E2A9919}" srcOrd="0" destOrd="0" presId="urn:microsoft.com/office/officeart/2005/8/layout/list1"/>
    <dgm:cxn modelId="{A95A9A42-AFCD-44AF-A4E0-7C5E2992DFD6}" srcId="{A370D177-2F42-4F76-AB34-FA09C2226876}" destId="{15CBFC1E-D487-487B-8A98-DF761D922E50}" srcOrd="3" destOrd="0" parTransId="{4618153C-40CE-4A2F-9105-050A80C58C21}" sibTransId="{64F98F02-9676-4D29-8701-6E4E52D59CBD}"/>
    <dgm:cxn modelId="{75E03BA0-158E-4DBA-B4EA-1DE6E6EEDCA8}" srcId="{A370D177-2F42-4F76-AB34-FA09C2226876}" destId="{607A8D05-B287-4337-963F-405785E3474B}" srcOrd="1" destOrd="0" parTransId="{0B8CA264-006C-4278-AFC1-82E7109CEEAA}" sibTransId="{EF44FBB9-BAFC-45E4-B316-B627BF00B53A}"/>
    <dgm:cxn modelId="{2DBE64B8-5488-4AF9-A3E1-7C5D4F4CA9E3}" srcId="{A370D177-2F42-4F76-AB34-FA09C2226876}" destId="{19EBB5A8-0610-494F-BB70-2E80E474E2F9}" srcOrd="0" destOrd="0" parTransId="{4910435A-03D0-4F46-9915-E2D151A151B2}" sibTransId="{DAFC96C0-37E9-4BFF-8056-DC1AC8FD01E7}"/>
    <dgm:cxn modelId="{BFD98CD1-24B2-4C53-867A-03E083091B02}" type="presOf" srcId="{A6ED5FC2-4ADC-439B-9AE6-016B5C1CA5BF}" destId="{82E04019-39D4-444C-9C86-DF941E2A9919}" srcOrd="0" destOrd="4" presId="urn:microsoft.com/office/officeart/2005/8/layout/list1"/>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3D891A5-A712-407F-A1EF-A7C6E3E90884}">
      <dgm:prSet/>
      <dgm:spPr/>
      <dgm:t>
        <a:bodyPr/>
        <a:lstStyle/>
        <a:p>
          <a:r>
            <a:rPr lang="en-US" baseline="0" dirty="0"/>
            <a:t>Learn what PnP JS is</a:t>
          </a:r>
          <a:endParaRPr lang="en-US" dirty="0"/>
        </a:p>
      </dgm:t>
    </dgm:pt>
    <dgm:pt modelId="{A972FDD1-C3BD-406B-93E5-030B880EFC71}" type="parTrans" cxnId="{42D20D03-B223-498F-A00C-9281B66C19BC}">
      <dgm:prSet/>
      <dgm:spPr/>
      <dgm:t>
        <a:bodyPr/>
        <a:lstStyle/>
        <a:p>
          <a:endParaRPr lang="en-US"/>
        </a:p>
      </dgm:t>
    </dgm:pt>
    <dgm:pt modelId="{FD765D4B-7730-4969-8624-8DEEF6E7FA34}" type="sibTrans" cxnId="{42D20D03-B223-498F-A00C-9281B66C19BC}">
      <dgm:prSet/>
      <dgm:spPr/>
      <dgm:t>
        <a:bodyPr/>
        <a:lstStyle/>
        <a:p>
          <a:endParaRPr lang="en-US"/>
        </a:p>
      </dgm:t>
    </dgm:pt>
    <dgm:pt modelId="{B52199B4-E188-4AD0-8FAD-BD3BFFD4BB42}">
      <dgm:prSet/>
      <dgm:spPr/>
      <dgm:t>
        <a:bodyPr/>
        <a:lstStyle/>
        <a:p>
          <a:r>
            <a:rPr lang="en-US" baseline="0" dirty="0"/>
            <a:t>Know when to use it for your customizations</a:t>
          </a:r>
          <a:endParaRPr lang="en-US" dirty="0"/>
        </a:p>
      </dgm:t>
    </dgm:pt>
    <dgm:pt modelId="{87DB2696-C5AF-43A0-882E-FBD4CD6C3574}" type="parTrans" cxnId="{474C653B-310B-47BA-B7A4-6AB1534C7096}">
      <dgm:prSet/>
      <dgm:spPr/>
      <dgm:t>
        <a:bodyPr/>
        <a:lstStyle/>
        <a:p>
          <a:endParaRPr lang="en-US"/>
        </a:p>
      </dgm:t>
    </dgm:pt>
    <dgm:pt modelId="{782DE5F5-DD02-4EAE-9030-26CB9A789CAF}" type="sibTrans" cxnId="{474C653B-310B-47BA-B7A4-6AB1534C7096}">
      <dgm:prSet/>
      <dgm:spPr/>
      <dgm:t>
        <a:bodyPr/>
        <a:lstStyle/>
        <a:p>
          <a:endParaRPr lang="en-US"/>
        </a:p>
      </dgm:t>
    </dgm:pt>
    <dgm:pt modelId="{66CBC61B-2E2A-426B-9FAF-8516E2400A52}">
      <dgm:prSet/>
      <dgm:spPr/>
      <dgm:t>
        <a:bodyPr/>
        <a:lstStyle/>
        <a:p>
          <a:r>
            <a:rPr lang="en-US" dirty="0"/>
            <a:t>Discover how it can be used</a:t>
          </a:r>
        </a:p>
      </dgm:t>
    </dgm:pt>
    <dgm:pt modelId="{69B02C41-9604-44D2-99BC-028641D6F757}" type="parTrans" cxnId="{830A07F6-F27D-456C-A41B-67FA65DC7920}">
      <dgm:prSet/>
      <dgm:spPr/>
      <dgm:t>
        <a:bodyPr/>
        <a:lstStyle/>
        <a:p>
          <a:endParaRPr lang="en-US"/>
        </a:p>
      </dgm:t>
    </dgm:pt>
    <dgm:pt modelId="{90F0B57A-C75D-41EC-97AD-082E1D64F7E9}" type="sibTrans" cxnId="{830A07F6-F27D-456C-A41B-67FA65DC7920}">
      <dgm:prSet/>
      <dgm:spPr/>
      <dgm:t>
        <a:bodyPr/>
        <a:lstStyle/>
        <a:p>
          <a:endParaRPr lang="en-US"/>
        </a:p>
      </dgm:t>
    </dgm:pt>
    <dgm:pt modelId="{0BEAB488-3255-4D10-90FA-767620DA6AB1}">
      <dgm:prSet/>
      <dgm:spPr/>
      <dgm:t>
        <a:bodyPr/>
        <a:lstStyle/>
        <a:p>
          <a:r>
            <a:rPr lang="en-US" baseline="0" dirty="0"/>
            <a:t>Get familiar with advanced techniques</a:t>
          </a:r>
          <a:endParaRPr lang="en-US" dirty="0"/>
        </a:p>
      </dgm:t>
    </dgm:pt>
    <dgm:pt modelId="{113FAD26-CA7D-4188-AF7E-2ACE9702821C}" type="parTrans" cxnId="{CD4618EF-959A-4236-9858-5FC6DFC6635D}">
      <dgm:prSet/>
      <dgm:spPr/>
      <dgm:t>
        <a:bodyPr/>
        <a:lstStyle/>
        <a:p>
          <a:endParaRPr lang="en-US"/>
        </a:p>
      </dgm:t>
    </dgm:pt>
    <dgm:pt modelId="{F41C5ED7-D2E5-45ED-9815-A9B04F7425CC}" type="sibTrans" cxnId="{CD4618EF-959A-4236-9858-5FC6DFC6635D}">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67A8BDBE-2B4E-4835-BE11-15DA33419524}" type="pres">
      <dgm:prSet presAssocID="{A3D891A5-A712-407F-A1EF-A7C6E3E90884}" presName="textNode" presStyleLbl="node1" presStyleIdx="0" presStyleCnt="4">
        <dgm:presLayoutVars>
          <dgm:bulletEnabled val="1"/>
        </dgm:presLayoutVars>
      </dgm:prSet>
      <dgm:spPr/>
    </dgm:pt>
    <dgm:pt modelId="{88519CEA-9DB1-49EC-9B4D-10A8B641536E}" type="pres">
      <dgm:prSet presAssocID="{FD765D4B-7730-4969-8624-8DEEF6E7FA34}" presName="sibTrans" presStyleCnt="0"/>
      <dgm:spPr/>
    </dgm:pt>
    <dgm:pt modelId="{6233AF45-0482-4EAF-B432-FA88E6AC0725}" type="pres">
      <dgm:prSet presAssocID="{B52199B4-E188-4AD0-8FAD-BD3BFFD4BB42}" presName="textNode" presStyleLbl="node1" presStyleIdx="1" presStyleCnt="4">
        <dgm:presLayoutVars>
          <dgm:bulletEnabled val="1"/>
        </dgm:presLayoutVars>
      </dgm:prSet>
      <dgm:spPr/>
    </dgm:pt>
    <dgm:pt modelId="{DD5A8B6E-1748-4873-A640-9D3FB1820B65}" type="pres">
      <dgm:prSet presAssocID="{782DE5F5-DD02-4EAE-9030-26CB9A789CAF}" presName="sibTrans" presStyleCnt="0"/>
      <dgm:spPr/>
    </dgm:pt>
    <dgm:pt modelId="{E4337A66-E19F-4770-9084-7F788C78DF44}" type="pres">
      <dgm:prSet presAssocID="{66CBC61B-2E2A-426B-9FAF-8516E2400A52}" presName="textNode" presStyleLbl="node1" presStyleIdx="2" presStyleCnt="4">
        <dgm:presLayoutVars>
          <dgm:bulletEnabled val="1"/>
        </dgm:presLayoutVars>
      </dgm:prSet>
      <dgm:spPr/>
    </dgm:pt>
    <dgm:pt modelId="{1879AE20-2478-4F8C-B50E-27CE2A843495}" type="pres">
      <dgm:prSet presAssocID="{90F0B57A-C75D-41EC-97AD-082E1D64F7E9}" presName="sibTrans" presStyleCnt="0"/>
      <dgm:spPr/>
    </dgm:pt>
    <dgm:pt modelId="{94413085-E16C-4B5E-B05E-709C823687F5}" type="pres">
      <dgm:prSet presAssocID="{0BEAB488-3255-4D10-90FA-767620DA6AB1}" presName="textNode" presStyleLbl="node1" presStyleIdx="3" presStyleCnt="4">
        <dgm:presLayoutVars>
          <dgm:bulletEnabled val="1"/>
        </dgm:presLayoutVars>
      </dgm:prSet>
      <dgm:spPr/>
    </dgm:pt>
  </dgm:ptLst>
  <dgm:cxnLst>
    <dgm:cxn modelId="{42D20D03-B223-498F-A00C-9281B66C19BC}" srcId="{24FDE850-4152-4016-ACA0-912B0E39BB7F}" destId="{A3D891A5-A712-407F-A1EF-A7C6E3E90884}" srcOrd="0" destOrd="0" parTransId="{A972FDD1-C3BD-406B-93E5-030B880EFC71}" sibTransId="{FD765D4B-7730-4969-8624-8DEEF6E7FA34}"/>
    <dgm:cxn modelId="{4BCC1613-47A1-43F9-AAA8-73FC3EEE49D8}" type="presOf" srcId="{66CBC61B-2E2A-426B-9FAF-8516E2400A52}" destId="{E4337A66-E19F-4770-9084-7F788C78DF44}" srcOrd="0" destOrd="0" presId="urn:microsoft.com/office/officeart/2005/8/layout/hProcess9"/>
    <dgm:cxn modelId="{BBAD3837-A6AC-41B5-81EE-4793CF73BEB0}" type="presOf" srcId="{B52199B4-E188-4AD0-8FAD-BD3BFFD4BB42}" destId="{6233AF45-0482-4EAF-B432-FA88E6AC0725}" srcOrd="0" destOrd="0" presId="urn:microsoft.com/office/officeart/2005/8/layout/hProcess9"/>
    <dgm:cxn modelId="{474C653B-310B-47BA-B7A4-6AB1534C7096}" srcId="{24FDE850-4152-4016-ACA0-912B0E39BB7F}" destId="{B52199B4-E188-4AD0-8FAD-BD3BFFD4BB42}" srcOrd="1" destOrd="0" parTransId="{87DB2696-C5AF-43A0-882E-FBD4CD6C3574}" sibTransId="{782DE5F5-DD02-4EAE-9030-26CB9A789CAF}"/>
    <dgm:cxn modelId="{3DDE9A4F-F63C-44E2-99AF-E76C647563FA}" type="presOf" srcId="{0BEAB488-3255-4D10-90FA-767620DA6AB1}" destId="{94413085-E16C-4B5E-B05E-709C823687F5}" srcOrd="0" destOrd="0" presId="urn:microsoft.com/office/officeart/2005/8/layout/hProcess9"/>
    <dgm:cxn modelId="{63C53495-D074-4493-9933-713AE3632588}" type="presOf" srcId="{A3D891A5-A712-407F-A1EF-A7C6E3E90884}" destId="{67A8BDBE-2B4E-4835-BE11-15DA33419524}" srcOrd="0" destOrd="0" presId="urn:microsoft.com/office/officeart/2005/8/layout/hProcess9"/>
    <dgm:cxn modelId="{12EECFD9-E421-4FE5-A9C7-0BA7D0E50BBA}" type="presOf" srcId="{24FDE850-4152-4016-ACA0-912B0E39BB7F}" destId="{D4B575FE-0F3B-4189-9446-D2BE2291D1A1}" srcOrd="0" destOrd="0" presId="urn:microsoft.com/office/officeart/2005/8/layout/hProcess9"/>
    <dgm:cxn modelId="{CD4618EF-959A-4236-9858-5FC6DFC6635D}" srcId="{24FDE850-4152-4016-ACA0-912B0E39BB7F}" destId="{0BEAB488-3255-4D10-90FA-767620DA6AB1}" srcOrd="3" destOrd="0" parTransId="{113FAD26-CA7D-4188-AF7E-2ACE9702821C}" sibTransId="{F41C5ED7-D2E5-45ED-9815-A9B04F7425CC}"/>
    <dgm:cxn modelId="{830A07F6-F27D-456C-A41B-67FA65DC7920}" srcId="{24FDE850-4152-4016-ACA0-912B0E39BB7F}" destId="{66CBC61B-2E2A-426B-9FAF-8516E2400A52}" srcOrd="2" destOrd="0" parTransId="{69B02C41-9604-44D2-99BC-028641D6F757}" sibTransId="{90F0B57A-C75D-41EC-97AD-082E1D64F7E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56DCACF5-ECBF-42AF-B42F-1EF53242070A}" type="presParOf" srcId="{CEDC83BD-6B0E-4BD5-8209-66F29F78242D}" destId="{67A8BDBE-2B4E-4835-BE11-15DA33419524}" srcOrd="0" destOrd="0" presId="urn:microsoft.com/office/officeart/2005/8/layout/hProcess9"/>
    <dgm:cxn modelId="{206D267E-E019-4123-9C88-36E45FC6DF69}" type="presParOf" srcId="{CEDC83BD-6B0E-4BD5-8209-66F29F78242D}" destId="{88519CEA-9DB1-49EC-9B4D-10A8B641536E}" srcOrd="1" destOrd="0" presId="urn:microsoft.com/office/officeart/2005/8/layout/hProcess9"/>
    <dgm:cxn modelId="{A2419A20-6FCB-4531-8578-37B832FBD6CD}" type="presParOf" srcId="{CEDC83BD-6B0E-4BD5-8209-66F29F78242D}" destId="{6233AF45-0482-4EAF-B432-FA88E6AC0725}" srcOrd="2" destOrd="0" presId="urn:microsoft.com/office/officeart/2005/8/layout/hProcess9"/>
    <dgm:cxn modelId="{7408BC9F-9A9D-4F13-B3F4-C6C51B9046B9}" type="presParOf" srcId="{CEDC83BD-6B0E-4BD5-8209-66F29F78242D}" destId="{DD5A8B6E-1748-4873-A640-9D3FB1820B65}" srcOrd="3" destOrd="0" presId="urn:microsoft.com/office/officeart/2005/8/layout/hProcess9"/>
    <dgm:cxn modelId="{FC57E8A1-C791-4CCD-B18D-1AB73AD7D429}" type="presParOf" srcId="{CEDC83BD-6B0E-4BD5-8209-66F29F78242D}" destId="{E4337A66-E19F-4770-9084-7F788C78DF44}" srcOrd="4" destOrd="0" presId="urn:microsoft.com/office/officeart/2005/8/layout/hProcess9"/>
    <dgm:cxn modelId="{DBD3CA25-AA42-41CB-8C4C-CD45B445DAAE}" type="presParOf" srcId="{CEDC83BD-6B0E-4BD5-8209-66F29F78242D}" destId="{1879AE20-2478-4F8C-B50E-27CE2A843495}" srcOrd="5" destOrd="0" presId="urn:microsoft.com/office/officeart/2005/8/layout/hProcess9"/>
    <dgm:cxn modelId="{F513E6AB-B238-4BF6-9D3F-815E090FBD30}" type="presParOf" srcId="{CEDC83BD-6B0E-4BD5-8209-66F29F78242D}" destId="{94413085-E16C-4B5E-B05E-709C823687F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dgm:spPr/>
      <dgm:t>
        <a:bodyPr/>
        <a:lstStyle/>
        <a:p>
          <a:r>
            <a:rPr lang="en-US" dirty="0"/>
            <a:t>Does PnP JS use JSOM</a:t>
          </a:r>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20904CC7-209E-43E4-97DE-18668FC6FD4D}">
      <dgm:prSet/>
      <dgm:spPr/>
      <dgm:t>
        <a:bodyPr/>
        <a:lstStyle/>
        <a:p>
          <a:r>
            <a:rPr lang="en-US" dirty="0"/>
            <a:t>Yes</a:t>
          </a:r>
        </a:p>
      </dgm:t>
    </dgm:pt>
    <dgm:pt modelId="{329CDA2C-BDC6-4494-B7CA-6A0BD8C383F3}" type="parTrans" cxnId="{67143857-C761-4BB0-9B4A-3372BF70B3D7}">
      <dgm:prSet/>
      <dgm:spPr/>
      <dgm:t>
        <a:bodyPr/>
        <a:lstStyle/>
        <a:p>
          <a:endParaRPr lang="en-US"/>
        </a:p>
      </dgm:t>
    </dgm:pt>
    <dgm:pt modelId="{AC753A7B-A57D-44D3-B0A4-C07902FEE4F8}" type="sibTrans" cxnId="{67143857-C761-4BB0-9B4A-3372BF70B3D7}">
      <dgm:prSet/>
      <dgm:spPr/>
      <dgm:t>
        <a:bodyPr/>
        <a:lstStyle/>
        <a:p>
          <a:endParaRPr lang="en-US"/>
        </a:p>
      </dgm:t>
    </dgm:pt>
    <dgm:pt modelId="{9DDB0C81-3D59-470F-B631-FD27AC4865DC}">
      <dgm:prSet/>
      <dgm:spPr/>
      <dgm:t>
        <a:bodyPr/>
        <a:lstStyle/>
        <a:p>
          <a:r>
            <a:rPr lang="en-US" dirty="0"/>
            <a:t>No</a:t>
          </a:r>
        </a:p>
      </dgm:t>
    </dgm:pt>
    <dgm:pt modelId="{B913E328-A9CC-4ECD-9933-EFB813B8E047}" type="parTrans" cxnId="{EA19DF26-1C2C-4B7F-9F21-59C2F277E8D3}">
      <dgm:prSet/>
      <dgm:spPr/>
      <dgm:t>
        <a:bodyPr/>
        <a:lstStyle/>
        <a:p>
          <a:endParaRPr lang="en-US"/>
        </a:p>
      </dgm:t>
    </dgm:pt>
    <dgm:pt modelId="{3E4E4A34-E432-400E-A25C-ED75600E83FA}" type="sibTrans" cxnId="{EA19DF26-1C2C-4B7F-9F21-59C2F277E8D3}">
      <dgm:prSet/>
      <dgm:spPr/>
      <dgm:t>
        <a:bodyPr/>
        <a:lstStyle/>
        <a:p>
          <a:endParaRPr lang="en-US"/>
        </a:p>
      </dgm:t>
    </dgm:pt>
    <dgm:pt modelId="{3F729247-0179-4F32-AB36-DA796895B4DF}">
      <dgm:prSet/>
      <dgm:spPr/>
      <dgm:t>
        <a:bodyPr/>
        <a:lstStyle/>
        <a:p>
          <a:r>
            <a:rPr lang="en-GB" dirty="0"/>
            <a:t>In which browser does PnP JS require extra libraries</a:t>
          </a:r>
          <a:endParaRPr lang="en-US" dirty="0"/>
        </a:p>
      </dgm:t>
    </dgm:pt>
    <dgm:pt modelId="{20D7AF14-36E7-483D-87D3-8F10B58CCF3C}" type="parTrans" cxnId="{99F28787-2149-41A2-9B41-C779AB1D17E8}">
      <dgm:prSet/>
      <dgm:spPr/>
      <dgm:t>
        <a:bodyPr/>
        <a:lstStyle/>
        <a:p>
          <a:endParaRPr lang="en-US"/>
        </a:p>
      </dgm:t>
    </dgm:pt>
    <dgm:pt modelId="{869F8D56-6732-43AC-959E-3EA587F74F14}" type="sibTrans" cxnId="{99F28787-2149-41A2-9B41-C779AB1D17E8}">
      <dgm:prSet/>
      <dgm:spPr/>
      <dgm:t>
        <a:bodyPr/>
        <a:lstStyle/>
        <a:p>
          <a:endParaRPr lang="en-US"/>
        </a:p>
      </dgm:t>
    </dgm:pt>
    <dgm:pt modelId="{183D8F52-E789-4392-BF73-32C69E5172D3}">
      <dgm:prSet/>
      <dgm:spPr/>
      <dgm:t>
        <a:bodyPr/>
        <a:lstStyle/>
        <a:p>
          <a:r>
            <a:rPr lang="en-US" dirty="0" err="1"/>
            <a:t>FireFox</a:t>
          </a:r>
          <a:endParaRPr lang="en-US" dirty="0"/>
        </a:p>
      </dgm:t>
    </dgm:pt>
    <dgm:pt modelId="{0E39B702-066D-41C5-8E7C-335F1603DB6E}" type="parTrans" cxnId="{C544EE2C-2829-4EA0-A516-F89AF911463D}">
      <dgm:prSet/>
      <dgm:spPr/>
      <dgm:t>
        <a:bodyPr/>
        <a:lstStyle/>
        <a:p>
          <a:endParaRPr lang="en-US"/>
        </a:p>
      </dgm:t>
    </dgm:pt>
    <dgm:pt modelId="{FA5FC760-0AFF-48DF-9EA6-3106AA202A25}" type="sibTrans" cxnId="{C544EE2C-2829-4EA0-A516-F89AF911463D}">
      <dgm:prSet/>
      <dgm:spPr/>
      <dgm:t>
        <a:bodyPr/>
        <a:lstStyle/>
        <a:p>
          <a:endParaRPr lang="en-US"/>
        </a:p>
      </dgm:t>
    </dgm:pt>
    <dgm:pt modelId="{DF6A85D1-E264-4F8D-9862-A811E04855AC}">
      <dgm:prSet/>
      <dgm:spPr/>
      <dgm:t>
        <a:bodyPr/>
        <a:lstStyle/>
        <a:p>
          <a:r>
            <a:rPr lang="en-US" dirty="0"/>
            <a:t>Chrome</a:t>
          </a:r>
        </a:p>
      </dgm:t>
    </dgm:pt>
    <dgm:pt modelId="{99D8C2D5-42F2-4288-AC57-4BA701EC4043}" type="parTrans" cxnId="{4A1384A0-52F5-4EDA-9E76-675A123850B8}">
      <dgm:prSet/>
      <dgm:spPr/>
      <dgm:t>
        <a:bodyPr/>
        <a:lstStyle/>
        <a:p>
          <a:endParaRPr lang="en-US"/>
        </a:p>
      </dgm:t>
    </dgm:pt>
    <dgm:pt modelId="{70689598-0C5C-43E0-A6E6-723E89FED1C7}" type="sibTrans" cxnId="{4A1384A0-52F5-4EDA-9E76-675A123850B8}">
      <dgm:prSet/>
      <dgm:spPr/>
      <dgm:t>
        <a:bodyPr/>
        <a:lstStyle/>
        <a:p>
          <a:endParaRPr lang="en-US"/>
        </a:p>
      </dgm:t>
    </dgm:pt>
    <dgm:pt modelId="{7B47DB27-899E-4C51-ACF9-AA81AB0438BF}">
      <dgm:prSet/>
      <dgm:spPr/>
      <dgm:t>
        <a:bodyPr/>
        <a:lstStyle/>
        <a:p>
          <a:r>
            <a:rPr lang="en-US" dirty="0"/>
            <a:t>Internet Explorer</a:t>
          </a:r>
        </a:p>
      </dgm:t>
    </dgm:pt>
    <dgm:pt modelId="{BEAA54BD-A3E6-4864-BD2D-2E322076F2F0}" type="parTrans" cxnId="{53022508-CD36-4F50-B127-D171C477EF53}">
      <dgm:prSet/>
      <dgm:spPr/>
      <dgm:t>
        <a:bodyPr/>
        <a:lstStyle/>
        <a:p>
          <a:endParaRPr lang="en-US"/>
        </a:p>
      </dgm:t>
    </dgm:pt>
    <dgm:pt modelId="{0C118CE6-9AEB-48B0-BCEE-F7604DE165BC}" type="sibTrans" cxnId="{53022508-CD36-4F50-B127-D171C477EF53}">
      <dgm:prSet/>
      <dgm:spPr/>
      <dgm:t>
        <a:bodyPr/>
        <a:lstStyle/>
        <a:p>
          <a:endParaRPr lang="en-US"/>
        </a:p>
      </dgm:t>
    </dgm:pt>
    <dgm:pt modelId="{19D8BFD0-7E21-45A6-AA22-0749DCB6EEC7}">
      <dgm:prSet/>
      <dgm:spPr/>
      <dgm:t>
        <a:bodyPr/>
        <a:lstStyle/>
        <a:p>
          <a:r>
            <a:rPr lang="en-US" dirty="0">
              <a:cs typeface="Segoe UI Light"/>
            </a:rPr>
            <a:t>Microsoft Edge</a:t>
          </a:r>
          <a:endParaRPr lang="en-US" dirty="0"/>
        </a:p>
      </dgm:t>
    </dgm:pt>
    <dgm:pt modelId="{80EBA901-FCBA-4AE7-9E5B-7D1225A9A8D5}" type="parTrans" cxnId="{1BCE7735-3E65-449E-A110-56D3BC16FB61}">
      <dgm:prSet/>
      <dgm:spPr/>
      <dgm:t>
        <a:bodyPr/>
        <a:lstStyle/>
        <a:p>
          <a:endParaRPr lang="en-US"/>
        </a:p>
      </dgm:t>
    </dgm:pt>
    <dgm:pt modelId="{DEDFB3B5-1701-4091-B7D3-1B81C93DF49D}" type="sibTrans" cxnId="{1BCE7735-3E65-449E-A110-56D3BC16FB61}">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4A9257F6-38CB-4D91-B773-99073F57EF4E}" type="pres">
      <dgm:prSet presAssocID="{6C99957E-F856-4744-B026-04AAEABE2F50}" presName="root" presStyleCnt="0"/>
      <dgm:spPr/>
    </dgm:pt>
    <dgm:pt modelId="{DF4D55AD-9F5D-4CBA-A51A-6793036D1099}" type="pres">
      <dgm:prSet presAssocID="{6C99957E-F856-4744-B026-04AAEABE2F50}" presName="rootComposite" presStyleCnt="0"/>
      <dgm:spPr/>
    </dgm:pt>
    <dgm:pt modelId="{E8052984-83F9-42C5-AAB6-40B92E36C8D9}" type="pres">
      <dgm:prSet presAssocID="{6C99957E-F856-4744-B026-04AAEABE2F50}" presName="rootText" presStyleLbl="node1" presStyleIdx="0" presStyleCnt="2"/>
      <dgm:spPr/>
    </dgm:pt>
    <dgm:pt modelId="{B554407C-04B3-4CD2-AA7C-BB62B5683ECA}" type="pres">
      <dgm:prSet presAssocID="{6C99957E-F856-4744-B026-04AAEABE2F50}" presName="rootConnector" presStyleLbl="node1" presStyleIdx="0" presStyleCnt="2"/>
      <dgm:spPr/>
    </dgm:pt>
    <dgm:pt modelId="{F7DA2E5B-0F79-45BC-89C6-0EA5EF9B8340}" type="pres">
      <dgm:prSet presAssocID="{6C99957E-F856-4744-B026-04AAEABE2F50}" presName="childShape" presStyleCnt="0"/>
      <dgm:spPr/>
    </dgm:pt>
    <dgm:pt modelId="{9DA43B27-B4BD-4003-8C35-85F5D80A38E1}" type="pres">
      <dgm:prSet presAssocID="{329CDA2C-BDC6-4494-B7CA-6A0BD8C383F3}" presName="Name13" presStyleLbl="parChTrans1D2" presStyleIdx="0" presStyleCnt="6"/>
      <dgm:spPr/>
    </dgm:pt>
    <dgm:pt modelId="{65DF436A-771D-457C-90CE-B93F602B04E9}" type="pres">
      <dgm:prSet presAssocID="{20904CC7-209E-43E4-97DE-18668FC6FD4D}" presName="childText" presStyleLbl="bgAcc1" presStyleIdx="0" presStyleCnt="6">
        <dgm:presLayoutVars>
          <dgm:bulletEnabled val="1"/>
        </dgm:presLayoutVars>
      </dgm:prSet>
      <dgm:spPr/>
    </dgm:pt>
    <dgm:pt modelId="{BD7CC475-EA6D-4EF5-AB1E-49EB2A35A7B9}" type="pres">
      <dgm:prSet presAssocID="{B913E328-A9CC-4ECD-9933-EFB813B8E047}" presName="Name13" presStyleLbl="parChTrans1D2" presStyleIdx="1" presStyleCnt="6"/>
      <dgm:spPr/>
    </dgm:pt>
    <dgm:pt modelId="{15109D55-C9B2-40B9-B2E4-3FC2C0E867FF}" type="pres">
      <dgm:prSet presAssocID="{9DDB0C81-3D59-470F-B631-FD27AC4865DC}" presName="childText" presStyleLbl="bgAcc1" presStyleIdx="1" presStyleCnt="6">
        <dgm:presLayoutVars>
          <dgm:bulletEnabled val="1"/>
        </dgm:presLayoutVars>
      </dgm:prSet>
      <dgm:spPr/>
    </dgm:pt>
    <dgm:pt modelId="{B16C3F76-EDC1-4950-AA39-762B91A2B805}" type="pres">
      <dgm:prSet presAssocID="{3F729247-0179-4F32-AB36-DA796895B4DF}" presName="root" presStyleCnt="0"/>
      <dgm:spPr/>
    </dgm:pt>
    <dgm:pt modelId="{600D29C6-30DE-4B73-BEAA-65C2204C89A3}" type="pres">
      <dgm:prSet presAssocID="{3F729247-0179-4F32-AB36-DA796895B4DF}" presName="rootComposite" presStyleCnt="0"/>
      <dgm:spPr/>
    </dgm:pt>
    <dgm:pt modelId="{A6F60A0D-5F56-45C7-B031-44302C3BEEF7}" type="pres">
      <dgm:prSet presAssocID="{3F729247-0179-4F32-AB36-DA796895B4DF}" presName="rootText" presStyleLbl="node1" presStyleIdx="1" presStyleCnt="2"/>
      <dgm:spPr/>
    </dgm:pt>
    <dgm:pt modelId="{2CF29CCD-8F47-4A32-ADC4-161DA1C105B1}" type="pres">
      <dgm:prSet presAssocID="{3F729247-0179-4F32-AB36-DA796895B4DF}" presName="rootConnector" presStyleLbl="node1" presStyleIdx="1" presStyleCnt="2"/>
      <dgm:spPr/>
    </dgm:pt>
    <dgm:pt modelId="{2FC23F02-E048-4347-8C92-48382F089AD8}" type="pres">
      <dgm:prSet presAssocID="{3F729247-0179-4F32-AB36-DA796895B4DF}" presName="childShape" presStyleCnt="0"/>
      <dgm:spPr/>
    </dgm:pt>
    <dgm:pt modelId="{B7046FAB-1AAA-4EBA-96B4-3497335CF8FE}" type="pres">
      <dgm:prSet presAssocID="{0E39B702-066D-41C5-8E7C-335F1603DB6E}" presName="Name13" presStyleLbl="parChTrans1D2" presStyleIdx="2" presStyleCnt="6"/>
      <dgm:spPr/>
    </dgm:pt>
    <dgm:pt modelId="{064D3EB6-8607-4B78-B239-DE7694735B0B}" type="pres">
      <dgm:prSet presAssocID="{183D8F52-E789-4392-BF73-32C69E5172D3}" presName="childText" presStyleLbl="bgAcc1" presStyleIdx="2" presStyleCnt="6">
        <dgm:presLayoutVars>
          <dgm:bulletEnabled val="1"/>
        </dgm:presLayoutVars>
      </dgm:prSet>
      <dgm:spPr/>
    </dgm:pt>
    <dgm:pt modelId="{0FDBE359-04FD-489B-B599-BE5526408712}" type="pres">
      <dgm:prSet presAssocID="{99D8C2D5-42F2-4288-AC57-4BA701EC4043}" presName="Name13" presStyleLbl="parChTrans1D2" presStyleIdx="3" presStyleCnt="6"/>
      <dgm:spPr/>
    </dgm:pt>
    <dgm:pt modelId="{83B15916-9DEC-4A18-8432-CA33659EF64B}" type="pres">
      <dgm:prSet presAssocID="{DF6A85D1-E264-4F8D-9862-A811E04855AC}" presName="childText" presStyleLbl="bgAcc1" presStyleIdx="3" presStyleCnt="6">
        <dgm:presLayoutVars>
          <dgm:bulletEnabled val="1"/>
        </dgm:presLayoutVars>
      </dgm:prSet>
      <dgm:spPr/>
    </dgm:pt>
    <dgm:pt modelId="{13EBBA2A-7D66-4254-82A6-6B7E05B2292B}" type="pres">
      <dgm:prSet presAssocID="{BEAA54BD-A3E6-4864-BD2D-2E322076F2F0}" presName="Name13" presStyleLbl="parChTrans1D2" presStyleIdx="4" presStyleCnt="6"/>
      <dgm:spPr/>
    </dgm:pt>
    <dgm:pt modelId="{B8D35922-5ECF-4C81-AA58-2EF908E834E9}" type="pres">
      <dgm:prSet presAssocID="{7B47DB27-899E-4C51-ACF9-AA81AB0438BF}" presName="childText" presStyleLbl="bgAcc1" presStyleIdx="4" presStyleCnt="6">
        <dgm:presLayoutVars>
          <dgm:bulletEnabled val="1"/>
        </dgm:presLayoutVars>
      </dgm:prSet>
      <dgm:spPr/>
    </dgm:pt>
    <dgm:pt modelId="{A4EE3BA2-0CB0-4AB0-ACDA-1D50E1A04AC1}" type="pres">
      <dgm:prSet presAssocID="{80EBA901-FCBA-4AE7-9E5B-7D1225A9A8D5}" presName="Name13" presStyleLbl="parChTrans1D2" presStyleIdx="5" presStyleCnt="6"/>
      <dgm:spPr/>
    </dgm:pt>
    <dgm:pt modelId="{0D790398-534F-49ED-A5C1-487B78EB0876}" type="pres">
      <dgm:prSet presAssocID="{19D8BFD0-7E21-45A6-AA22-0749DCB6EEC7}" presName="childText" presStyleLbl="bgAcc1" presStyleIdx="5" presStyleCnt="6">
        <dgm:presLayoutVars>
          <dgm:bulletEnabled val="1"/>
        </dgm:presLayoutVars>
      </dgm:prSet>
      <dgm:spPr/>
    </dgm:pt>
  </dgm:ptLst>
  <dgm:cxnLst>
    <dgm:cxn modelId="{53022508-CD36-4F50-B127-D171C477EF53}" srcId="{3F729247-0179-4F32-AB36-DA796895B4DF}" destId="{7B47DB27-899E-4C51-ACF9-AA81AB0438BF}" srcOrd="2" destOrd="0" parTransId="{BEAA54BD-A3E6-4864-BD2D-2E322076F2F0}" sibTransId="{0C118CE6-9AEB-48B0-BCEE-F7604DE165BC}"/>
    <dgm:cxn modelId="{B2E9750D-65DE-4947-B986-8C1E2B3CEF6E}" type="presOf" srcId="{55C7B055-D254-453C-917B-A177418644D3}" destId="{F1EA1456-ECE5-4775-A7FB-8674CB4AE1F7}" srcOrd="0" destOrd="0" presId="urn:microsoft.com/office/officeart/2005/8/layout/hierarchy3"/>
    <dgm:cxn modelId="{488D8B13-2E2C-4C8A-944F-964E328EE176}" type="presOf" srcId="{7B47DB27-899E-4C51-ACF9-AA81AB0438BF}" destId="{B8D35922-5ECF-4C81-AA58-2EF908E834E9}" srcOrd="0" destOrd="0" presId="urn:microsoft.com/office/officeart/2005/8/layout/hierarchy3"/>
    <dgm:cxn modelId="{9B082F1A-463F-46A5-91B9-F0F736A3E87F}" type="presOf" srcId="{DF6A85D1-E264-4F8D-9862-A811E04855AC}" destId="{83B15916-9DEC-4A18-8432-CA33659EF64B}" srcOrd="0" destOrd="0" presId="urn:microsoft.com/office/officeart/2005/8/layout/hierarchy3"/>
    <dgm:cxn modelId="{EA19DF26-1C2C-4B7F-9F21-59C2F277E8D3}" srcId="{6C99957E-F856-4744-B026-04AAEABE2F50}" destId="{9DDB0C81-3D59-470F-B631-FD27AC4865DC}" srcOrd="1" destOrd="0" parTransId="{B913E328-A9CC-4ECD-9933-EFB813B8E047}" sibTransId="{3E4E4A34-E432-400E-A25C-ED75600E83FA}"/>
    <dgm:cxn modelId="{736C052B-7EBB-4B60-BCF1-B3299F6B75DD}" type="presOf" srcId="{329CDA2C-BDC6-4494-B7CA-6A0BD8C383F3}" destId="{9DA43B27-B4BD-4003-8C35-85F5D80A38E1}" srcOrd="0" destOrd="0" presId="urn:microsoft.com/office/officeart/2005/8/layout/hierarchy3"/>
    <dgm:cxn modelId="{C544EE2C-2829-4EA0-A516-F89AF911463D}" srcId="{3F729247-0179-4F32-AB36-DA796895B4DF}" destId="{183D8F52-E789-4392-BF73-32C69E5172D3}" srcOrd="0" destOrd="0" parTransId="{0E39B702-066D-41C5-8E7C-335F1603DB6E}" sibTransId="{FA5FC760-0AFF-48DF-9EA6-3106AA202A25}"/>
    <dgm:cxn modelId="{1BCE7735-3E65-449E-A110-56D3BC16FB61}" srcId="{3F729247-0179-4F32-AB36-DA796895B4DF}" destId="{19D8BFD0-7E21-45A6-AA22-0749DCB6EEC7}" srcOrd="3" destOrd="0" parTransId="{80EBA901-FCBA-4AE7-9E5B-7D1225A9A8D5}" sibTransId="{DEDFB3B5-1701-4091-B7D3-1B81C93DF49D}"/>
    <dgm:cxn modelId="{707DA53B-1661-4F25-8178-71B3DC4E47B1}" type="presOf" srcId="{99D8C2D5-42F2-4288-AC57-4BA701EC4043}" destId="{0FDBE359-04FD-489B-B599-BE5526408712}" srcOrd="0" destOrd="0" presId="urn:microsoft.com/office/officeart/2005/8/layout/hierarchy3"/>
    <dgm:cxn modelId="{829B9045-B061-4BCB-8ACA-6A1392FDA1E4}" type="presOf" srcId="{0E39B702-066D-41C5-8E7C-335F1603DB6E}" destId="{B7046FAB-1AAA-4EBA-96B4-3497335CF8FE}" srcOrd="0" destOrd="0" presId="urn:microsoft.com/office/officeart/2005/8/layout/hierarchy3"/>
    <dgm:cxn modelId="{4F580370-EEA5-4610-B24C-4E6E36695A32}" type="presOf" srcId="{20904CC7-209E-43E4-97DE-18668FC6FD4D}" destId="{65DF436A-771D-457C-90CE-B93F602B04E9}" srcOrd="0" destOrd="0" presId="urn:microsoft.com/office/officeart/2005/8/layout/hierarchy3"/>
    <dgm:cxn modelId="{A35E3C71-7CE1-45F4-B746-4A93110BFF4B}" type="presOf" srcId="{9DDB0C81-3D59-470F-B631-FD27AC4865DC}" destId="{15109D55-C9B2-40B9-B2E4-3FC2C0E867FF}" srcOrd="0" destOrd="0" presId="urn:microsoft.com/office/officeart/2005/8/layout/hierarchy3"/>
    <dgm:cxn modelId="{67143857-C761-4BB0-9B4A-3372BF70B3D7}" srcId="{6C99957E-F856-4744-B026-04AAEABE2F50}" destId="{20904CC7-209E-43E4-97DE-18668FC6FD4D}" srcOrd="0" destOrd="0" parTransId="{329CDA2C-BDC6-4494-B7CA-6A0BD8C383F3}" sibTransId="{AC753A7B-A57D-44D3-B0A4-C07902FEE4F8}"/>
    <dgm:cxn modelId="{99F28787-2149-41A2-9B41-C779AB1D17E8}" srcId="{55C7B055-D254-453C-917B-A177418644D3}" destId="{3F729247-0179-4F32-AB36-DA796895B4DF}" srcOrd="1" destOrd="0" parTransId="{20D7AF14-36E7-483D-87D3-8F10B58CCF3C}" sibTransId="{869F8D56-6732-43AC-959E-3EA587F74F14}"/>
    <dgm:cxn modelId="{7D46078A-CE1F-4C3A-93F4-87990989668B}" type="presOf" srcId="{6C99957E-F856-4744-B026-04AAEABE2F50}" destId="{E8052984-83F9-42C5-AAB6-40B92E36C8D9}" srcOrd="0" destOrd="0" presId="urn:microsoft.com/office/officeart/2005/8/layout/hierarchy3"/>
    <dgm:cxn modelId="{F3EF079B-F81F-4F22-8A4F-0DC743F4A0E2}" type="presOf" srcId="{3F729247-0179-4F32-AB36-DA796895B4DF}" destId="{2CF29CCD-8F47-4A32-ADC4-161DA1C105B1}" srcOrd="1" destOrd="0" presId="urn:microsoft.com/office/officeart/2005/8/layout/hierarchy3"/>
    <dgm:cxn modelId="{4A1384A0-52F5-4EDA-9E76-675A123850B8}" srcId="{3F729247-0179-4F32-AB36-DA796895B4DF}" destId="{DF6A85D1-E264-4F8D-9862-A811E04855AC}" srcOrd="1" destOrd="0" parTransId="{99D8C2D5-42F2-4288-AC57-4BA701EC4043}" sibTransId="{70689598-0C5C-43E0-A6E6-723E89FED1C7}"/>
    <dgm:cxn modelId="{4216CFAD-DA09-4E80-8340-AEEC8C5808E4}" type="presOf" srcId="{BEAA54BD-A3E6-4864-BD2D-2E322076F2F0}" destId="{13EBBA2A-7D66-4254-82A6-6B7E05B2292B}" srcOrd="0" destOrd="0" presId="urn:microsoft.com/office/officeart/2005/8/layout/hierarchy3"/>
    <dgm:cxn modelId="{CA0A49AE-9672-43F1-89F1-53949AC170EC}" type="presOf" srcId="{6C99957E-F856-4744-B026-04AAEABE2F50}" destId="{B554407C-04B3-4CD2-AA7C-BB62B5683ECA}" srcOrd="1" destOrd="0" presId="urn:microsoft.com/office/officeart/2005/8/layout/hierarchy3"/>
    <dgm:cxn modelId="{505921B7-44C6-4836-9F16-EFA068B42E42}" type="presOf" srcId="{19D8BFD0-7E21-45A6-AA22-0749DCB6EEC7}" destId="{0D790398-534F-49ED-A5C1-487B78EB0876}" srcOrd="0" destOrd="0" presId="urn:microsoft.com/office/officeart/2005/8/layout/hierarchy3"/>
    <dgm:cxn modelId="{2F7814BC-D5C1-42A1-8775-D9497BBFD3B6}" type="presOf" srcId="{3F729247-0179-4F32-AB36-DA796895B4DF}" destId="{A6F60A0D-5F56-45C7-B031-44302C3BEEF7}" srcOrd="0" destOrd="0" presId="urn:microsoft.com/office/officeart/2005/8/layout/hierarchy3"/>
    <dgm:cxn modelId="{9DE899BD-E7FD-48F9-90D1-E1E4D504F18F}" type="presOf" srcId="{183D8F52-E789-4392-BF73-32C69E5172D3}" destId="{064D3EB6-8607-4B78-B239-DE7694735B0B}" srcOrd="0" destOrd="0" presId="urn:microsoft.com/office/officeart/2005/8/layout/hierarchy3"/>
    <dgm:cxn modelId="{29B45EC0-0C2D-49E1-8F80-881EE7A0E726}" srcId="{55C7B055-D254-453C-917B-A177418644D3}" destId="{6C99957E-F856-4744-B026-04AAEABE2F50}" srcOrd="0" destOrd="0" parTransId="{6D41E586-6302-4A62-9957-70C567B81BCE}" sibTransId="{0B61BC20-A855-4ADD-8DA3-8A4F72A5E6DD}"/>
    <dgm:cxn modelId="{881B8AFB-8946-4301-B0AD-4D8FA17034A5}" type="presOf" srcId="{B913E328-A9CC-4ECD-9933-EFB813B8E047}" destId="{BD7CC475-EA6D-4EF5-AB1E-49EB2A35A7B9}" srcOrd="0" destOrd="0" presId="urn:microsoft.com/office/officeart/2005/8/layout/hierarchy3"/>
    <dgm:cxn modelId="{0FBA3AFD-9253-48DF-9E79-9DB4F305A412}" type="presOf" srcId="{80EBA901-FCBA-4AE7-9E5B-7D1225A9A8D5}" destId="{A4EE3BA2-0CB0-4AB0-ACDA-1D50E1A04AC1}" srcOrd="0" destOrd="0" presId="urn:microsoft.com/office/officeart/2005/8/layout/hierarchy3"/>
    <dgm:cxn modelId="{43003D74-7FA6-4CEF-8195-962E14376F9B}" type="presParOf" srcId="{F1EA1456-ECE5-4775-A7FB-8674CB4AE1F7}" destId="{4A9257F6-38CB-4D91-B773-99073F57EF4E}" srcOrd="0" destOrd="0" presId="urn:microsoft.com/office/officeart/2005/8/layout/hierarchy3"/>
    <dgm:cxn modelId="{C0754FAC-7901-4D6F-A3F4-175A9EBE0B86}" type="presParOf" srcId="{4A9257F6-38CB-4D91-B773-99073F57EF4E}" destId="{DF4D55AD-9F5D-4CBA-A51A-6793036D1099}" srcOrd="0" destOrd="0" presId="urn:microsoft.com/office/officeart/2005/8/layout/hierarchy3"/>
    <dgm:cxn modelId="{8053237A-B13D-4C0D-AD8F-3CA28470B912}" type="presParOf" srcId="{DF4D55AD-9F5D-4CBA-A51A-6793036D1099}" destId="{E8052984-83F9-42C5-AAB6-40B92E36C8D9}" srcOrd="0" destOrd="0" presId="urn:microsoft.com/office/officeart/2005/8/layout/hierarchy3"/>
    <dgm:cxn modelId="{50C89771-6F0B-4E45-A1A8-9E7193CEBAA3}" type="presParOf" srcId="{DF4D55AD-9F5D-4CBA-A51A-6793036D1099}" destId="{B554407C-04B3-4CD2-AA7C-BB62B5683ECA}" srcOrd="1" destOrd="0" presId="urn:microsoft.com/office/officeart/2005/8/layout/hierarchy3"/>
    <dgm:cxn modelId="{BCA4B60C-FA32-4F1F-B7CB-4F66DC682219}" type="presParOf" srcId="{4A9257F6-38CB-4D91-B773-99073F57EF4E}" destId="{F7DA2E5B-0F79-45BC-89C6-0EA5EF9B8340}" srcOrd="1" destOrd="0" presId="urn:microsoft.com/office/officeart/2005/8/layout/hierarchy3"/>
    <dgm:cxn modelId="{B47989B7-5661-46CC-A4A4-838385E1F2B4}" type="presParOf" srcId="{F7DA2E5B-0F79-45BC-89C6-0EA5EF9B8340}" destId="{9DA43B27-B4BD-4003-8C35-85F5D80A38E1}" srcOrd="0" destOrd="0" presId="urn:microsoft.com/office/officeart/2005/8/layout/hierarchy3"/>
    <dgm:cxn modelId="{F1E0054A-61FA-4F95-9191-731EB56CCFAC}" type="presParOf" srcId="{F7DA2E5B-0F79-45BC-89C6-0EA5EF9B8340}" destId="{65DF436A-771D-457C-90CE-B93F602B04E9}" srcOrd="1" destOrd="0" presId="urn:microsoft.com/office/officeart/2005/8/layout/hierarchy3"/>
    <dgm:cxn modelId="{CA732BA0-40F1-4F1A-A947-AD95C977B329}" type="presParOf" srcId="{F7DA2E5B-0F79-45BC-89C6-0EA5EF9B8340}" destId="{BD7CC475-EA6D-4EF5-AB1E-49EB2A35A7B9}" srcOrd="2" destOrd="0" presId="urn:microsoft.com/office/officeart/2005/8/layout/hierarchy3"/>
    <dgm:cxn modelId="{82BF7288-D90A-4D94-9714-BCE5516D15A1}" type="presParOf" srcId="{F7DA2E5B-0F79-45BC-89C6-0EA5EF9B8340}" destId="{15109D55-C9B2-40B9-B2E4-3FC2C0E867FF}" srcOrd="3" destOrd="0" presId="urn:microsoft.com/office/officeart/2005/8/layout/hierarchy3"/>
    <dgm:cxn modelId="{F9118C3C-5F64-4E55-9A22-782E8E5DBFC0}" type="presParOf" srcId="{F1EA1456-ECE5-4775-A7FB-8674CB4AE1F7}" destId="{B16C3F76-EDC1-4950-AA39-762B91A2B805}" srcOrd="1" destOrd="0" presId="urn:microsoft.com/office/officeart/2005/8/layout/hierarchy3"/>
    <dgm:cxn modelId="{959D9174-CB98-421F-BC60-B83802C94E8E}" type="presParOf" srcId="{B16C3F76-EDC1-4950-AA39-762B91A2B805}" destId="{600D29C6-30DE-4B73-BEAA-65C2204C89A3}" srcOrd="0" destOrd="0" presId="urn:microsoft.com/office/officeart/2005/8/layout/hierarchy3"/>
    <dgm:cxn modelId="{E5F56627-ACDA-42DC-A70C-1BE8A0931C51}" type="presParOf" srcId="{600D29C6-30DE-4B73-BEAA-65C2204C89A3}" destId="{A6F60A0D-5F56-45C7-B031-44302C3BEEF7}" srcOrd="0" destOrd="0" presId="urn:microsoft.com/office/officeart/2005/8/layout/hierarchy3"/>
    <dgm:cxn modelId="{E9894DC6-A536-49F9-9A39-B076FE259ABF}" type="presParOf" srcId="{600D29C6-30DE-4B73-BEAA-65C2204C89A3}" destId="{2CF29CCD-8F47-4A32-ADC4-161DA1C105B1}" srcOrd="1" destOrd="0" presId="urn:microsoft.com/office/officeart/2005/8/layout/hierarchy3"/>
    <dgm:cxn modelId="{1992806A-2A54-490D-BA75-DE471C86E65F}" type="presParOf" srcId="{B16C3F76-EDC1-4950-AA39-762B91A2B805}" destId="{2FC23F02-E048-4347-8C92-48382F089AD8}" srcOrd="1" destOrd="0" presId="urn:microsoft.com/office/officeart/2005/8/layout/hierarchy3"/>
    <dgm:cxn modelId="{F5A697A5-FDA7-485C-865A-A871459EAFA4}" type="presParOf" srcId="{2FC23F02-E048-4347-8C92-48382F089AD8}" destId="{B7046FAB-1AAA-4EBA-96B4-3497335CF8FE}" srcOrd="0" destOrd="0" presId="urn:microsoft.com/office/officeart/2005/8/layout/hierarchy3"/>
    <dgm:cxn modelId="{188BF0C2-0CD5-4889-A907-1A8BC88F6EE0}" type="presParOf" srcId="{2FC23F02-E048-4347-8C92-48382F089AD8}" destId="{064D3EB6-8607-4B78-B239-DE7694735B0B}" srcOrd="1" destOrd="0" presId="urn:microsoft.com/office/officeart/2005/8/layout/hierarchy3"/>
    <dgm:cxn modelId="{4750B795-22BC-4814-AF87-9C2FDEB9C3E2}" type="presParOf" srcId="{2FC23F02-E048-4347-8C92-48382F089AD8}" destId="{0FDBE359-04FD-489B-B599-BE5526408712}" srcOrd="2" destOrd="0" presId="urn:microsoft.com/office/officeart/2005/8/layout/hierarchy3"/>
    <dgm:cxn modelId="{784551F0-3D47-4DC9-9DEE-DD5CD64ED22B}" type="presParOf" srcId="{2FC23F02-E048-4347-8C92-48382F089AD8}" destId="{83B15916-9DEC-4A18-8432-CA33659EF64B}" srcOrd="3" destOrd="0" presId="urn:microsoft.com/office/officeart/2005/8/layout/hierarchy3"/>
    <dgm:cxn modelId="{4B9DF458-008F-4815-BAF9-D2EE35EDCC1D}" type="presParOf" srcId="{2FC23F02-E048-4347-8C92-48382F089AD8}" destId="{13EBBA2A-7D66-4254-82A6-6B7E05B2292B}" srcOrd="4" destOrd="0" presId="urn:microsoft.com/office/officeart/2005/8/layout/hierarchy3"/>
    <dgm:cxn modelId="{F78AA849-17C5-4137-B4BC-35086D3F52BF}" type="presParOf" srcId="{2FC23F02-E048-4347-8C92-48382F089AD8}" destId="{B8D35922-5ECF-4C81-AA58-2EF908E834E9}" srcOrd="5" destOrd="0" presId="urn:microsoft.com/office/officeart/2005/8/layout/hierarchy3"/>
    <dgm:cxn modelId="{0C34DFCF-4DB7-4D40-8AC0-8F395CD77C25}" type="presParOf" srcId="{2FC23F02-E048-4347-8C92-48382F089AD8}" destId="{A4EE3BA2-0CB0-4AB0-ACDA-1D50E1A04AC1}" srcOrd="6" destOrd="0" presId="urn:microsoft.com/office/officeart/2005/8/layout/hierarchy3"/>
    <dgm:cxn modelId="{86AB3D03-B983-49F1-A824-9A9FC8DFC693}" type="presParOf" srcId="{2FC23F02-E048-4347-8C92-48382F089AD8}" destId="{0D790398-534F-49ED-A5C1-487B78EB0876}"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dgm:spPr/>
      <dgm:t>
        <a:bodyPr/>
        <a:lstStyle/>
        <a:p>
          <a:r>
            <a:rPr lang="en-US" dirty="0"/>
            <a:t>Does PnP JS use JSOM</a:t>
          </a:r>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20904CC7-209E-43E4-97DE-18668FC6FD4D}">
      <dgm:prSet/>
      <dgm:spPr/>
      <dgm:t>
        <a:bodyPr/>
        <a:lstStyle/>
        <a:p>
          <a:r>
            <a:rPr lang="en-US" dirty="0"/>
            <a:t>Yes</a:t>
          </a:r>
        </a:p>
      </dgm:t>
    </dgm:pt>
    <dgm:pt modelId="{329CDA2C-BDC6-4494-B7CA-6A0BD8C383F3}" type="parTrans" cxnId="{67143857-C761-4BB0-9B4A-3372BF70B3D7}">
      <dgm:prSet/>
      <dgm:spPr/>
      <dgm:t>
        <a:bodyPr/>
        <a:lstStyle/>
        <a:p>
          <a:endParaRPr lang="en-US"/>
        </a:p>
      </dgm:t>
    </dgm:pt>
    <dgm:pt modelId="{AC753A7B-A57D-44D3-B0A4-C07902FEE4F8}" type="sibTrans" cxnId="{67143857-C761-4BB0-9B4A-3372BF70B3D7}">
      <dgm:prSet/>
      <dgm:spPr/>
      <dgm:t>
        <a:bodyPr/>
        <a:lstStyle/>
        <a:p>
          <a:endParaRPr lang="en-US"/>
        </a:p>
      </dgm:t>
    </dgm:pt>
    <dgm:pt modelId="{9DDB0C81-3D59-470F-B631-FD27AC4865DC}">
      <dgm:prSet/>
      <dgm:spPr>
        <a:solidFill>
          <a:srgbClr val="00B050">
            <a:alpha val="90000"/>
          </a:srgbClr>
        </a:solidFill>
      </dgm:spPr>
      <dgm:t>
        <a:bodyPr/>
        <a:lstStyle/>
        <a:p>
          <a:r>
            <a:rPr lang="en-US" dirty="0"/>
            <a:t>No</a:t>
          </a:r>
        </a:p>
      </dgm:t>
    </dgm:pt>
    <dgm:pt modelId="{B913E328-A9CC-4ECD-9933-EFB813B8E047}" type="parTrans" cxnId="{EA19DF26-1C2C-4B7F-9F21-59C2F277E8D3}">
      <dgm:prSet/>
      <dgm:spPr/>
      <dgm:t>
        <a:bodyPr/>
        <a:lstStyle/>
        <a:p>
          <a:endParaRPr lang="en-US"/>
        </a:p>
      </dgm:t>
    </dgm:pt>
    <dgm:pt modelId="{3E4E4A34-E432-400E-A25C-ED75600E83FA}" type="sibTrans" cxnId="{EA19DF26-1C2C-4B7F-9F21-59C2F277E8D3}">
      <dgm:prSet/>
      <dgm:spPr/>
      <dgm:t>
        <a:bodyPr/>
        <a:lstStyle/>
        <a:p>
          <a:endParaRPr lang="en-US"/>
        </a:p>
      </dgm:t>
    </dgm:pt>
    <dgm:pt modelId="{3F729247-0179-4F32-AB36-DA796895B4DF}">
      <dgm:prSet/>
      <dgm:spPr/>
      <dgm:t>
        <a:bodyPr/>
        <a:lstStyle/>
        <a:p>
          <a:r>
            <a:rPr lang="en-GB" dirty="0"/>
            <a:t>In which browser does PnP JS require extra libraries</a:t>
          </a:r>
          <a:endParaRPr lang="en-US" dirty="0"/>
        </a:p>
      </dgm:t>
    </dgm:pt>
    <dgm:pt modelId="{20D7AF14-36E7-483D-87D3-8F10B58CCF3C}" type="parTrans" cxnId="{99F28787-2149-41A2-9B41-C779AB1D17E8}">
      <dgm:prSet/>
      <dgm:spPr/>
      <dgm:t>
        <a:bodyPr/>
        <a:lstStyle/>
        <a:p>
          <a:endParaRPr lang="en-US"/>
        </a:p>
      </dgm:t>
    </dgm:pt>
    <dgm:pt modelId="{869F8D56-6732-43AC-959E-3EA587F74F14}" type="sibTrans" cxnId="{99F28787-2149-41A2-9B41-C779AB1D17E8}">
      <dgm:prSet/>
      <dgm:spPr/>
      <dgm:t>
        <a:bodyPr/>
        <a:lstStyle/>
        <a:p>
          <a:endParaRPr lang="en-US"/>
        </a:p>
      </dgm:t>
    </dgm:pt>
    <dgm:pt modelId="{183D8F52-E789-4392-BF73-32C69E5172D3}">
      <dgm:prSet/>
      <dgm:spPr/>
      <dgm:t>
        <a:bodyPr/>
        <a:lstStyle/>
        <a:p>
          <a:r>
            <a:rPr lang="en-US" dirty="0" err="1"/>
            <a:t>FireFox</a:t>
          </a:r>
          <a:endParaRPr lang="en-US" dirty="0"/>
        </a:p>
      </dgm:t>
    </dgm:pt>
    <dgm:pt modelId="{0E39B702-066D-41C5-8E7C-335F1603DB6E}" type="parTrans" cxnId="{C544EE2C-2829-4EA0-A516-F89AF911463D}">
      <dgm:prSet/>
      <dgm:spPr/>
      <dgm:t>
        <a:bodyPr/>
        <a:lstStyle/>
        <a:p>
          <a:endParaRPr lang="en-US"/>
        </a:p>
      </dgm:t>
    </dgm:pt>
    <dgm:pt modelId="{FA5FC760-0AFF-48DF-9EA6-3106AA202A25}" type="sibTrans" cxnId="{C544EE2C-2829-4EA0-A516-F89AF911463D}">
      <dgm:prSet/>
      <dgm:spPr/>
      <dgm:t>
        <a:bodyPr/>
        <a:lstStyle/>
        <a:p>
          <a:endParaRPr lang="en-US"/>
        </a:p>
      </dgm:t>
    </dgm:pt>
    <dgm:pt modelId="{DF6A85D1-E264-4F8D-9862-A811E04855AC}">
      <dgm:prSet/>
      <dgm:spPr/>
      <dgm:t>
        <a:bodyPr/>
        <a:lstStyle/>
        <a:p>
          <a:r>
            <a:rPr lang="en-US" dirty="0"/>
            <a:t>Chrome</a:t>
          </a:r>
        </a:p>
      </dgm:t>
    </dgm:pt>
    <dgm:pt modelId="{99D8C2D5-42F2-4288-AC57-4BA701EC4043}" type="parTrans" cxnId="{4A1384A0-52F5-4EDA-9E76-675A123850B8}">
      <dgm:prSet/>
      <dgm:spPr/>
      <dgm:t>
        <a:bodyPr/>
        <a:lstStyle/>
        <a:p>
          <a:endParaRPr lang="en-US"/>
        </a:p>
      </dgm:t>
    </dgm:pt>
    <dgm:pt modelId="{70689598-0C5C-43E0-A6E6-723E89FED1C7}" type="sibTrans" cxnId="{4A1384A0-52F5-4EDA-9E76-675A123850B8}">
      <dgm:prSet/>
      <dgm:spPr/>
      <dgm:t>
        <a:bodyPr/>
        <a:lstStyle/>
        <a:p>
          <a:endParaRPr lang="en-US"/>
        </a:p>
      </dgm:t>
    </dgm:pt>
    <dgm:pt modelId="{7B47DB27-899E-4C51-ACF9-AA81AB0438BF}">
      <dgm:prSet/>
      <dgm:spPr>
        <a:solidFill>
          <a:srgbClr val="00B050">
            <a:alpha val="90000"/>
          </a:srgbClr>
        </a:solidFill>
      </dgm:spPr>
      <dgm:t>
        <a:bodyPr/>
        <a:lstStyle/>
        <a:p>
          <a:r>
            <a:rPr lang="en-US" dirty="0"/>
            <a:t>Internet Explorer</a:t>
          </a:r>
        </a:p>
      </dgm:t>
    </dgm:pt>
    <dgm:pt modelId="{BEAA54BD-A3E6-4864-BD2D-2E322076F2F0}" type="parTrans" cxnId="{53022508-CD36-4F50-B127-D171C477EF53}">
      <dgm:prSet/>
      <dgm:spPr/>
      <dgm:t>
        <a:bodyPr/>
        <a:lstStyle/>
        <a:p>
          <a:endParaRPr lang="en-US"/>
        </a:p>
      </dgm:t>
    </dgm:pt>
    <dgm:pt modelId="{0C118CE6-9AEB-48B0-BCEE-F7604DE165BC}" type="sibTrans" cxnId="{53022508-CD36-4F50-B127-D171C477EF53}">
      <dgm:prSet/>
      <dgm:spPr/>
      <dgm:t>
        <a:bodyPr/>
        <a:lstStyle/>
        <a:p>
          <a:endParaRPr lang="en-US"/>
        </a:p>
      </dgm:t>
    </dgm:pt>
    <dgm:pt modelId="{19D8BFD0-7E21-45A6-AA22-0749DCB6EEC7}">
      <dgm:prSet/>
      <dgm:spPr/>
      <dgm:t>
        <a:bodyPr/>
        <a:lstStyle/>
        <a:p>
          <a:r>
            <a:rPr lang="en-US" dirty="0">
              <a:cs typeface="Segoe UI Light"/>
            </a:rPr>
            <a:t>Microsoft Edge</a:t>
          </a:r>
          <a:endParaRPr lang="en-US" dirty="0"/>
        </a:p>
      </dgm:t>
    </dgm:pt>
    <dgm:pt modelId="{80EBA901-FCBA-4AE7-9E5B-7D1225A9A8D5}" type="parTrans" cxnId="{1BCE7735-3E65-449E-A110-56D3BC16FB61}">
      <dgm:prSet/>
      <dgm:spPr/>
      <dgm:t>
        <a:bodyPr/>
        <a:lstStyle/>
        <a:p>
          <a:endParaRPr lang="en-US"/>
        </a:p>
      </dgm:t>
    </dgm:pt>
    <dgm:pt modelId="{DEDFB3B5-1701-4091-B7D3-1B81C93DF49D}" type="sibTrans" cxnId="{1BCE7735-3E65-449E-A110-56D3BC16FB61}">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4A9257F6-38CB-4D91-B773-99073F57EF4E}" type="pres">
      <dgm:prSet presAssocID="{6C99957E-F856-4744-B026-04AAEABE2F50}" presName="root" presStyleCnt="0"/>
      <dgm:spPr/>
    </dgm:pt>
    <dgm:pt modelId="{DF4D55AD-9F5D-4CBA-A51A-6793036D1099}" type="pres">
      <dgm:prSet presAssocID="{6C99957E-F856-4744-B026-04AAEABE2F50}" presName="rootComposite" presStyleCnt="0"/>
      <dgm:spPr/>
    </dgm:pt>
    <dgm:pt modelId="{E8052984-83F9-42C5-AAB6-40B92E36C8D9}" type="pres">
      <dgm:prSet presAssocID="{6C99957E-F856-4744-B026-04AAEABE2F50}" presName="rootText" presStyleLbl="node1" presStyleIdx="0" presStyleCnt="2"/>
      <dgm:spPr/>
    </dgm:pt>
    <dgm:pt modelId="{B554407C-04B3-4CD2-AA7C-BB62B5683ECA}" type="pres">
      <dgm:prSet presAssocID="{6C99957E-F856-4744-B026-04AAEABE2F50}" presName="rootConnector" presStyleLbl="node1" presStyleIdx="0" presStyleCnt="2"/>
      <dgm:spPr/>
    </dgm:pt>
    <dgm:pt modelId="{F7DA2E5B-0F79-45BC-89C6-0EA5EF9B8340}" type="pres">
      <dgm:prSet presAssocID="{6C99957E-F856-4744-B026-04AAEABE2F50}" presName="childShape" presStyleCnt="0"/>
      <dgm:spPr/>
    </dgm:pt>
    <dgm:pt modelId="{9DA43B27-B4BD-4003-8C35-85F5D80A38E1}" type="pres">
      <dgm:prSet presAssocID="{329CDA2C-BDC6-4494-B7CA-6A0BD8C383F3}" presName="Name13" presStyleLbl="parChTrans1D2" presStyleIdx="0" presStyleCnt="6"/>
      <dgm:spPr/>
    </dgm:pt>
    <dgm:pt modelId="{65DF436A-771D-457C-90CE-B93F602B04E9}" type="pres">
      <dgm:prSet presAssocID="{20904CC7-209E-43E4-97DE-18668FC6FD4D}" presName="childText" presStyleLbl="bgAcc1" presStyleIdx="0" presStyleCnt="6">
        <dgm:presLayoutVars>
          <dgm:bulletEnabled val="1"/>
        </dgm:presLayoutVars>
      </dgm:prSet>
      <dgm:spPr/>
    </dgm:pt>
    <dgm:pt modelId="{BD7CC475-EA6D-4EF5-AB1E-49EB2A35A7B9}" type="pres">
      <dgm:prSet presAssocID="{B913E328-A9CC-4ECD-9933-EFB813B8E047}" presName="Name13" presStyleLbl="parChTrans1D2" presStyleIdx="1" presStyleCnt="6"/>
      <dgm:spPr/>
    </dgm:pt>
    <dgm:pt modelId="{15109D55-C9B2-40B9-B2E4-3FC2C0E867FF}" type="pres">
      <dgm:prSet presAssocID="{9DDB0C81-3D59-470F-B631-FD27AC4865DC}" presName="childText" presStyleLbl="bgAcc1" presStyleIdx="1" presStyleCnt="6">
        <dgm:presLayoutVars>
          <dgm:bulletEnabled val="1"/>
        </dgm:presLayoutVars>
      </dgm:prSet>
      <dgm:spPr/>
    </dgm:pt>
    <dgm:pt modelId="{B16C3F76-EDC1-4950-AA39-762B91A2B805}" type="pres">
      <dgm:prSet presAssocID="{3F729247-0179-4F32-AB36-DA796895B4DF}" presName="root" presStyleCnt="0"/>
      <dgm:spPr/>
    </dgm:pt>
    <dgm:pt modelId="{600D29C6-30DE-4B73-BEAA-65C2204C89A3}" type="pres">
      <dgm:prSet presAssocID="{3F729247-0179-4F32-AB36-DA796895B4DF}" presName="rootComposite" presStyleCnt="0"/>
      <dgm:spPr/>
    </dgm:pt>
    <dgm:pt modelId="{A6F60A0D-5F56-45C7-B031-44302C3BEEF7}" type="pres">
      <dgm:prSet presAssocID="{3F729247-0179-4F32-AB36-DA796895B4DF}" presName="rootText" presStyleLbl="node1" presStyleIdx="1" presStyleCnt="2"/>
      <dgm:spPr/>
    </dgm:pt>
    <dgm:pt modelId="{2CF29CCD-8F47-4A32-ADC4-161DA1C105B1}" type="pres">
      <dgm:prSet presAssocID="{3F729247-0179-4F32-AB36-DA796895B4DF}" presName="rootConnector" presStyleLbl="node1" presStyleIdx="1" presStyleCnt="2"/>
      <dgm:spPr/>
    </dgm:pt>
    <dgm:pt modelId="{2FC23F02-E048-4347-8C92-48382F089AD8}" type="pres">
      <dgm:prSet presAssocID="{3F729247-0179-4F32-AB36-DA796895B4DF}" presName="childShape" presStyleCnt="0"/>
      <dgm:spPr/>
    </dgm:pt>
    <dgm:pt modelId="{B7046FAB-1AAA-4EBA-96B4-3497335CF8FE}" type="pres">
      <dgm:prSet presAssocID="{0E39B702-066D-41C5-8E7C-335F1603DB6E}" presName="Name13" presStyleLbl="parChTrans1D2" presStyleIdx="2" presStyleCnt="6"/>
      <dgm:spPr/>
    </dgm:pt>
    <dgm:pt modelId="{064D3EB6-8607-4B78-B239-DE7694735B0B}" type="pres">
      <dgm:prSet presAssocID="{183D8F52-E789-4392-BF73-32C69E5172D3}" presName="childText" presStyleLbl="bgAcc1" presStyleIdx="2" presStyleCnt="6">
        <dgm:presLayoutVars>
          <dgm:bulletEnabled val="1"/>
        </dgm:presLayoutVars>
      </dgm:prSet>
      <dgm:spPr/>
    </dgm:pt>
    <dgm:pt modelId="{0FDBE359-04FD-489B-B599-BE5526408712}" type="pres">
      <dgm:prSet presAssocID="{99D8C2D5-42F2-4288-AC57-4BA701EC4043}" presName="Name13" presStyleLbl="parChTrans1D2" presStyleIdx="3" presStyleCnt="6"/>
      <dgm:spPr/>
    </dgm:pt>
    <dgm:pt modelId="{83B15916-9DEC-4A18-8432-CA33659EF64B}" type="pres">
      <dgm:prSet presAssocID="{DF6A85D1-E264-4F8D-9862-A811E04855AC}" presName="childText" presStyleLbl="bgAcc1" presStyleIdx="3" presStyleCnt="6">
        <dgm:presLayoutVars>
          <dgm:bulletEnabled val="1"/>
        </dgm:presLayoutVars>
      </dgm:prSet>
      <dgm:spPr/>
    </dgm:pt>
    <dgm:pt modelId="{13EBBA2A-7D66-4254-82A6-6B7E05B2292B}" type="pres">
      <dgm:prSet presAssocID="{BEAA54BD-A3E6-4864-BD2D-2E322076F2F0}" presName="Name13" presStyleLbl="parChTrans1D2" presStyleIdx="4" presStyleCnt="6"/>
      <dgm:spPr/>
    </dgm:pt>
    <dgm:pt modelId="{B8D35922-5ECF-4C81-AA58-2EF908E834E9}" type="pres">
      <dgm:prSet presAssocID="{7B47DB27-899E-4C51-ACF9-AA81AB0438BF}" presName="childText" presStyleLbl="bgAcc1" presStyleIdx="4" presStyleCnt="6">
        <dgm:presLayoutVars>
          <dgm:bulletEnabled val="1"/>
        </dgm:presLayoutVars>
      </dgm:prSet>
      <dgm:spPr/>
    </dgm:pt>
    <dgm:pt modelId="{A4EE3BA2-0CB0-4AB0-ACDA-1D50E1A04AC1}" type="pres">
      <dgm:prSet presAssocID="{80EBA901-FCBA-4AE7-9E5B-7D1225A9A8D5}" presName="Name13" presStyleLbl="parChTrans1D2" presStyleIdx="5" presStyleCnt="6"/>
      <dgm:spPr/>
    </dgm:pt>
    <dgm:pt modelId="{0D790398-534F-49ED-A5C1-487B78EB0876}" type="pres">
      <dgm:prSet presAssocID="{19D8BFD0-7E21-45A6-AA22-0749DCB6EEC7}" presName="childText" presStyleLbl="bgAcc1" presStyleIdx="5" presStyleCnt="6">
        <dgm:presLayoutVars>
          <dgm:bulletEnabled val="1"/>
        </dgm:presLayoutVars>
      </dgm:prSet>
      <dgm:spPr/>
    </dgm:pt>
  </dgm:ptLst>
  <dgm:cxnLst>
    <dgm:cxn modelId="{53022508-CD36-4F50-B127-D171C477EF53}" srcId="{3F729247-0179-4F32-AB36-DA796895B4DF}" destId="{7B47DB27-899E-4C51-ACF9-AA81AB0438BF}" srcOrd="2" destOrd="0" parTransId="{BEAA54BD-A3E6-4864-BD2D-2E322076F2F0}" sibTransId="{0C118CE6-9AEB-48B0-BCEE-F7604DE165BC}"/>
    <dgm:cxn modelId="{B2E9750D-65DE-4947-B986-8C1E2B3CEF6E}" type="presOf" srcId="{55C7B055-D254-453C-917B-A177418644D3}" destId="{F1EA1456-ECE5-4775-A7FB-8674CB4AE1F7}" srcOrd="0" destOrd="0" presId="urn:microsoft.com/office/officeart/2005/8/layout/hierarchy3"/>
    <dgm:cxn modelId="{488D8B13-2E2C-4C8A-944F-964E328EE176}" type="presOf" srcId="{7B47DB27-899E-4C51-ACF9-AA81AB0438BF}" destId="{B8D35922-5ECF-4C81-AA58-2EF908E834E9}" srcOrd="0" destOrd="0" presId="urn:microsoft.com/office/officeart/2005/8/layout/hierarchy3"/>
    <dgm:cxn modelId="{9B082F1A-463F-46A5-91B9-F0F736A3E87F}" type="presOf" srcId="{DF6A85D1-E264-4F8D-9862-A811E04855AC}" destId="{83B15916-9DEC-4A18-8432-CA33659EF64B}" srcOrd="0" destOrd="0" presId="urn:microsoft.com/office/officeart/2005/8/layout/hierarchy3"/>
    <dgm:cxn modelId="{EA19DF26-1C2C-4B7F-9F21-59C2F277E8D3}" srcId="{6C99957E-F856-4744-B026-04AAEABE2F50}" destId="{9DDB0C81-3D59-470F-B631-FD27AC4865DC}" srcOrd="1" destOrd="0" parTransId="{B913E328-A9CC-4ECD-9933-EFB813B8E047}" sibTransId="{3E4E4A34-E432-400E-A25C-ED75600E83FA}"/>
    <dgm:cxn modelId="{736C052B-7EBB-4B60-BCF1-B3299F6B75DD}" type="presOf" srcId="{329CDA2C-BDC6-4494-B7CA-6A0BD8C383F3}" destId="{9DA43B27-B4BD-4003-8C35-85F5D80A38E1}" srcOrd="0" destOrd="0" presId="urn:microsoft.com/office/officeart/2005/8/layout/hierarchy3"/>
    <dgm:cxn modelId="{C544EE2C-2829-4EA0-A516-F89AF911463D}" srcId="{3F729247-0179-4F32-AB36-DA796895B4DF}" destId="{183D8F52-E789-4392-BF73-32C69E5172D3}" srcOrd="0" destOrd="0" parTransId="{0E39B702-066D-41C5-8E7C-335F1603DB6E}" sibTransId="{FA5FC760-0AFF-48DF-9EA6-3106AA202A25}"/>
    <dgm:cxn modelId="{1BCE7735-3E65-449E-A110-56D3BC16FB61}" srcId="{3F729247-0179-4F32-AB36-DA796895B4DF}" destId="{19D8BFD0-7E21-45A6-AA22-0749DCB6EEC7}" srcOrd="3" destOrd="0" parTransId="{80EBA901-FCBA-4AE7-9E5B-7D1225A9A8D5}" sibTransId="{DEDFB3B5-1701-4091-B7D3-1B81C93DF49D}"/>
    <dgm:cxn modelId="{707DA53B-1661-4F25-8178-71B3DC4E47B1}" type="presOf" srcId="{99D8C2D5-42F2-4288-AC57-4BA701EC4043}" destId="{0FDBE359-04FD-489B-B599-BE5526408712}" srcOrd="0" destOrd="0" presId="urn:microsoft.com/office/officeart/2005/8/layout/hierarchy3"/>
    <dgm:cxn modelId="{829B9045-B061-4BCB-8ACA-6A1392FDA1E4}" type="presOf" srcId="{0E39B702-066D-41C5-8E7C-335F1603DB6E}" destId="{B7046FAB-1AAA-4EBA-96B4-3497335CF8FE}" srcOrd="0" destOrd="0" presId="urn:microsoft.com/office/officeart/2005/8/layout/hierarchy3"/>
    <dgm:cxn modelId="{4F580370-EEA5-4610-B24C-4E6E36695A32}" type="presOf" srcId="{20904CC7-209E-43E4-97DE-18668FC6FD4D}" destId="{65DF436A-771D-457C-90CE-B93F602B04E9}" srcOrd="0" destOrd="0" presId="urn:microsoft.com/office/officeart/2005/8/layout/hierarchy3"/>
    <dgm:cxn modelId="{A35E3C71-7CE1-45F4-B746-4A93110BFF4B}" type="presOf" srcId="{9DDB0C81-3D59-470F-B631-FD27AC4865DC}" destId="{15109D55-C9B2-40B9-B2E4-3FC2C0E867FF}" srcOrd="0" destOrd="0" presId="urn:microsoft.com/office/officeart/2005/8/layout/hierarchy3"/>
    <dgm:cxn modelId="{67143857-C761-4BB0-9B4A-3372BF70B3D7}" srcId="{6C99957E-F856-4744-B026-04AAEABE2F50}" destId="{20904CC7-209E-43E4-97DE-18668FC6FD4D}" srcOrd="0" destOrd="0" parTransId="{329CDA2C-BDC6-4494-B7CA-6A0BD8C383F3}" sibTransId="{AC753A7B-A57D-44D3-B0A4-C07902FEE4F8}"/>
    <dgm:cxn modelId="{99F28787-2149-41A2-9B41-C779AB1D17E8}" srcId="{55C7B055-D254-453C-917B-A177418644D3}" destId="{3F729247-0179-4F32-AB36-DA796895B4DF}" srcOrd="1" destOrd="0" parTransId="{20D7AF14-36E7-483D-87D3-8F10B58CCF3C}" sibTransId="{869F8D56-6732-43AC-959E-3EA587F74F14}"/>
    <dgm:cxn modelId="{7D46078A-CE1F-4C3A-93F4-87990989668B}" type="presOf" srcId="{6C99957E-F856-4744-B026-04AAEABE2F50}" destId="{E8052984-83F9-42C5-AAB6-40B92E36C8D9}" srcOrd="0" destOrd="0" presId="urn:microsoft.com/office/officeart/2005/8/layout/hierarchy3"/>
    <dgm:cxn modelId="{F3EF079B-F81F-4F22-8A4F-0DC743F4A0E2}" type="presOf" srcId="{3F729247-0179-4F32-AB36-DA796895B4DF}" destId="{2CF29CCD-8F47-4A32-ADC4-161DA1C105B1}" srcOrd="1" destOrd="0" presId="urn:microsoft.com/office/officeart/2005/8/layout/hierarchy3"/>
    <dgm:cxn modelId="{4A1384A0-52F5-4EDA-9E76-675A123850B8}" srcId="{3F729247-0179-4F32-AB36-DA796895B4DF}" destId="{DF6A85D1-E264-4F8D-9862-A811E04855AC}" srcOrd="1" destOrd="0" parTransId="{99D8C2D5-42F2-4288-AC57-4BA701EC4043}" sibTransId="{70689598-0C5C-43E0-A6E6-723E89FED1C7}"/>
    <dgm:cxn modelId="{4216CFAD-DA09-4E80-8340-AEEC8C5808E4}" type="presOf" srcId="{BEAA54BD-A3E6-4864-BD2D-2E322076F2F0}" destId="{13EBBA2A-7D66-4254-82A6-6B7E05B2292B}" srcOrd="0" destOrd="0" presId="urn:microsoft.com/office/officeart/2005/8/layout/hierarchy3"/>
    <dgm:cxn modelId="{CA0A49AE-9672-43F1-89F1-53949AC170EC}" type="presOf" srcId="{6C99957E-F856-4744-B026-04AAEABE2F50}" destId="{B554407C-04B3-4CD2-AA7C-BB62B5683ECA}" srcOrd="1" destOrd="0" presId="urn:microsoft.com/office/officeart/2005/8/layout/hierarchy3"/>
    <dgm:cxn modelId="{505921B7-44C6-4836-9F16-EFA068B42E42}" type="presOf" srcId="{19D8BFD0-7E21-45A6-AA22-0749DCB6EEC7}" destId="{0D790398-534F-49ED-A5C1-487B78EB0876}" srcOrd="0" destOrd="0" presId="urn:microsoft.com/office/officeart/2005/8/layout/hierarchy3"/>
    <dgm:cxn modelId="{2F7814BC-D5C1-42A1-8775-D9497BBFD3B6}" type="presOf" srcId="{3F729247-0179-4F32-AB36-DA796895B4DF}" destId="{A6F60A0D-5F56-45C7-B031-44302C3BEEF7}" srcOrd="0" destOrd="0" presId="urn:microsoft.com/office/officeart/2005/8/layout/hierarchy3"/>
    <dgm:cxn modelId="{9DE899BD-E7FD-48F9-90D1-E1E4D504F18F}" type="presOf" srcId="{183D8F52-E789-4392-BF73-32C69E5172D3}" destId="{064D3EB6-8607-4B78-B239-DE7694735B0B}" srcOrd="0" destOrd="0" presId="urn:microsoft.com/office/officeart/2005/8/layout/hierarchy3"/>
    <dgm:cxn modelId="{29B45EC0-0C2D-49E1-8F80-881EE7A0E726}" srcId="{55C7B055-D254-453C-917B-A177418644D3}" destId="{6C99957E-F856-4744-B026-04AAEABE2F50}" srcOrd="0" destOrd="0" parTransId="{6D41E586-6302-4A62-9957-70C567B81BCE}" sibTransId="{0B61BC20-A855-4ADD-8DA3-8A4F72A5E6DD}"/>
    <dgm:cxn modelId="{881B8AFB-8946-4301-B0AD-4D8FA17034A5}" type="presOf" srcId="{B913E328-A9CC-4ECD-9933-EFB813B8E047}" destId="{BD7CC475-EA6D-4EF5-AB1E-49EB2A35A7B9}" srcOrd="0" destOrd="0" presId="urn:microsoft.com/office/officeart/2005/8/layout/hierarchy3"/>
    <dgm:cxn modelId="{0FBA3AFD-9253-48DF-9E79-9DB4F305A412}" type="presOf" srcId="{80EBA901-FCBA-4AE7-9E5B-7D1225A9A8D5}" destId="{A4EE3BA2-0CB0-4AB0-ACDA-1D50E1A04AC1}" srcOrd="0" destOrd="0" presId="urn:microsoft.com/office/officeart/2005/8/layout/hierarchy3"/>
    <dgm:cxn modelId="{43003D74-7FA6-4CEF-8195-962E14376F9B}" type="presParOf" srcId="{F1EA1456-ECE5-4775-A7FB-8674CB4AE1F7}" destId="{4A9257F6-38CB-4D91-B773-99073F57EF4E}" srcOrd="0" destOrd="0" presId="urn:microsoft.com/office/officeart/2005/8/layout/hierarchy3"/>
    <dgm:cxn modelId="{C0754FAC-7901-4D6F-A3F4-175A9EBE0B86}" type="presParOf" srcId="{4A9257F6-38CB-4D91-B773-99073F57EF4E}" destId="{DF4D55AD-9F5D-4CBA-A51A-6793036D1099}" srcOrd="0" destOrd="0" presId="urn:microsoft.com/office/officeart/2005/8/layout/hierarchy3"/>
    <dgm:cxn modelId="{8053237A-B13D-4C0D-AD8F-3CA28470B912}" type="presParOf" srcId="{DF4D55AD-9F5D-4CBA-A51A-6793036D1099}" destId="{E8052984-83F9-42C5-AAB6-40B92E36C8D9}" srcOrd="0" destOrd="0" presId="urn:microsoft.com/office/officeart/2005/8/layout/hierarchy3"/>
    <dgm:cxn modelId="{50C89771-6F0B-4E45-A1A8-9E7193CEBAA3}" type="presParOf" srcId="{DF4D55AD-9F5D-4CBA-A51A-6793036D1099}" destId="{B554407C-04B3-4CD2-AA7C-BB62B5683ECA}" srcOrd="1" destOrd="0" presId="urn:microsoft.com/office/officeart/2005/8/layout/hierarchy3"/>
    <dgm:cxn modelId="{BCA4B60C-FA32-4F1F-B7CB-4F66DC682219}" type="presParOf" srcId="{4A9257F6-38CB-4D91-B773-99073F57EF4E}" destId="{F7DA2E5B-0F79-45BC-89C6-0EA5EF9B8340}" srcOrd="1" destOrd="0" presId="urn:microsoft.com/office/officeart/2005/8/layout/hierarchy3"/>
    <dgm:cxn modelId="{B47989B7-5661-46CC-A4A4-838385E1F2B4}" type="presParOf" srcId="{F7DA2E5B-0F79-45BC-89C6-0EA5EF9B8340}" destId="{9DA43B27-B4BD-4003-8C35-85F5D80A38E1}" srcOrd="0" destOrd="0" presId="urn:microsoft.com/office/officeart/2005/8/layout/hierarchy3"/>
    <dgm:cxn modelId="{F1E0054A-61FA-4F95-9191-731EB56CCFAC}" type="presParOf" srcId="{F7DA2E5B-0F79-45BC-89C6-0EA5EF9B8340}" destId="{65DF436A-771D-457C-90CE-B93F602B04E9}" srcOrd="1" destOrd="0" presId="urn:microsoft.com/office/officeart/2005/8/layout/hierarchy3"/>
    <dgm:cxn modelId="{CA732BA0-40F1-4F1A-A947-AD95C977B329}" type="presParOf" srcId="{F7DA2E5B-0F79-45BC-89C6-0EA5EF9B8340}" destId="{BD7CC475-EA6D-4EF5-AB1E-49EB2A35A7B9}" srcOrd="2" destOrd="0" presId="urn:microsoft.com/office/officeart/2005/8/layout/hierarchy3"/>
    <dgm:cxn modelId="{82BF7288-D90A-4D94-9714-BCE5516D15A1}" type="presParOf" srcId="{F7DA2E5B-0F79-45BC-89C6-0EA5EF9B8340}" destId="{15109D55-C9B2-40B9-B2E4-3FC2C0E867FF}" srcOrd="3" destOrd="0" presId="urn:microsoft.com/office/officeart/2005/8/layout/hierarchy3"/>
    <dgm:cxn modelId="{F9118C3C-5F64-4E55-9A22-782E8E5DBFC0}" type="presParOf" srcId="{F1EA1456-ECE5-4775-A7FB-8674CB4AE1F7}" destId="{B16C3F76-EDC1-4950-AA39-762B91A2B805}" srcOrd="1" destOrd="0" presId="urn:microsoft.com/office/officeart/2005/8/layout/hierarchy3"/>
    <dgm:cxn modelId="{959D9174-CB98-421F-BC60-B83802C94E8E}" type="presParOf" srcId="{B16C3F76-EDC1-4950-AA39-762B91A2B805}" destId="{600D29C6-30DE-4B73-BEAA-65C2204C89A3}" srcOrd="0" destOrd="0" presId="urn:microsoft.com/office/officeart/2005/8/layout/hierarchy3"/>
    <dgm:cxn modelId="{E5F56627-ACDA-42DC-A70C-1BE8A0931C51}" type="presParOf" srcId="{600D29C6-30DE-4B73-BEAA-65C2204C89A3}" destId="{A6F60A0D-5F56-45C7-B031-44302C3BEEF7}" srcOrd="0" destOrd="0" presId="urn:microsoft.com/office/officeart/2005/8/layout/hierarchy3"/>
    <dgm:cxn modelId="{E9894DC6-A536-49F9-9A39-B076FE259ABF}" type="presParOf" srcId="{600D29C6-30DE-4B73-BEAA-65C2204C89A3}" destId="{2CF29CCD-8F47-4A32-ADC4-161DA1C105B1}" srcOrd="1" destOrd="0" presId="urn:microsoft.com/office/officeart/2005/8/layout/hierarchy3"/>
    <dgm:cxn modelId="{1992806A-2A54-490D-BA75-DE471C86E65F}" type="presParOf" srcId="{B16C3F76-EDC1-4950-AA39-762B91A2B805}" destId="{2FC23F02-E048-4347-8C92-48382F089AD8}" srcOrd="1" destOrd="0" presId="urn:microsoft.com/office/officeart/2005/8/layout/hierarchy3"/>
    <dgm:cxn modelId="{F5A697A5-FDA7-485C-865A-A871459EAFA4}" type="presParOf" srcId="{2FC23F02-E048-4347-8C92-48382F089AD8}" destId="{B7046FAB-1AAA-4EBA-96B4-3497335CF8FE}" srcOrd="0" destOrd="0" presId="urn:microsoft.com/office/officeart/2005/8/layout/hierarchy3"/>
    <dgm:cxn modelId="{188BF0C2-0CD5-4889-A907-1A8BC88F6EE0}" type="presParOf" srcId="{2FC23F02-E048-4347-8C92-48382F089AD8}" destId="{064D3EB6-8607-4B78-B239-DE7694735B0B}" srcOrd="1" destOrd="0" presId="urn:microsoft.com/office/officeart/2005/8/layout/hierarchy3"/>
    <dgm:cxn modelId="{4750B795-22BC-4814-AF87-9C2FDEB9C3E2}" type="presParOf" srcId="{2FC23F02-E048-4347-8C92-48382F089AD8}" destId="{0FDBE359-04FD-489B-B599-BE5526408712}" srcOrd="2" destOrd="0" presId="urn:microsoft.com/office/officeart/2005/8/layout/hierarchy3"/>
    <dgm:cxn modelId="{784551F0-3D47-4DC9-9DEE-DD5CD64ED22B}" type="presParOf" srcId="{2FC23F02-E048-4347-8C92-48382F089AD8}" destId="{83B15916-9DEC-4A18-8432-CA33659EF64B}" srcOrd="3" destOrd="0" presId="urn:microsoft.com/office/officeart/2005/8/layout/hierarchy3"/>
    <dgm:cxn modelId="{4B9DF458-008F-4815-BAF9-D2EE35EDCC1D}" type="presParOf" srcId="{2FC23F02-E048-4347-8C92-48382F089AD8}" destId="{13EBBA2A-7D66-4254-82A6-6B7E05B2292B}" srcOrd="4" destOrd="0" presId="urn:microsoft.com/office/officeart/2005/8/layout/hierarchy3"/>
    <dgm:cxn modelId="{F78AA849-17C5-4137-B4BC-35086D3F52BF}" type="presParOf" srcId="{2FC23F02-E048-4347-8C92-48382F089AD8}" destId="{B8D35922-5ECF-4C81-AA58-2EF908E834E9}" srcOrd="5" destOrd="0" presId="urn:microsoft.com/office/officeart/2005/8/layout/hierarchy3"/>
    <dgm:cxn modelId="{0C34DFCF-4DB7-4D40-8AC0-8F395CD77C25}" type="presParOf" srcId="{2FC23F02-E048-4347-8C92-48382F089AD8}" destId="{A4EE3BA2-0CB0-4AB0-ACDA-1D50E1A04AC1}" srcOrd="6" destOrd="0" presId="urn:microsoft.com/office/officeart/2005/8/layout/hierarchy3"/>
    <dgm:cxn modelId="{86AB3D03-B983-49F1-A824-9A9FC8DFC693}" type="presParOf" srcId="{2FC23F02-E048-4347-8C92-48382F089AD8}" destId="{0D790398-534F-49ED-A5C1-487B78EB0876}"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FA046A-B729-498F-A8F2-FF87D1CF56B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AE5BD9D-5578-40E0-B19D-782B92554D0F}">
      <dgm:prSet/>
      <dgm:spPr/>
      <dgm:t>
        <a:bodyPr/>
        <a:lstStyle/>
        <a:p>
          <a:r>
            <a:rPr lang="en-US" baseline="0" dirty="0"/>
            <a:t>Add PnP JS NPM packages</a:t>
          </a:r>
          <a:endParaRPr lang="en-US" dirty="0"/>
        </a:p>
      </dgm:t>
    </dgm:pt>
    <dgm:pt modelId="{09B7E89D-D0CF-4E64-B8F3-62638270DAB2}" type="parTrans" cxnId="{C738A72D-1F85-40AB-B905-1AEE41CDA11D}">
      <dgm:prSet/>
      <dgm:spPr/>
      <dgm:t>
        <a:bodyPr/>
        <a:lstStyle/>
        <a:p>
          <a:endParaRPr lang="en-US"/>
        </a:p>
      </dgm:t>
    </dgm:pt>
    <dgm:pt modelId="{02F3FD28-1A4D-455F-BEBC-9764540F4751}" type="sibTrans" cxnId="{C738A72D-1F85-40AB-B905-1AEE41CDA11D}">
      <dgm:prSet/>
      <dgm:spPr/>
      <dgm:t>
        <a:bodyPr/>
        <a:lstStyle/>
        <a:p>
          <a:endParaRPr lang="en-US"/>
        </a:p>
      </dgm:t>
    </dgm:pt>
    <dgm:pt modelId="{6614200D-A83C-4C74-A7B2-0EA6DF135F0D}">
      <dgm:prSet/>
      <dgm:spPr/>
      <dgm:t>
        <a:bodyPr/>
        <a:lstStyle/>
        <a:p>
          <a:r>
            <a:rPr lang="en-US" dirty="0"/>
            <a:t>Build command chain</a:t>
          </a:r>
        </a:p>
      </dgm:t>
    </dgm:pt>
    <dgm:pt modelId="{D062DFBC-EE5D-41B6-A158-48203D9E8EFA}" type="parTrans" cxnId="{1D973B33-3A80-4453-9927-E3C2D63D598E}">
      <dgm:prSet/>
      <dgm:spPr/>
      <dgm:t>
        <a:bodyPr/>
        <a:lstStyle/>
        <a:p>
          <a:endParaRPr lang="en-US"/>
        </a:p>
      </dgm:t>
    </dgm:pt>
    <dgm:pt modelId="{4F9AF3D4-CB6D-44DC-B272-4F4A6FB5E5FC}" type="sibTrans" cxnId="{1D973B33-3A80-4453-9927-E3C2D63D598E}">
      <dgm:prSet/>
      <dgm:spPr/>
      <dgm:t>
        <a:bodyPr/>
        <a:lstStyle/>
        <a:p>
          <a:endParaRPr lang="en-US"/>
        </a:p>
      </dgm:t>
    </dgm:pt>
    <dgm:pt modelId="{D8994406-A713-4709-B1FD-78E6D00ED01D}">
      <dgm:prSet/>
      <dgm:spPr/>
      <dgm:t>
        <a:bodyPr/>
        <a:lstStyle/>
        <a:p>
          <a:r>
            <a:rPr lang="en-US" baseline="0" dirty="0"/>
            <a:t>Implement promises handlers</a:t>
          </a:r>
          <a:endParaRPr lang="en-US" dirty="0"/>
        </a:p>
      </dgm:t>
    </dgm:pt>
    <dgm:pt modelId="{6A391A64-0C7E-4C73-899D-15D334AFC7BE}" type="parTrans" cxnId="{053B0BCD-2466-4EB2-B21A-440F6213CE90}">
      <dgm:prSet/>
      <dgm:spPr/>
      <dgm:t>
        <a:bodyPr/>
        <a:lstStyle/>
        <a:p>
          <a:endParaRPr lang="en-US"/>
        </a:p>
      </dgm:t>
    </dgm:pt>
    <dgm:pt modelId="{EAF7B2B6-E05F-47B6-9BEE-0D7F2E5B96F3}" type="sibTrans" cxnId="{053B0BCD-2466-4EB2-B21A-440F6213CE90}">
      <dgm:prSet/>
      <dgm:spPr/>
      <dgm:t>
        <a:bodyPr/>
        <a:lstStyle/>
        <a:p>
          <a:endParaRPr lang="en-US"/>
        </a:p>
      </dgm:t>
    </dgm:pt>
    <dgm:pt modelId="{D89E0973-8A3E-43C9-A495-78001F36FA01}">
      <dgm:prSet/>
      <dgm:spPr/>
      <dgm:t>
        <a:bodyPr/>
        <a:lstStyle/>
        <a:p>
          <a:r>
            <a:rPr lang="en-US" baseline="0" dirty="0"/>
            <a:t>Use retrieved data</a:t>
          </a:r>
          <a:endParaRPr lang="en-US" dirty="0"/>
        </a:p>
      </dgm:t>
    </dgm:pt>
    <dgm:pt modelId="{3ED6DAE0-0747-4CD0-A845-94E208F7A1C6}" type="parTrans" cxnId="{7C7EA450-1E32-47D3-ABB6-3DA4860ED775}">
      <dgm:prSet/>
      <dgm:spPr/>
      <dgm:t>
        <a:bodyPr/>
        <a:lstStyle/>
        <a:p>
          <a:endParaRPr lang="en-US"/>
        </a:p>
      </dgm:t>
    </dgm:pt>
    <dgm:pt modelId="{01597BF6-691E-43A3-9DC5-3EAF21D49931}" type="sibTrans" cxnId="{7C7EA450-1E32-47D3-ABB6-3DA4860ED775}">
      <dgm:prSet/>
      <dgm:spPr/>
      <dgm:t>
        <a:bodyPr/>
        <a:lstStyle/>
        <a:p>
          <a:endParaRPr lang="en-US"/>
        </a:p>
      </dgm:t>
    </dgm:pt>
    <dgm:pt modelId="{723E17FC-45B8-46DD-8E06-2573939D7246}" type="pres">
      <dgm:prSet presAssocID="{ADFA046A-B729-498F-A8F2-FF87D1CF56B2}" presName="CompostProcess" presStyleCnt="0">
        <dgm:presLayoutVars>
          <dgm:dir/>
          <dgm:resizeHandles val="exact"/>
        </dgm:presLayoutVars>
      </dgm:prSet>
      <dgm:spPr/>
    </dgm:pt>
    <dgm:pt modelId="{18FDEEAB-8E72-4196-A1B3-AD194F64A053}" type="pres">
      <dgm:prSet presAssocID="{ADFA046A-B729-498F-A8F2-FF87D1CF56B2}" presName="arrow" presStyleLbl="bgShp" presStyleIdx="0" presStyleCnt="1"/>
      <dgm:spPr/>
    </dgm:pt>
    <dgm:pt modelId="{9E1DC488-98C6-4617-A490-6037D6397720}" type="pres">
      <dgm:prSet presAssocID="{ADFA046A-B729-498F-A8F2-FF87D1CF56B2}" presName="linearProcess" presStyleCnt="0"/>
      <dgm:spPr/>
    </dgm:pt>
    <dgm:pt modelId="{BB4B4492-2E1C-4A0F-A1FF-24BA7DF95DCA}" type="pres">
      <dgm:prSet presAssocID="{4AE5BD9D-5578-40E0-B19D-782B92554D0F}" presName="textNode" presStyleLbl="node1" presStyleIdx="0" presStyleCnt="4">
        <dgm:presLayoutVars>
          <dgm:bulletEnabled val="1"/>
        </dgm:presLayoutVars>
      </dgm:prSet>
      <dgm:spPr/>
    </dgm:pt>
    <dgm:pt modelId="{40E64515-6C45-48B9-A889-438431888740}" type="pres">
      <dgm:prSet presAssocID="{02F3FD28-1A4D-455F-BEBC-9764540F4751}" presName="sibTrans" presStyleCnt="0"/>
      <dgm:spPr/>
    </dgm:pt>
    <dgm:pt modelId="{1F14241B-0DFC-4D39-BEFB-4203CC8F0C3C}" type="pres">
      <dgm:prSet presAssocID="{6614200D-A83C-4C74-A7B2-0EA6DF135F0D}" presName="textNode" presStyleLbl="node1" presStyleIdx="1" presStyleCnt="4">
        <dgm:presLayoutVars>
          <dgm:bulletEnabled val="1"/>
        </dgm:presLayoutVars>
      </dgm:prSet>
      <dgm:spPr/>
    </dgm:pt>
    <dgm:pt modelId="{E60AE9EA-4B75-45F0-B742-8660D22FD72E}" type="pres">
      <dgm:prSet presAssocID="{4F9AF3D4-CB6D-44DC-B272-4F4A6FB5E5FC}" presName="sibTrans" presStyleCnt="0"/>
      <dgm:spPr/>
    </dgm:pt>
    <dgm:pt modelId="{075E8F99-E56D-40DE-BB3A-B1CE5C778863}" type="pres">
      <dgm:prSet presAssocID="{D8994406-A713-4709-B1FD-78E6D00ED01D}" presName="textNode" presStyleLbl="node1" presStyleIdx="2" presStyleCnt="4">
        <dgm:presLayoutVars>
          <dgm:bulletEnabled val="1"/>
        </dgm:presLayoutVars>
      </dgm:prSet>
      <dgm:spPr/>
    </dgm:pt>
    <dgm:pt modelId="{143B4A7D-D7D1-4078-8EC3-2E099DA0E6C2}" type="pres">
      <dgm:prSet presAssocID="{EAF7B2B6-E05F-47B6-9BEE-0D7F2E5B96F3}" presName="sibTrans" presStyleCnt="0"/>
      <dgm:spPr/>
    </dgm:pt>
    <dgm:pt modelId="{1094483D-004A-4149-88C3-170E3B256533}" type="pres">
      <dgm:prSet presAssocID="{D89E0973-8A3E-43C9-A495-78001F36FA01}" presName="textNode" presStyleLbl="node1" presStyleIdx="3" presStyleCnt="4">
        <dgm:presLayoutVars>
          <dgm:bulletEnabled val="1"/>
        </dgm:presLayoutVars>
      </dgm:prSet>
      <dgm:spPr/>
    </dgm:pt>
  </dgm:ptLst>
  <dgm:cxnLst>
    <dgm:cxn modelId="{28D2F021-29F7-4D0B-82D6-D5F1D95F300D}" type="presOf" srcId="{ADFA046A-B729-498F-A8F2-FF87D1CF56B2}" destId="{723E17FC-45B8-46DD-8E06-2573939D7246}" srcOrd="0" destOrd="0" presId="urn:microsoft.com/office/officeart/2005/8/layout/hProcess9"/>
    <dgm:cxn modelId="{C738A72D-1F85-40AB-B905-1AEE41CDA11D}" srcId="{ADFA046A-B729-498F-A8F2-FF87D1CF56B2}" destId="{4AE5BD9D-5578-40E0-B19D-782B92554D0F}" srcOrd="0" destOrd="0" parTransId="{09B7E89D-D0CF-4E64-B8F3-62638270DAB2}" sibTransId="{02F3FD28-1A4D-455F-BEBC-9764540F4751}"/>
    <dgm:cxn modelId="{1D973B33-3A80-4453-9927-E3C2D63D598E}" srcId="{ADFA046A-B729-498F-A8F2-FF87D1CF56B2}" destId="{6614200D-A83C-4C74-A7B2-0EA6DF135F0D}" srcOrd="1" destOrd="0" parTransId="{D062DFBC-EE5D-41B6-A158-48203D9E8EFA}" sibTransId="{4F9AF3D4-CB6D-44DC-B272-4F4A6FB5E5FC}"/>
    <dgm:cxn modelId="{7C7EA450-1E32-47D3-ABB6-3DA4860ED775}" srcId="{ADFA046A-B729-498F-A8F2-FF87D1CF56B2}" destId="{D89E0973-8A3E-43C9-A495-78001F36FA01}" srcOrd="3" destOrd="0" parTransId="{3ED6DAE0-0747-4CD0-A845-94E208F7A1C6}" sibTransId="{01597BF6-691E-43A3-9DC5-3EAF21D49931}"/>
    <dgm:cxn modelId="{AA08F8B0-6BEE-4C3A-9BB6-8BA669E10559}" type="presOf" srcId="{D89E0973-8A3E-43C9-A495-78001F36FA01}" destId="{1094483D-004A-4149-88C3-170E3B256533}" srcOrd="0" destOrd="0" presId="urn:microsoft.com/office/officeart/2005/8/layout/hProcess9"/>
    <dgm:cxn modelId="{EC3505C1-736C-4C1A-B60B-3611F17C6C35}" type="presOf" srcId="{D8994406-A713-4709-B1FD-78E6D00ED01D}" destId="{075E8F99-E56D-40DE-BB3A-B1CE5C778863}" srcOrd="0" destOrd="0" presId="urn:microsoft.com/office/officeart/2005/8/layout/hProcess9"/>
    <dgm:cxn modelId="{053B0BCD-2466-4EB2-B21A-440F6213CE90}" srcId="{ADFA046A-B729-498F-A8F2-FF87D1CF56B2}" destId="{D8994406-A713-4709-B1FD-78E6D00ED01D}" srcOrd="2" destOrd="0" parTransId="{6A391A64-0C7E-4C73-899D-15D334AFC7BE}" sibTransId="{EAF7B2B6-E05F-47B6-9BEE-0D7F2E5B96F3}"/>
    <dgm:cxn modelId="{739F26EB-79E1-471F-8789-CD8D972CF71C}" type="presOf" srcId="{6614200D-A83C-4C74-A7B2-0EA6DF135F0D}" destId="{1F14241B-0DFC-4D39-BEFB-4203CC8F0C3C}" srcOrd="0" destOrd="0" presId="urn:microsoft.com/office/officeart/2005/8/layout/hProcess9"/>
    <dgm:cxn modelId="{FBACECF4-58C5-49E0-929F-6BE41E73825B}" type="presOf" srcId="{4AE5BD9D-5578-40E0-B19D-782B92554D0F}" destId="{BB4B4492-2E1C-4A0F-A1FF-24BA7DF95DCA}" srcOrd="0" destOrd="0" presId="urn:microsoft.com/office/officeart/2005/8/layout/hProcess9"/>
    <dgm:cxn modelId="{3646D1AD-BFE7-4D7A-8694-CB279CB2B90D}" type="presParOf" srcId="{723E17FC-45B8-46DD-8E06-2573939D7246}" destId="{18FDEEAB-8E72-4196-A1B3-AD194F64A053}" srcOrd="0" destOrd="0" presId="urn:microsoft.com/office/officeart/2005/8/layout/hProcess9"/>
    <dgm:cxn modelId="{19F9A0A2-12FE-40D4-817B-AC426CC5612F}" type="presParOf" srcId="{723E17FC-45B8-46DD-8E06-2573939D7246}" destId="{9E1DC488-98C6-4617-A490-6037D6397720}" srcOrd="1" destOrd="0" presId="urn:microsoft.com/office/officeart/2005/8/layout/hProcess9"/>
    <dgm:cxn modelId="{EC52FCA6-1A2B-4CC7-814B-380D3463B1B2}" type="presParOf" srcId="{9E1DC488-98C6-4617-A490-6037D6397720}" destId="{BB4B4492-2E1C-4A0F-A1FF-24BA7DF95DCA}" srcOrd="0" destOrd="0" presId="urn:microsoft.com/office/officeart/2005/8/layout/hProcess9"/>
    <dgm:cxn modelId="{CED2F9BF-2F3D-4F26-BAF4-A3FBB5296059}" type="presParOf" srcId="{9E1DC488-98C6-4617-A490-6037D6397720}" destId="{40E64515-6C45-48B9-A889-438431888740}" srcOrd="1" destOrd="0" presId="urn:microsoft.com/office/officeart/2005/8/layout/hProcess9"/>
    <dgm:cxn modelId="{1B2EF3A4-A441-4A0C-AE9E-F6140DE46A8A}" type="presParOf" srcId="{9E1DC488-98C6-4617-A490-6037D6397720}" destId="{1F14241B-0DFC-4D39-BEFB-4203CC8F0C3C}" srcOrd="2" destOrd="0" presId="urn:microsoft.com/office/officeart/2005/8/layout/hProcess9"/>
    <dgm:cxn modelId="{06A7CB07-4D50-451F-8F80-A587223E79B9}" type="presParOf" srcId="{9E1DC488-98C6-4617-A490-6037D6397720}" destId="{E60AE9EA-4B75-45F0-B742-8660D22FD72E}" srcOrd="3" destOrd="0" presId="urn:microsoft.com/office/officeart/2005/8/layout/hProcess9"/>
    <dgm:cxn modelId="{7A65643B-5451-44E8-A69A-8E29FC1111F7}" type="presParOf" srcId="{9E1DC488-98C6-4617-A490-6037D6397720}" destId="{075E8F99-E56D-40DE-BB3A-B1CE5C778863}" srcOrd="4" destOrd="0" presId="urn:microsoft.com/office/officeart/2005/8/layout/hProcess9"/>
    <dgm:cxn modelId="{D54A985A-02A2-4093-82FF-D5D0E6824115}" type="presParOf" srcId="{9E1DC488-98C6-4617-A490-6037D6397720}" destId="{143B4A7D-D7D1-4078-8EC3-2E099DA0E6C2}" srcOrd="5" destOrd="0" presId="urn:microsoft.com/office/officeart/2005/8/layout/hProcess9"/>
    <dgm:cxn modelId="{CDF96492-4D2C-4262-BEFF-EFDB9E63259C}" type="presParOf" srcId="{9E1DC488-98C6-4617-A490-6037D6397720}" destId="{1094483D-004A-4149-88C3-170E3B256533}"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4616EB-ED30-45D3-87EA-514858EC24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767E7B0-0C0E-416A-AF8F-F1CC662C08CA}">
      <dgm:prSet/>
      <dgm:spPr/>
      <dgm:t>
        <a:bodyPr/>
        <a:lstStyle/>
        <a:p>
          <a:r>
            <a:rPr lang="en-US" baseline="0" dirty="0"/>
            <a:t>What are selective imports for in PnP JS v2</a:t>
          </a:r>
          <a:endParaRPr lang="en-US" dirty="0"/>
        </a:p>
      </dgm:t>
    </dgm:pt>
    <dgm:pt modelId="{0DBAC9D9-1B83-42D8-9E50-7D641FF8455D}" type="parTrans" cxnId="{621848BE-FCF0-4BE0-9AC5-EF0B04A7F319}">
      <dgm:prSet/>
      <dgm:spPr/>
      <dgm:t>
        <a:bodyPr/>
        <a:lstStyle/>
        <a:p>
          <a:endParaRPr lang="en-US"/>
        </a:p>
      </dgm:t>
    </dgm:pt>
    <dgm:pt modelId="{697CBF96-3D0C-4B42-9D20-0D098511D59B}" type="sibTrans" cxnId="{621848BE-FCF0-4BE0-9AC5-EF0B04A7F319}">
      <dgm:prSet/>
      <dgm:spPr/>
      <dgm:t>
        <a:bodyPr/>
        <a:lstStyle/>
        <a:p>
          <a:endParaRPr lang="en-US"/>
        </a:p>
      </dgm:t>
    </dgm:pt>
    <dgm:pt modelId="{C2E6AC2A-602D-4195-83B0-D34C49C8C2F9}">
      <dgm:prSet/>
      <dgm:spPr/>
      <dgm:t>
        <a:bodyPr/>
        <a:lstStyle/>
        <a:p>
          <a:pPr>
            <a:buNone/>
          </a:pPr>
          <a:r>
            <a:rPr lang="en-US" dirty="0"/>
            <a:t>Can you update content with PnP JS v2</a:t>
          </a:r>
        </a:p>
      </dgm:t>
    </dgm:pt>
    <dgm:pt modelId="{F76D4348-844A-4220-8D45-80F55A0441AC}" type="parTrans" cxnId="{C4539181-DD8C-4B88-9B2F-BAF7004FA9AA}">
      <dgm:prSet/>
      <dgm:spPr/>
      <dgm:t>
        <a:bodyPr/>
        <a:lstStyle/>
        <a:p>
          <a:endParaRPr lang="en-US"/>
        </a:p>
      </dgm:t>
    </dgm:pt>
    <dgm:pt modelId="{67B11960-D58C-4589-A303-B7488199B070}" type="sibTrans" cxnId="{C4539181-DD8C-4B88-9B2F-BAF7004FA9AA}">
      <dgm:prSet/>
      <dgm:spPr/>
      <dgm:t>
        <a:bodyPr/>
        <a:lstStyle/>
        <a:p>
          <a:endParaRPr lang="en-US"/>
        </a:p>
      </dgm:t>
    </dgm:pt>
    <dgm:pt modelId="{163DC64D-9E10-456B-9C5E-A9B36962CE0B}">
      <dgm:prSet/>
      <dgm:spPr/>
      <dgm:t>
        <a:bodyPr/>
        <a:lstStyle/>
        <a:p>
          <a:r>
            <a:rPr lang="en-US" dirty="0"/>
            <a:t>Can you use Caching and Batching in the same request</a:t>
          </a:r>
        </a:p>
      </dgm:t>
    </dgm:pt>
    <dgm:pt modelId="{4054CA93-5954-4EC2-AE09-C1FABB24D471}" type="parTrans" cxnId="{9EFB27DB-867D-4940-9379-D43AF18C5CF7}">
      <dgm:prSet/>
      <dgm:spPr/>
      <dgm:t>
        <a:bodyPr/>
        <a:lstStyle/>
        <a:p>
          <a:endParaRPr lang="en-US"/>
        </a:p>
      </dgm:t>
    </dgm:pt>
    <dgm:pt modelId="{3E7D00CD-99A9-4730-AE4F-BA19F9D236A1}" type="sibTrans" cxnId="{9EFB27DB-867D-4940-9379-D43AF18C5CF7}">
      <dgm:prSet/>
      <dgm:spPr/>
      <dgm:t>
        <a:bodyPr/>
        <a:lstStyle/>
        <a:p>
          <a:endParaRPr lang="en-US"/>
        </a:p>
      </dgm:t>
    </dgm:pt>
    <dgm:pt modelId="{9F2E5D7A-927D-46EC-BB32-E48367645AF9}">
      <dgm:prSet/>
      <dgm:spPr/>
      <dgm:t>
        <a:bodyPr/>
        <a:lstStyle/>
        <a:p>
          <a:r>
            <a:rPr lang="en-US" dirty="0"/>
            <a:t>Can you elevate to more rights than the current user has in PnP JS</a:t>
          </a:r>
        </a:p>
      </dgm:t>
    </dgm:pt>
    <dgm:pt modelId="{DFDFF67F-2023-4B1B-8439-58D2A6B85338}" type="parTrans" cxnId="{D909E234-37B4-4766-B1F5-FB2A1AE0EB27}">
      <dgm:prSet/>
      <dgm:spPr/>
      <dgm:t>
        <a:bodyPr/>
        <a:lstStyle/>
        <a:p>
          <a:endParaRPr lang="en-US"/>
        </a:p>
      </dgm:t>
    </dgm:pt>
    <dgm:pt modelId="{EDB4B0DF-9FEE-42A7-B738-E13DF9B2E11D}" type="sibTrans" cxnId="{D909E234-37B4-4766-B1F5-FB2A1AE0EB27}">
      <dgm:prSet/>
      <dgm:spPr/>
      <dgm:t>
        <a:bodyPr/>
        <a:lstStyle/>
        <a:p>
          <a:endParaRPr lang="en-US"/>
        </a:p>
      </dgm:t>
    </dgm:pt>
    <dgm:pt modelId="{EFEDE419-895C-4541-8103-5FE82BE00364}">
      <dgm:prSet/>
      <dgm:spPr/>
      <dgm:t>
        <a:bodyPr/>
        <a:lstStyle/>
        <a:p>
          <a:pPr>
            <a:buNone/>
          </a:pPr>
          <a:r>
            <a:rPr lang="en-US" dirty="0"/>
            <a:t>Allows </a:t>
          </a:r>
          <a:r>
            <a:rPr lang="en-US" dirty="0" err="1"/>
            <a:t>WebPack</a:t>
          </a:r>
          <a:r>
            <a:rPr lang="en-US" dirty="0"/>
            <a:t> to only bundle those types that you are using. Causes the JavaScript bundle to become smaller.</a:t>
          </a:r>
        </a:p>
      </dgm:t>
    </dgm:pt>
    <dgm:pt modelId="{B5BC0F38-CCE0-4D5B-A514-20C492D90F62}" type="parTrans" cxnId="{AF0239BC-9CE1-44C3-BD50-95997BF3D05C}">
      <dgm:prSet/>
      <dgm:spPr/>
      <dgm:t>
        <a:bodyPr/>
        <a:lstStyle/>
        <a:p>
          <a:endParaRPr lang="en-US"/>
        </a:p>
      </dgm:t>
    </dgm:pt>
    <dgm:pt modelId="{46B9C2A5-78AD-4F54-83C7-E9E22B984A16}" type="sibTrans" cxnId="{AF0239BC-9CE1-44C3-BD50-95997BF3D05C}">
      <dgm:prSet/>
      <dgm:spPr/>
      <dgm:t>
        <a:bodyPr/>
        <a:lstStyle/>
        <a:p>
          <a:endParaRPr lang="en-US"/>
        </a:p>
      </dgm:t>
    </dgm:pt>
    <dgm:pt modelId="{975A8346-22E6-49C3-9E80-21EE6A0E4EA5}">
      <dgm:prSet/>
      <dgm:spPr/>
      <dgm:t>
        <a:bodyPr/>
        <a:lstStyle/>
        <a:p>
          <a:pPr>
            <a:buNone/>
          </a:pPr>
          <a:r>
            <a:rPr lang="en-US" dirty="0"/>
            <a:t>Yes, just call Update({ Title: ‘My new title’, Description: ‘My new description })</a:t>
          </a:r>
        </a:p>
      </dgm:t>
    </dgm:pt>
    <dgm:pt modelId="{70AE2244-7D6C-4A43-AE7A-3B3EEC04117C}" type="parTrans" cxnId="{35B63CED-36E8-4D97-BD11-28BE7EC69567}">
      <dgm:prSet/>
      <dgm:spPr/>
      <dgm:t>
        <a:bodyPr/>
        <a:lstStyle/>
        <a:p>
          <a:endParaRPr lang="en-US"/>
        </a:p>
      </dgm:t>
    </dgm:pt>
    <dgm:pt modelId="{819C9555-C9CB-4EB8-B7D0-C10ACA6DBB05}" type="sibTrans" cxnId="{35B63CED-36E8-4D97-BD11-28BE7EC69567}">
      <dgm:prSet/>
      <dgm:spPr/>
      <dgm:t>
        <a:bodyPr/>
        <a:lstStyle/>
        <a:p>
          <a:endParaRPr lang="en-US"/>
        </a:p>
      </dgm:t>
    </dgm:pt>
    <dgm:pt modelId="{BCF8D50F-257A-44B2-A834-F6AC72CAD26C}">
      <dgm:prSet/>
      <dgm:spPr/>
      <dgm:t>
        <a:bodyPr/>
        <a:lstStyle/>
        <a:p>
          <a:pPr>
            <a:buNone/>
          </a:pPr>
          <a:r>
            <a:rPr lang="en-US" dirty="0"/>
            <a:t>Yes, just chain .</a:t>
          </a:r>
          <a:r>
            <a:rPr lang="en-US" dirty="0" err="1"/>
            <a:t>usingCaching</a:t>
          </a:r>
          <a:r>
            <a:rPr lang="en-US" dirty="0"/>
            <a:t>().</a:t>
          </a:r>
          <a:r>
            <a:rPr lang="en-US" dirty="0" err="1"/>
            <a:t>inBatch</a:t>
          </a:r>
          <a:r>
            <a:rPr lang="en-US" dirty="0"/>
            <a:t>()</a:t>
          </a:r>
        </a:p>
      </dgm:t>
    </dgm:pt>
    <dgm:pt modelId="{6A7A8FA1-1608-4BBB-8AB2-046911CBD37F}" type="parTrans" cxnId="{12CBCC59-3E30-4AED-973A-2D7787A6F9B6}">
      <dgm:prSet/>
      <dgm:spPr/>
      <dgm:t>
        <a:bodyPr/>
        <a:lstStyle/>
        <a:p>
          <a:endParaRPr lang="en-US"/>
        </a:p>
      </dgm:t>
    </dgm:pt>
    <dgm:pt modelId="{4B8E7CAC-0792-4497-A9F2-A53FD06ACD48}" type="sibTrans" cxnId="{12CBCC59-3E30-4AED-973A-2D7787A6F9B6}">
      <dgm:prSet/>
      <dgm:spPr/>
      <dgm:t>
        <a:bodyPr/>
        <a:lstStyle/>
        <a:p>
          <a:endParaRPr lang="en-US"/>
        </a:p>
      </dgm:t>
    </dgm:pt>
    <dgm:pt modelId="{5941A229-A07A-4972-9F00-CB62D250B2B9}">
      <dgm:prSet/>
      <dgm:spPr/>
      <dgm:t>
        <a:bodyPr/>
        <a:lstStyle/>
        <a:p>
          <a:pPr>
            <a:buNone/>
          </a:pPr>
          <a:r>
            <a:rPr lang="en-US" dirty="0"/>
            <a:t>No, as JavaScript always runs in the current user its context</a:t>
          </a:r>
        </a:p>
      </dgm:t>
    </dgm:pt>
    <dgm:pt modelId="{E3B3FEC3-234A-42A6-A52B-D0EBAAAE8185}" type="parTrans" cxnId="{2A9FC1D7-2CFC-43D8-96BC-65F9DB495178}">
      <dgm:prSet/>
      <dgm:spPr/>
      <dgm:t>
        <a:bodyPr/>
        <a:lstStyle/>
        <a:p>
          <a:endParaRPr lang="en-US"/>
        </a:p>
      </dgm:t>
    </dgm:pt>
    <dgm:pt modelId="{6FDFB3BD-D3B5-48A4-AC3E-A9254CD66295}" type="sibTrans" cxnId="{2A9FC1D7-2CFC-43D8-96BC-65F9DB495178}">
      <dgm:prSet/>
      <dgm:spPr/>
      <dgm:t>
        <a:bodyPr/>
        <a:lstStyle/>
        <a:p>
          <a:endParaRPr lang="en-US"/>
        </a:p>
      </dgm:t>
    </dgm:pt>
    <dgm:pt modelId="{013AB6D4-A93E-47DE-AC17-978CDEAC4B20}" type="pres">
      <dgm:prSet presAssocID="{764616EB-ED30-45D3-87EA-514858EC2481}" presName="linear" presStyleCnt="0">
        <dgm:presLayoutVars>
          <dgm:dir/>
          <dgm:animLvl val="lvl"/>
          <dgm:resizeHandles val="exact"/>
        </dgm:presLayoutVars>
      </dgm:prSet>
      <dgm:spPr/>
    </dgm:pt>
    <dgm:pt modelId="{625676C7-3759-4B46-848C-F883EB263C9E}" type="pres">
      <dgm:prSet presAssocID="{6767E7B0-0C0E-416A-AF8F-F1CC662C08CA}" presName="parentLin" presStyleCnt="0"/>
      <dgm:spPr/>
    </dgm:pt>
    <dgm:pt modelId="{359577F3-350F-4BF9-B93C-915E3F9CDA99}" type="pres">
      <dgm:prSet presAssocID="{6767E7B0-0C0E-416A-AF8F-F1CC662C08CA}" presName="parentLeftMargin" presStyleLbl="node1" presStyleIdx="0" presStyleCnt="4"/>
      <dgm:spPr/>
    </dgm:pt>
    <dgm:pt modelId="{9209B674-4702-4807-B0BE-EBA6E99BEB7D}" type="pres">
      <dgm:prSet presAssocID="{6767E7B0-0C0E-416A-AF8F-F1CC662C08CA}" presName="parentText" presStyleLbl="node1" presStyleIdx="0" presStyleCnt="4">
        <dgm:presLayoutVars>
          <dgm:chMax val="0"/>
          <dgm:bulletEnabled val="1"/>
        </dgm:presLayoutVars>
      </dgm:prSet>
      <dgm:spPr/>
    </dgm:pt>
    <dgm:pt modelId="{AD041A11-9733-49E6-AD7A-150311B6238B}" type="pres">
      <dgm:prSet presAssocID="{6767E7B0-0C0E-416A-AF8F-F1CC662C08CA}" presName="negativeSpace" presStyleCnt="0"/>
      <dgm:spPr/>
    </dgm:pt>
    <dgm:pt modelId="{C4A6DCD2-C317-44F2-B8E2-42257E4A658D}" type="pres">
      <dgm:prSet presAssocID="{6767E7B0-0C0E-416A-AF8F-F1CC662C08CA}" presName="childText" presStyleLbl="conFgAcc1" presStyleIdx="0" presStyleCnt="4">
        <dgm:presLayoutVars>
          <dgm:bulletEnabled val="1"/>
        </dgm:presLayoutVars>
      </dgm:prSet>
      <dgm:spPr/>
    </dgm:pt>
    <dgm:pt modelId="{8161C5BC-FB4F-4D7F-8A47-2BDB6A0B75CF}" type="pres">
      <dgm:prSet presAssocID="{697CBF96-3D0C-4B42-9D20-0D098511D59B}" presName="spaceBetweenRectangles" presStyleCnt="0"/>
      <dgm:spPr/>
    </dgm:pt>
    <dgm:pt modelId="{17CE792C-FBCF-4DDB-BB86-CD1A39D55767}" type="pres">
      <dgm:prSet presAssocID="{C2E6AC2A-602D-4195-83B0-D34C49C8C2F9}" presName="parentLin" presStyleCnt="0"/>
      <dgm:spPr/>
    </dgm:pt>
    <dgm:pt modelId="{3F81515C-FA39-44A4-9004-9BD97C327447}" type="pres">
      <dgm:prSet presAssocID="{C2E6AC2A-602D-4195-83B0-D34C49C8C2F9}" presName="parentLeftMargin" presStyleLbl="node1" presStyleIdx="0" presStyleCnt="4"/>
      <dgm:spPr/>
    </dgm:pt>
    <dgm:pt modelId="{0A900138-EFF7-49A7-B273-3D9F4AB28F9A}" type="pres">
      <dgm:prSet presAssocID="{C2E6AC2A-602D-4195-83B0-D34C49C8C2F9}" presName="parentText" presStyleLbl="node1" presStyleIdx="1" presStyleCnt="4">
        <dgm:presLayoutVars>
          <dgm:chMax val="0"/>
          <dgm:bulletEnabled val="1"/>
        </dgm:presLayoutVars>
      </dgm:prSet>
      <dgm:spPr/>
    </dgm:pt>
    <dgm:pt modelId="{B8021045-32D5-4667-856A-32B38188863A}" type="pres">
      <dgm:prSet presAssocID="{C2E6AC2A-602D-4195-83B0-D34C49C8C2F9}" presName="negativeSpace" presStyleCnt="0"/>
      <dgm:spPr/>
    </dgm:pt>
    <dgm:pt modelId="{8973525A-C8AC-4C9C-A303-84301CD4C580}" type="pres">
      <dgm:prSet presAssocID="{C2E6AC2A-602D-4195-83B0-D34C49C8C2F9}" presName="childText" presStyleLbl="conFgAcc1" presStyleIdx="1" presStyleCnt="4">
        <dgm:presLayoutVars>
          <dgm:bulletEnabled val="1"/>
        </dgm:presLayoutVars>
      </dgm:prSet>
      <dgm:spPr/>
    </dgm:pt>
    <dgm:pt modelId="{2807FDA8-DEC9-4C7C-B5F0-5B73F9218693}" type="pres">
      <dgm:prSet presAssocID="{67B11960-D58C-4589-A303-B7488199B070}" presName="spaceBetweenRectangles" presStyleCnt="0"/>
      <dgm:spPr/>
    </dgm:pt>
    <dgm:pt modelId="{E31CBC8E-1866-4A73-B345-ADD2D93A375C}" type="pres">
      <dgm:prSet presAssocID="{163DC64D-9E10-456B-9C5E-A9B36962CE0B}" presName="parentLin" presStyleCnt="0"/>
      <dgm:spPr/>
    </dgm:pt>
    <dgm:pt modelId="{1BDF99BA-049D-4CE5-B9C1-A4B0AF73A0A8}" type="pres">
      <dgm:prSet presAssocID="{163DC64D-9E10-456B-9C5E-A9B36962CE0B}" presName="parentLeftMargin" presStyleLbl="node1" presStyleIdx="1" presStyleCnt="4"/>
      <dgm:spPr/>
    </dgm:pt>
    <dgm:pt modelId="{4631CE87-F0B1-4EC9-897F-285F3F084F1A}" type="pres">
      <dgm:prSet presAssocID="{163DC64D-9E10-456B-9C5E-A9B36962CE0B}" presName="parentText" presStyleLbl="node1" presStyleIdx="2" presStyleCnt="4">
        <dgm:presLayoutVars>
          <dgm:chMax val="0"/>
          <dgm:bulletEnabled val="1"/>
        </dgm:presLayoutVars>
      </dgm:prSet>
      <dgm:spPr/>
    </dgm:pt>
    <dgm:pt modelId="{063E2F7A-2C4B-4B0A-A09A-383A1518BB73}" type="pres">
      <dgm:prSet presAssocID="{163DC64D-9E10-456B-9C5E-A9B36962CE0B}" presName="negativeSpace" presStyleCnt="0"/>
      <dgm:spPr/>
    </dgm:pt>
    <dgm:pt modelId="{6E5C3E44-6DE4-4756-A9A4-AC43497F053B}" type="pres">
      <dgm:prSet presAssocID="{163DC64D-9E10-456B-9C5E-A9B36962CE0B}" presName="childText" presStyleLbl="conFgAcc1" presStyleIdx="2" presStyleCnt="4">
        <dgm:presLayoutVars>
          <dgm:bulletEnabled val="1"/>
        </dgm:presLayoutVars>
      </dgm:prSet>
      <dgm:spPr/>
    </dgm:pt>
    <dgm:pt modelId="{34EA88D8-8F9F-4BB4-B642-5FDFEE1C213D}" type="pres">
      <dgm:prSet presAssocID="{3E7D00CD-99A9-4730-AE4F-BA19F9D236A1}" presName="spaceBetweenRectangles" presStyleCnt="0"/>
      <dgm:spPr/>
    </dgm:pt>
    <dgm:pt modelId="{13637EC0-1B95-47C8-9A89-FBBDDF79D26C}" type="pres">
      <dgm:prSet presAssocID="{9F2E5D7A-927D-46EC-BB32-E48367645AF9}" presName="parentLin" presStyleCnt="0"/>
      <dgm:spPr/>
    </dgm:pt>
    <dgm:pt modelId="{CD34ADFE-DCBE-41CD-994A-E6C949DA584C}" type="pres">
      <dgm:prSet presAssocID="{9F2E5D7A-927D-46EC-BB32-E48367645AF9}" presName="parentLeftMargin" presStyleLbl="node1" presStyleIdx="2" presStyleCnt="4"/>
      <dgm:spPr/>
    </dgm:pt>
    <dgm:pt modelId="{FDEE6581-82B0-4BEB-9ACE-BEBD66AC23C5}" type="pres">
      <dgm:prSet presAssocID="{9F2E5D7A-927D-46EC-BB32-E48367645AF9}" presName="parentText" presStyleLbl="node1" presStyleIdx="3" presStyleCnt="4">
        <dgm:presLayoutVars>
          <dgm:chMax val="0"/>
          <dgm:bulletEnabled val="1"/>
        </dgm:presLayoutVars>
      </dgm:prSet>
      <dgm:spPr/>
    </dgm:pt>
    <dgm:pt modelId="{14DF5D22-D7CA-43DE-86E4-2137F9FD0EB7}" type="pres">
      <dgm:prSet presAssocID="{9F2E5D7A-927D-46EC-BB32-E48367645AF9}" presName="negativeSpace" presStyleCnt="0"/>
      <dgm:spPr/>
    </dgm:pt>
    <dgm:pt modelId="{5A183EEB-DEFA-40F0-9597-C0CF7D448E52}" type="pres">
      <dgm:prSet presAssocID="{9F2E5D7A-927D-46EC-BB32-E48367645AF9}" presName="childText" presStyleLbl="conFgAcc1" presStyleIdx="3" presStyleCnt="4">
        <dgm:presLayoutVars>
          <dgm:bulletEnabled val="1"/>
        </dgm:presLayoutVars>
      </dgm:prSet>
      <dgm:spPr/>
    </dgm:pt>
  </dgm:ptLst>
  <dgm:cxnLst>
    <dgm:cxn modelId="{00D35428-C86B-4BE6-A23F-92C498099D98}" type="presOf" srcId="{6767E7B0-0C0E-416A-AF8F-F1CC662C08CA}" destId="{359577F3-350F-4BF9-B93C-915E3F9CDA99}" srcOrd="0" destOrd="0" presId="urn:microsoft.com/office/officeart/2005/8/layout/list1"/>
    <dgm:cxn modelId="{D909E234-37B4-4766-B1F5-FB2A1AE0EB27}" srcId="{764616EB-ED30-45D3-87EA-514858EC2481}" destId="{9F2E5D7A-927D-46EC-BB32-E48367645AF9}" srcOrd="3" destOrd="0" parTransId="{DFDFF67F-2023-4B1B-8439-58D2A6B85338}" sibTransId="{EDB4B0DF-9FEE-42A7-B738-E13DF9B2E11D}"/>
    <dgm:cxn modelId="{F56B493F-30EF-46F6-AD8B-CCBE048AFCE5}" type="presOf" srcId="{163DC64D-9E10-456B-9C5E-A9B36962CE0B}" destId="{4631CE87-F0B1-4EC9-897F-285F3F084F1A}" srcOrd="1" destOrd="0" presId="urn:microsoft.com/office/officeart/2005/8/layout/list1"/>
    <dgm:cxn modelId="{40A5B043-6924-4811-B6BF-6B95F8BF8B76}" type="presOf" srcId="{C2E6AC2A-602D-4195-83B0-D34C49C8C2F9}" destId="{0A900138-EFF7-49A7-B273-3D9F4AB28F9A}" srcOrd="1" destOrd="0" presId="urn:microsoft.com/office/officeart/2005/8/layout/list1"/>
    <dgm:cxn modelId="{D4234B68-4772-44AE-A609-A06029418D69}" type="presOf" srcId="{BCF8D50F-257A-44B2-A834-F6AC72CAD26C}" destId="{6E5C3E44-6DE4-4756-A9A4-AC43497F053B}" srcOrd="0" destOrd="0" presId="urn:microsoft.com/office/officeart/2005/8/layout/list1"/>
    <dgm:cxn modelId="{94C2D569-FD2E-4857-B52B-6FDFF8055B27}" type="presOf" srcId="{163DC64D-9E10-456B-9C5E-A9B36962CE0B}" destId="{1BDF99BA-049D-4CE5-B9C1-A4B0AF73A0A8}" srcOrd="0" destOrd="0" presId="urn:microsoft.com/office/officeart/2005/8/layout/list1"/>
    <dgm:cxn modelId="{2E6F896F-7244-4CB4-A035-61BC43C2ED57}" type="presOf" srcId="{5941A229-A07A-4972-9F00-CB62D250B2B9}" destId="{5A183EEB-DEFA-40F0-9597-C0CF7D448E52}" srcOrd="0" destOrd="0" presId="urn:microsoft.com/office/officeart/2005/8/layout/list1"/>
    <dgm:cxn modelId="{43E5E476-60E3-48EE-B71C-5E5AEFF770AB}" type="presOf" srcId="{764616EB-ED30-45D3-87EA-514858EC2481}" destId="{013AB6D4-A93E-47DE-AC17-978CDEAC4B20}" srcOrd="0" destOrd="0" presId="urn:microsoft.com/office/officeart/2005/8/layout/list1"/>
    <dgm:cxn modelId="{0872CB77-168F-4379-B39C-4579F74B9E7F}" type="presOf" srcId="{C2E6AC2A-602D-4195-83B0-D34C49C8C2F9}" destId="{3F81515C-FA39-44A4-9004-9BD97C327447}" srcOrd="0" destOrd="0" presId="urn:microsoft.com/office/officeart/2005/8/layout/list1"/>
    <dgm:cxn modelId="{12CBCC59-3E30-4AED-973A-2D7787A6F9B6}" srcId="{163DC64D-9E10-456B-9C5E-A9B36962CE0B}" destId="{BCF8D50F-257A-44B2-A834-F6AC72CAD26C}" srcOrd="0" destOrd="0" parTransId="{6A7A8FA1-1608-4BBB-8AB2-046911CBD37F}" sibTransId="{4B8E7CAC-0792-4497-A9F2-A53FD06ACD48}"/>
    <dgm:cxn modelId="{DC544E80-59A2-4280-93C2-6C4EDB25524C}" type="presOf" srcId="{9F2E5D7A-927D-46EC-BB32-E48367645AF9}" destId="{CD34ADFE-DCBE-41CD-994A-E6C949DA584C}" srcOrd="0" destOrd="0" presId="urn:microsoft.com/office/officeart/2005/8/layout/list1"/>
    <dgm:cxn modelId="{C4539181-DD8C-4B88-9B2F-BAF7004FA9AA}" srcId="{764616EB-ED30-45D3-87EA-514858EC2481}" destId="{C2E6AC2A-602D-4195-83B0-D34C49C8C2F9}" srcOrd="1" destOrd="0" parTransId="{F76D4348-844A-4220-8D45-80F55A0441AC}" sibTransId="{67B11960-D58C-4589-A303-B7488199B070}"/>
    <dgm:cxn modelId="{BEF54FB6-731C-435A-98D5-3B9EBDB08A1F}" type="presOf" srcId="{9F2E5D7A-927D-46EC-BB32-E48367645AF9}" destId="{FDEE6581-82B0-4BEB-9ACE-BEBD66AC23C5}" srcOrd="1" destOrd="0" presId="urn:microsoft.com/office/officeart/2005/8/layout/list1"/>
    <dgm:cxn modelId="{AF0239BC-9CE1-44C3-BD50-95997BF3D05C}" srcId="{6767E7B0-0C0E-416A-AF8F-F1CC662C08CA}" destId="{EFEDE419-895C-4541-8103-5FE82BE00364}" srcOrd="0" destOrd="0" parTransId="{B5BC0F38-CCE0-4D5B-A514-20C492D90F62}" sibTransId="{46B9C2A5-78AD-4F54-83C7-E9E22B984A16}"/>
    <dgm:cxn modelId="{621848BE-FCF0-4BE0-9AC5-EF0B04A7F319}" srcId="{764616EB-ED30-45D3-87EA-514858EC2481}" destId="{6767E7B0-0C0E-416A-AF8F-F1CC662C08CA}" srcOrd="0" destOrd="0" parTransId="{0DBAC9D9-1B83-42D8-9E50-7D641FF8455D}" sibTransId="{697CBF96-3D0C-4B42-9D20-0D098511D59B}"/>
    <dgm:cxn modelId="{4B679EBE-3079-40BE-87B2-C6106ACB48C9}" type="presOf" srcId="{6767E7B0-0C0E-416A-AF8F-F1CC662C08CA}" destId="{9209B674-4702-4807-B0BE-EBA6E99BEB7D}" srcOrd="1" destOrd="0" presId="urn:microsoft.com/office/officeart/2005/8/layout/list1"/>
    <dgm:cxn modelId="{2A9FC1D7-2CFC-43D8-96BC-65F9DB495178}" srcId="{9F2E5D7A-927D-46EC-BB32-E48367645AF9}" destId="{5941A229-A07A-4972-9F00-CB62D250B2B9}" srcOrd="0" destOrd="0" parTransId="{E3B3FEC3-234A-42A6-A52B-D0EBAAAE8185}" sibTransId="{6FDFB3BD-D3B5-48A4-AC3E-A9254CD66295}"/>
    <dgm:cxn modelId="{9EFB27DB-867D-4940-9379-D43AF18C5CF7}" srcId="{764616EB-ED30-45D3-87EA-514858EC2481}" destId="{163DC64D-9E10-456B-9C5E-A9B36962CE0B}" srcOrd="2" destOrd="0" parTransId="{4054CA93-5954-4EC2-AE09-C1FABB24D471}" sibTransId="{3E7D00CD-99A9-4730-AE4F-BA19F9D236A1}"/>
    <dgm:cxn modelId="{4825F5DD-AB47-4787-80FD-CD14991EB007}" type="presOf" srcId="{975A8346-22E6-49C3-9E80-21EE6A0E4EA5}" destId="{8973525A-C8AC-4C9C-A303-84301CD4C580}" srcOrd="0" destOrd="0" presId="urn:microsoft.com/office/officeart/2005/8/layout/list1"/>
    <dgm:cxn modelId="{09A259E2-FD5A-43B4-B730-9025AFFB9EE0}" type="presOf" srcId="{EFEDE419-895C-4541-8103-5FE82BE00364}" destId="{C4A6DCD2-C317-44F2-B8E2-42257E4A658D}" srcOrd="0" destOrd="0" presId="urn:microsoft.com/office/officeart/2005/8/layout/list1"/>
    <dgm:cxn modelId="{35B63CED-36E8-4D97-BD11-28BE7EC69567}" srcId="{C2E6AC2A-602D-4195-83B0-D34C49C8C2F9}" destId="{975A8346-22E6-49C3-9E80-21EE6A0E4EA5}" srcOrd="0" destOrd="0" parTransId="{70AE2244-7D6C-4A43-AE7A-3B3EEC04117C}" sibTransId="{819C9555-C9CB-4EB8-B7D0-C10ACA6DBB05}"/>
    <dgm:cxn modelId="{F33C3F19-BD3B-4CFA-9ED2-3BBD27B3D082}" type="presParOf" srcId="{013AB6D4-A93E-47DE-AC17-978CDEAC4B20}" destId="{625676C7-3759-4B46-848C-F883EB263C9E}" srcOrd="0" destOrd="0" presId="urn:microsoft.com/office/officeart/2005/8/layout/list1"/>
    <dgm:cxn modelId="{77EF6179-D3F0-474C-BB1C-698026560F16}" type="presParOf" srcId="{625676C7-3759-4B46-848C-F883EB263C9E}" destId="{359577F3-350F-4BF9-B93C-915E3F9CDA99}" srcOrd="0" destOrd="0" presId="urn:microsoft.com/office/officeart/2005/8/layout/list1"/>
    <dgm:cxn modelId="{ECFB39D5-D1B6-4999-A554-CCAAD35BDEAB}" type="presParOf" srcId="{625676C7-3759-4B46-848C-F883EB263C9E}" destId="{9209B674-4702-4807-B0BE-EBA6E99BEB7D}" srcOrd="1" destOrd="0" presId="urn:microsoft.com/office/officeart/2005/8/layout/list1"/>
    <dgm:cxn modelId="{7D95CCEC-C5D8-472C-9C8B-7130813C6163}" type="presParOf" srcId="{013AB6D4-A93E-47DE-AC17-978CDEAC4B20}" destId="{AD041A11-9733-49E6-AD7A-150311B6238B}" srcOrd="1" destOrd="0" presId="urn:microsoft.com/office/officeart/2005/8/layout/list1"/>
    <dgm:cxn modelId="{759A15D3-A73D-4A36-9D02-FFCEC94A281D}" type="presParOf" srcId="{013AB6D4-A93E-47DE-AC17-978CDEAC4B20}" destId="{C4A6DCD2-C317-44F2-B8E2-42257E4A658D}" srcOrd="2" destOrd="0" presId="urn:microsoft.com/office/officeart/2005/8/layout/list1"/>
    <dgm:cxn modelId="{67BDDA01-C9D9-42C9-B921-2353240D5BDE}" type="presParOf" srcId="{013AB6D4-A93E-47DE-AC17-978CDEAC4B20}" destId="{8161C5BC-FB4F-4D7F-8A47-2BDB6A0B75CF}" srcOrd="3" destOrd="0" presId="urn:microsoft.com/office/officeart/2005/8/layout/list1"/>
    <dgm:cxn modelId="{D853F6E4-7741-43C4-8DC2-CC967B186787}" type="presParOf" srcId="{013AB6D4-A93E-47DE-AC17-978CDEAC4B20}" destId="{17CE792C-FBCF-4DDB-BB86-CD1A39D55767}" srcOrd="4" destOrd="0" presId="urn:microsoft.com/office/officeart/2005/8/layout/list1"/>
    <dgm:cxn modelId="{7664C75A-D5BB-4177-90BF-D2AA82F854A7}" type="presParOf" srcId="{17CE792C-FBCF-4DDB-BB86-CD1A39D55767}" destId="{3F81515C-FA39-44A4-9004-9BD97C327447}" srcOrd="0" destOrd="0" presId="urn:microsoft.com/office/officeart/2005/8/layout/list1"/>
    <dgm:cxn modelId="{75EC1383-570D-48F8-B3F2-F25D8970CEC4}" type="presParOf" srcId="{17CE792C-FBCF-4DDB-BB86-CD1A39D55767}" destId="{0A900138-EFF7-49A7-B273-3D9F4AB28F9A}" srcOrd="1" destOrd="0" presId="urn:microsoft.com/office/officeart/2005/8/layout/list1"/>
    <dgm:cxn modelId="{401664D8-F110-4802-8BB1-42FEACB10E3F}" type="presParOf" srcId="{013AB6D4-A93E-47DE-AC17-978CDEAC4B20}" destId="{B8021045-32D5-4667-856A-32B38188863A}" srcOrd="5" destOrd="0" presId="urn:microsoft.com/office/officeart/2005/8/layout/list1"/>
    <dgm:cxn modelId="{E5B866DC-4009-4B06-9161-8D244DE966E8}" type="presParOf" srcId="{013AB6D4-A93E-47DE-AC17-978CDEAC4B20}" destId="{8973525A-C8AC-4C9C-A303-84301CD4C580}" srcOrd="6" destOrd="0" presId="urn:microsoft.com/office/officeart/2005/8/layout/list1"/>
    <dgm:cxn modelId="{A0513C43-20F6-469D-8710-884C410D97F3}" type="presParOf" srcId="{013AB6D4-A93E-47DE-AC17-978CDEAC4B20}" destId="{2807FDA8-DEC9-4C7C-B5F0-5B73F9218693}" srcOrd="7" destOrd="0" presId="urn:microsoft.com/office/officeart/2005/8/layout/list1"/>
    <dgm:cxn modelId="{F31C72B1-08FE-455A-B645-0BD8B9F3B70A}" type="presParOf" srcId="{013AB6D4-A93E-47DE-AC17-978CDEAC4B20}" destId="{E31CBC8E-1866-4A73-B345-ADD2D93A375C}" srcOrd="8" destOrd="0" presId="urn:microsoft.com/office/officeart/2005/8/layout/list1"/>
    <dgm:cxn modelId="{81C99F2A-AC01-4BCB-8D67-E2091FD6897C}" type="presParOf" srcId="{E31CBC8E-1866-4A73-B345-ADD2D93A375C}" destId="{1BDF99BA-049D-4CE5-B9C1-A4B0AF73A0A8}" srcOrd="0" destOrd="0" presId="urn:microsoft.com/office/officeart/2005/8/layout/list1"/>
    <dgm:cxn modelId="{E0A12BBF-284F-4AE8-9924-DF142DCE08BB}" type="presParOf" srcId="{E31CBC8E-1866-4A73-B345-ADD2D93A375C}" destId="{4631CE87-F0B1-4EC9-897F-285F3F084F1A}" srcOrd="1" destOrd="0" presId="urn:microsoft.com/office/officeart/2005/8/layout/list1"/>
    <dgm:cxn modelId="{3083C368-81D3-4B68-A94A-98D56AE560EC}" type="presParOf" srcId="{013AB6D4-A93E-47DE-AC17-978CDEAC4B20}" destId="{063E2F7A-2C4B-4B0A-A09A-383A1518BB73}" srcOrd="9" destOrd="0" presId="urn:microsoft.com/office/officeart/2005/8/layout/list1"/>
    <dgm:cxn modelId="{78A169F0-F101-45D0-8BB6-D4CB13858290}" type="presParOf" srcId="{013AB6D4-A93E-47DE-AC17-978CDEAC4B20}" destId="{6E5C3E44-6DE4-4756-A9A4-AC43497F053B}" srcOrd="10" destOrd="0" presId="urn:microsoft.com/office/officeart/2005/8/layout/list1"/>
    <dgm:cxn modelId="{F74BFAC7-1EC2-4C05-A92B-8B585D34A8FF}" type="presParOf" srcId="{013AB6D4-A93E-47DE-AC17-978CDEAC4B20}" destId="{34EA88D8-8F9F-4BB4-B642-5FDFEE1C213D}" srcOrd="11" destOrd="0" presId="urn:microsoft.com/office/officeart/2005/8/layout/list1"/>
    <dgm:cxn modelId="{93856F3F-C16F-42CF-B533-30AD3A6DCF97}" type="presParOf" srcId="{013AB6D4-A93E-47DE-AC17-978CDEAC4B20}" destId="{13637EC0-1B95-47C8-9A89-FBBDDF79D26C}" srcOrd="12" destOrd="0" presId="urn:microsoft.com/office/officeart/2005/8/layout/list1"/>
    <dgm:cxn modelId="{3004A3A8-98F8-4048-9099-D7BFC9D978F2}" type="presParOf" srcId="{13637EC0-1B95-47C8-9A89-FBBDDF79D26C}" destId="{CD34ADFE-DCBE-41CD-994A-E6C949DA584C}" srcOrd="0" destOrd="0" presId="urn:microsoft.com/office/officeart/2005/8/layout/list1"/>
    <dgm:cxn modelId="{9A003E3E-5433-437C-861E-ECCF43DEAE5E}" type="presParOf" srcId="{13637EC0-1B95-47C8-9A89-FBBDDF79D26C}" destId="{FDEE6581-82B0-4BEB-9ACE-BEBD66AC23C5}" srcOrd="1" destOrd="0" presId="urn:microsoft.com/office/officeart/2005/8/layout/list1"/>
    <dgm:cxn modelId="{4BB47311-12F1-475D-BECA-F7496555AB9B}" type="presParOf" srcId="{013AB6D4-A93E-47DE-AC17-978CDEAC4B20}" destId="{14DF5D22-D7CA-43DE-86E4-2137F9FD0EB7}" srcOrd="13" destOrd="0" presId="urn:microsoft.com/office/officeart/2005/8/layout/list1"/>
    <dgm:cxn modelId="{F14C7BB9-3FAF-49B4-B5C7-C96F2C88608F}" type="presParOf" srcId="{013AB6D4-A93E-47DE-AC17-978CDEAC4B20}" destId="{5A183EEB-DEFA-40F0-9597-C0CF7D448E5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r>
            <a:rPr lang="en-US" sz="1100" kern="1200" baseline="0" dirty="0"/>
            <a:t> </a:t>
          </a:r>
          <a:endParaRPr lang="en-US" sz="1100" kern="120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288123"/>
          <a:ext cx="7999679" cy="2600539"/>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0864" tIns="395732" rIns="62086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What is PnP JS</a:t>
          </a:r>
          <a:endParaRPr lang="en-US" sz="1900" kern="1200" dirty="0"/>
        </a:p>
        <a:p>
          <a:pPr marL="171450" lvl="1" indent="-171450" algn="l" defTabSz="844550">
            <a:lnSpc>
              <a:spcPct val="90000"/>
            </a:lnSpc>
            <a:spcBef>
              <a:spcPct val="0"/>
            </a:spcBef>
            <a:spcAft>
              <a:spcPct val="15000"/>
            </a:spcAft>
            <a:buChar char="•"/>
          </a:pPr>
          <a:r>
            <a:rPr lang="en-US" sz="1900" kern="1200" dirty="0"/>
            <a:t>When to use PnP JS</a:t>
          </a:r>
        </a:p>
        <a:p>
          <a:pPr marL="171450" lvl="1" indent="-171450" algn="l" defTabSz="844550">
            <a:lnSpc>
              <a:spcPct val="90000"/>
            </a:lnSpc>
            <a:spcBef>
              <a:spcPct val="0"/>
            </a:spcBef>
            <a:spcAft>
              <a:spcPct val="15000"/>
            </a:spcAft>
            <a:buChar char="•"/>
          </a:pPr>
          <a:r>
            <a:rPr lang="en-US" sz="1900" kern="1200" dirty="0"/>
            <a:t>How to use PnP JS</a:t>
          </a:r>
        </a:p>
        <a:p>
          <a:pPr marL="171450" lvl="1" indent="-171450" algn="l" defTabSz="844550">
            <a:lnSpc>
              <a:spcPct val="90000"/>
            </a:lnSpc>
            <a:spcBef>
              <a:spcPct val="0"/>
            </a:spcBef>
            <a:spcAft>
              <a:spcPct val="15000"/>
            </a:spcAft>
            <a:buChar char="•"/>
          </a:pPr>
          <a:r>
            <a:rPr lang="en-US" sz="1900" kern="1200" dirty="0"/>
            <a:t>Samples using PnP JS</a:t>
          </a:r>
        </a:p>
        <a:p>
          <a:pPr marL="171450" lvl="1" indent="-171450" algn="l" defTabSz="844550">
            <a:lnSpc>
              <a:spcPct val="90000"/>
            </a:lnSpc>
            <a:spcBef>
              <a:spcPct val="0"/>
            </a:spcBef>
            <a:spcAft>
              <a:spcPct val="15000"/>
            </a:spcAft>
            <a:buChar char="•"/>
          </a:pPr>
          <a:r>
            <a:rPr lang="en-US" sz="1900" kern="1200" dirty="0"/>
            <a:t>Advanced PnP JS Scenarios</a:t>
          </a:r>
        </a:p>
      </dsp:txBody>
      <dsp:txXfrm>
        <a:off x="0" y="288123"/>
        <a:ext cx="7999679" cy="2600539"/>
      </dsp:txXfrm>
    </dsp:sp>
    <dsp:sp modelId="{7DF7441D-73C7-406D-A440-D4FE488636CC}">
      <dsp:nvSpPr>
        <dsp:cNvPr id="0" name=""/>
        <dsp:cNvSpPr/>
      </dsp:nvSpPr>
      <dsp:spPr>
        <a:xfrm>
          <a:off x="399983" y="7683"/>
          <a:ext cx="559977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58" tIns="0" rIns="211658" bIns="0" numCol="1" spcCol="1270" anchor="ctr" anchorCtr="0">
          <a:noAutofit/>
        </a:bodyPr>
        <a:lstStyle/>
        <a:p>
          <a:pPr marL="0" lvl="0" indent="0" algn="l" defTabSz="844550">
            <a:lnSpc>
              <a:spcPct val="90000"/>
            </a:lnSpc>
            <a:spcBef>
              <a:spcPct val="0"/>
            </a:spcBef>
            <a:spcAft>
              <a:spcPct val="35000"/>
            </a:spcAft>
            <a:buNone/>
          </a:pPr>
          <a:r>
            <a:rPr lang="en-GB" sz="1900" kern="1200" dirty="0"/>
            <a:t>In this Lesson</a:t>
          </a:r>
          <a:endParaRPr lang="en-US" sz="1900" kern="1200" dirty="0"/>
        </a:p>
      </dsp:txBody>
      <dsp:txXfrm>
        <a:off x="427363" y="35063"/>
        <a:ext cx="5545015"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8BDBE-2B4E-4835-BE11-15DA33419524}">
      <dsp:nvSpPr>
        <dsp:cNvPr id="0" name=""/>
        <dsp:cNvSpPr/>
      </dsp:nvSpPr>
      <dsp:spPr>
        <a:xfrm>
          <a:off x="4374"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Learn what PnP JS is</a:t>
          </a:r>
          <a:endParaRPr lang="en-US" sz="2100" kern="1200" dirty="0"/>
        </a:p>
      </dsp:txBody>
      <dsp:txXfrm>
        <a:off x="67642" y="1035303"/>
        <a:ext cx="1977414" cy="1169511"/>
      </dsp:txXfrm>
    </dsp:sp>
    <dsp:sp modelId="{6233AF45-0482-4EAF-B432-FA88E6AC0725}">
      <dsp:nvSpPr>
        <dsp:cNvPr id="0" name=""/>
        <dsp:cNvSpPr/>
      </dsp:nvSpPr>
      <dsp:spPr>
        <a:xfrm>
          <a:off x="2213522"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Know when to use it for your customizations</a:t>
          </a:r>
          <a:endParaRPr lang="en-US" sz="2100" kern="1200" dirty="0"/>
        </a:p>
      </dsp:txBody>
      <dsp:txXfrm>
        <a:off x="2276790" y="1035303"/>
        <a:ext cx="1977414" cy="1169511"/>
      </dsp:txXfrm>
    </dsp:sp>
    <dsp:sp modelId="{E4337A66-E19F-4770-9084-7F788C78DF44}">
      <dsp:nvSpPr>
        <dsp:cNvPr id="0" name=""/>
        <dsp:cNvSpPr/>
      </dsp:nvSpPr>
      <dsp:spPr>
        <a:xfrm>
          <a:off x="4422669"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Discover how it can be used</a:t>
          </a:r>
        </a:p>
      </dsp:txBody>
      <dsp:txXfrm>
        <a:off x="4485937" y="1035303"/>
        <a:ext cx="1977414" cy="1169511"/>
      </dsp:txXfrm>
    </dsp:sp>
    <dsp:sp modelId="{94413085-E16C-4B5E-B05E-709C823687F5}">
      <dsp:nvSpPr>
        <dsp:cNvPr id="0" name=""/>
        <dsp:cNvSpPr/>
      </dsp:nvSpPr>
      <dsp:spPr>
        <a:xfrm>
          <a:off x="6631817"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Get familiar with advanced techniques</a:t>
          </a:r>
          <a:endParaRPr lang="en-US" sz="2100" kern="1200" dirty="0"/>
        </a:p>
      </dsp:txBody>
      <dsp:txXfrm>
        <a:off x="6695085" y="1035303"/>
        <a:ext cx="1977414"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52984-83F9-42C5-AAB6-40B92E36C8D9}">
      <dsp:nvSpPr>
        <dsp:cNvPr id="0" name=""/>
        <dsp:cNvSpPr/>
      </dsp:nvSpPr>
      <dsp:spPr>
        <a:xfrm>
          <a:off x="2941742" y="2296"/>
          <a:ext cx="1269625" cy="63481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Does PnP JS use JSOM</a:t>
          </a:r>
        </a:p>
      </dsp:txBody>
      <dsp:txXfrm>
        <a:off x="2960335" y="20889"/>
        <a:ext cx="1232439" cy="597626"/>
      </dsp:txXfrm>
    </dsp:sp>
    <dsp:sp modelId="{9DA43B27-B4BD-4003-8C35-85F5D80A38E1}">
      <dsp:nvSpPr>
        <dsp:cNvPr id="0" name=""/>
        <dsp:cNvSpPr/>
      </dsp:nvSpPr>
      <dsp:spPr>
        <a:xfrm>
          <a:off x="3068705" y="637108"/>
          <a:ext cx="126962" cy="476109"/>
        </a:xfrm>
        <a:custGeom>
          <a:avLst/>
          <a:gdLst/>
          <a:ahLst/>
          <a:cxnLst/>
          <a:rect l="0" t="0" r="0" b="0"/>
          <a:pathLst>
            <a:path>
              <a:moveTo>
                <a:pt x="0" y="0"/>
              </a:moveTo>
              <a:lnTo>
                <a:pt x="0" y="476109"/>
              </a:lnTo>
              <a:lnTo>
                <a:pt x="126962" y="4761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DF436A-771D-457C-90CE-B93F602B04E9}">
      <dsp:nvSpPr>
        <dsp:cNvPr id="0" name=""/>
        <dsp:cNvSpPr/>
      </dsp:nvSpPr>
      <dsp:spPr>
        <a:xfrm>
          <a:off x="3195667" y="795812"/>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Yes</a:t>
          </a:r>
        </a:p>
      </dsp:txBody>
      <dsp:txXfrm>
        <a:off x="3214260" y="814405"/>
        <a:ext cx="978514" cy="597626"/>
      </dsp:txXfrm>
    </dsp:sp>
    <dsp:sp modelId="{BD7CC475-EA6D-4EF5-AB1E-49EB2A35A7B9}">
      <dsp:nvSpPr>
        <dsp:cNvPr id="0" name=""/>
        <dsp:cNvSpPr/>
      </dsp:nvSpPr>
      <dsp:spPr>
        <a:xfrm>
          <a:off x="3068705" y="637108"/>
          <a:ext cx="126962" cy="1269625"/>
        </a:xfrm>
        <a:custGeom>
          <a:avLst/>
          <a:gdLst/>
          <a:ahLst/>
          <a:cxnLst/>
          <a:rect l="0" t="0" r="0" b="0"/>
          <a:pathLst>
            <a:path>
              <a:moveTo>
                <a:pt x="0" y="0"/>
              </a:moveTo>
              <a:lnTo>
                <a:pt x="0" y="1269625"/>
              </a:lnTo>
              <a:lnTo>
                <a:pt x="126962" y="126962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109D55-C9B2-40B9-B2E4-3FC2C0E867FF}">
      <dsp:nvSpPr>
        <dsp:cNvPr id="0" name=""/>
        <dsp:cNvSpPr/>
      </dsp:nvSpPr>
      <dsp:spPr>
        <a:xfrm>
          <a:off x="3195667" y="1589327"/>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No</a:t>
          </a:r>
        </a:p>
      </dsp:txBody>
      <dsp:txXfrm>
        <a:off x="3214260" y="1607920"/>
        <a:ext cx="978514" cy="597626"/>
      </dsp:txXfrm>
    </dsp:sp>
    <dsp:sp modelId="{A6F60A0D-5F56-45C7-B031-44302C3BEEF7}">
      <dsp:nvSpPr>
        <dsp:cNvPr id="0" name=""/>
        <dsp:cNvSpPr/>
      </dsp:nvSpPr>
      <dsp:spPr>
        <a:xfrm>
          <a:off x="4528774" y="2296"/>
          <a:ext cx="1269625" cy="63481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dirty="0"/>
            <a:t>In which browser does PnP JS require extra libraries</a:t>
          </a:r>
          <a:endParaRPr lang="en-US" sz="1000" kern="1200" dirty="0"/>
        </a:p>
      </dsp:txBody>
      <dsp:txXfrm>
        <a:off x="4547367" y="20889"/>
        <a:ext cx="1232439" cy="597626"/>
      </dsp:txXfrm>
    </dsp:sp>
    <dsp:sp modelId="{B7046FAB-1AAA-4EBA-96B4-3497335CF8FE}">
      <dsp:nvSpPr>
        <dsp:cNvPr id="0" name=""/>
        <dsp:cNvSpPr/>
      </dsp:nvSpPr>
      <dsp:spPr>
        <a:xfrm>
          <a:off x="4655736" y="637108"/>
          <a:ext cx="126962" cy="476109"/>
        </a:xfrm>
        <a:custGeom>
          <a:avLst/>
          <a:gdLst/>
          <a:ahLst/>
          <a:cxnLst/>
          <a:rect l="0" t="0" r="0" b="0"/>
          <a:pathLst>
            <a:path>
              <a:moveTo>
                <a:pt x="0" y="0"/>
              </a:moveTo>
              <a:lnTo>
                <a:pt x="0" y="476109"/>
              </a:lnTo>
              <a:lnTo>
                <a:pt x="126962" y="4761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4D3EB6-8607-4B78-B239-DE7694735B0B}">
      <dsp:nvSpPr>
        <dsp:cNvPr id="0" name=""/>
        <dsp:cNvSpPr/>
      </dsp:nvSpPr>
      <dsp:spPr>
        <a:xfrm>
          <a:off x="4782699" y="795812"/>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FireFox</a:t>
          </a:r>
          <a:endParaRPr lang="en-US" sz="1700" kern="1200" dirty="0"/>
        </a:p>
      </dsp:txBody>
      <dsp:txXfrm>
        <a:off x="4801292" y="814405"/>
        <a:ext cx="978514" cy="597626"/>
      </dsp:txXfrm>
    </dsp:sp>
    <dsp:sp modelId="{0FDBE359-04FD-489B-B599-BE5526408712}">
      <dsp:nvSpPr>
        <dsp:cNvPr id="0" name=""/>
        <dsp:cNvSpPr/>
      </dsp:nvSpPr>
      <dsp:spPr>
        <a:xfrm>
          <a:off x="4655736" y="637108"/>
          <a:ext cx="126962" cy="1269625"/>
        </a:xfrm>
        <a:custGeom>
          <a:avLst/>
          <a:gdLst/>
          <a:ahLst/>
          <a:cxnLst/>
          <a:rect l="0" t="0" r="0" b="0"/>
          <a:pathLst>
            <a:path>
              <a:moveTo>
                <a:pt x="0" y="0"/>
              </a:moveTo>
              <a:lnTo>
                <a:pt x="0" y="1269625"/>
              </a:lnTo>
              <a:lnTo>
                <a:pt x="126962" y="126962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15916-9DEC-4A18-8432-CA33659EF64B}">
      <dsp:nvSpPr>
        <dsp:cNvPr id="0" name=""/>
        <dsp:cNvSpPr/>
      </dsp:nvSpPr>
      <dsp:spPr>
        <a:xfrm>
          <a:off x="4782699" y="1589327"/>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Chrome</a:t>
          </a:r>
        </a:p>
      </dsp:txBody>
      <dsp:txXfrm>
        <a:off x="4801292" y="1607920"/>
        <a:ext cx="978514" cy="597626"/>
      </dsp:txXfrm>
    </dsp:sp>
    <dsp:sp modelId="{13EBBA2A-7D66-4254-82A6-6B7E05B2292B}">
      <dsp:nvSpPr>
        <dsp:cNvPr id="0" name=""/>
        <dsp:cNvSpPr/>
      </dsp:nvSpPr>
      <dsp:spPr>
        <a:xfrm>
          <a:off x="4655736" y="637108"/>
          <a:ext cx="126962" cy="2063140"/>
        </a:xfrm>
        <a:custGeom>
          <a:avLst/>
          <a:gdLst/>
          <a:ahLst/>
          <a:cxnLst/>
          <a:rect l="0" t="0" r="0" b="0"/>
          <a:pathLst>
            <a:path>
              <a:moveTo>
                <a:pt x="0" y="0"/>
              </a:moveTo>
              <a:lnTo>
                <a:pt x="0" y="2063140"/>
              </a:lnTo>
              <a:lnTo>
                <a:pt x="126962" y="206314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D35922-5ECF-4C81-AA58-2EF908E834E9}">
      <dsp:nvSpPr>
        <dsp:cNvPr id="0" name=""/>
        <dsp:cNvSpPr/>
      </dsp:nvSpPr>
      <dsp:spPr>
        <a:xfrm>
          <a:off x="4782699" y="2382843"/>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Internet Explorer</a:t>
          </a:r>
        </a:p>
      </dsp:txBody>
      <dsp:txXfrm>
        <a:off x="4801292" y="2401436"/>
        <a:ext cx="978514" cy="597626"/>
      </dsp:txXfrm>
    </dsp:sp>
    <dsp:sp modelId="{A4EE3BA2-0CB0-4AB0-ACDA-1D50E1A04AC1}">
      <dsp:nvSpPr>
        <dsp:cNvPr id="0" name=""/>
        <dsp:cNvSpPr/>
      </dsp:nvSpPr>
      <dsp:spPr>
        <a:xfrm>
          <a:off x="4655736" y="637108"/>
          <a:ext cx="126962" cy="2856656"/>
        </a:xfrm>
        <a:custGeom>
          <a:avLst/>
          <a:gdLst/>
          <a:ahLst/>
          <a:cxnLst/>
          <a:rect l="0" t="0" r="0" b="0"/>
          <a:pathLst>
            <a:path>
              <a:moveTo>
                <a:pt x="0" y="0"/>
              </a:moveTo>
              <a:lnTo>
                <a:pt x="0" y="2856656"/>
              </a:lnTo>
              <a:lnTo>
                <a:pt x="126962" y="285665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90398-534F-49ED-A5C1-487B78EB0876}">
      <dsp:nvSpPr>
        <dsp:cNvPr id="0" name=""/>
        <dsp:cNvSpPr/>
      </dsp:nvSpPr>
      <dsp:spPr>
        <a:xfrm>
          <a:off x="4782699" y="3176359"/>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cs typeface="Segoe UI Light"/>
            </a:rPr>
            <a:t>Microsoft Edge</a:t>
          </a:r>
          <a:endParaRPr lang="en-US" sz="1700" kern="1200" dirty="0"/>
        </a:p>
      </dsp:txBody>
      <dsp:txXfrm>
        <a:off x="4801292" y="3194952"/>
        <a:ext cx="978514" cy="597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52984-83F9-42C5-AAB6-40B92E36C8D9}">
      <dsp:nvSpPr>
        <dsp:cNvPr id="0" name=""/>
        <dsp:cNvSpPr/>
      </dsp:nvSpPr>
      <dsp:spPr>
        <a:xfrm>
          <a:off x="2941742" y="2296"/>
          <a:ext cx="1269625" cy="63481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Does PnP JS use JSOM</a:t>
          </a:r>
        </a:p>
      </dsp:txBody>
      <dsp:txXfrm>
        <a:off x="2960335" y="20889"/>
        <a:ext cx="1232439" cy="597626"/>
      </dsp:txXfrm>
    </dsp:sp>
    <dsp:sp modelId="{9DA43B27-B4BD-4003-8C35-85F5D80A38E1}">
      <dsp:nvSpPr>
        <dsp:cNvPr id="0" name=""/>
        <dsp:cNvSpPr/>
      </dsp:nvSpPr>
      <dsp:spPr>
        <a:xfrm>
          <a:off x="3068705" y="637108"/>
          <a:ext cx="126962" cy="476109"/>
        </a:xfrm>
        <a:custGeom>
          <a:avLst/>
          <a:gdLst/>
          <a:ahLst/>
          <a:cxnLst/>
          <a:rect l="0" t="0" r="0" b="0"/>
          <a:pathLst>
            <a:path>
              <a:moveTo>
                <a:pt x="0" y="0"/>
              </a:moveTo>
              <a:lnTo>
                <a:pt x="0" y="476109"/>
              </a:lnTo>
              <a:lnTo>
                <a:pt x="126962" y="4761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DF436A-771D-457C-90CE-B93F602B04E9}">
      <dsp:nvSpPr>
        <dsp:cNvPr id="0" name=""/>
        <dsp:cNvSpPr/>
      </dsp:nvSpPr>
      <dsp:spPr>
        <a:xfrm>
          <a:off x="3195667" y="795812"/>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Yes</a:t>
          </a:r>
        </a:p>
      </dsp:txBody>
      <dsp:txXfrm>
        <a:off x="3214260" y="814405"/>
        <a:ext cx="978514" cy="597626"/>
      </dsp:txXfrm>
    </dsp:sp>
    <dsp:sp modelId="{BD7CC475-EA6D-4EF5-AB1E-49EB2A35A7B9}">
      <dsp:nvSpPr>
        <dsp:cNvPr id="0" name=""/>
        <dsp:cNvSpPr/>
      </dsp:nvSpPr>
      <dsp:spPr>
        <a:xfrm>
          <a:off x="3068705" y="637108"/>
          <a:ext cx="126962" cy="1269625"/>
        </a:xfrm>
        <a:custGeom>
          <a:avLst/>
          <a:gdLst/>
          <a:ahLst/>
          <a:cxnLst/>
          <a:rect l="0" t="0" r="0" b="0"/>
          <a:pathLst>
            <a:path>
              <a:moveTo>
                <a:pt x="0" y="0"/>
              </a:moveTo>
              <a:lnTo>
                <a:pt x="0" y="1269625"/>
              </a:lnTo>
              <a:lnTo>
                <a:pt x="126962" y="126962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109D55-C9B2-40B9-B2E4-3FC2C0E867FF}">
      <dsp:nvSpPr>
        <dsp:cNvPr id="0" name=""/>
        <dsp:cNvSpPr/>
      </dsp:nvSpPr>
      <dsp:spPr>
        <a:xfrm>
          <a:off x="3195667" y="1589327"/>
          <a:ext cx="1015700" cy="634812"/>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No</a:t>
          </a:r>
        </a:p>
      </dsp:txBody>
      <dsp:txXfrm>
        <a:off x="3214260" y="1607920"/>
        <a:ext cx="978514" cy="597626"/>
      </dsp:txXfrm>
    </dsp:sp>
    <dsp:sp modelId="{A6F60A0D-5F56-45C7-B031-44302C3BEEF7}">
      <dsp:nvSpPr>
        <dsp:cNvPr id="0" name=""/>
        <dsp:cNvSpPr/>
      </dsp:nvSpPr>
      <dsp:spPr>
        <a:xfrm>
          <a:off x="4528774" y="2296"/>
          <a:ext cx="1269625" cy="63481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dirty="0"/>
            <a:t>In which browser does PnP JS require extra libraries</a:t>
          </a:r>
          <a:endParaRPr lang="en-US" sz="1000" kern="1200" dirty="0"/>
        </a:p>
      </dsp:txBody>
      <dsp:txXfrm>
        <a:off x="4547367" y="20889"/>
        <a:ext cx="1232439" cy="597626"/>
      </dsp:txXfrm>
    </dsp:sp>
    <dsp:sp modelId="{B7046FAB-1AAA-4EBA-96B4-3497335CF8FE}">
      <dsp:nvSpPr>
        <dsp:cNvPr id="0" name=""/>
        <dsp:cNvSpPr/>
      </dsp:nvSpPr>
      <dsp:spPr>
        <a:xfrm>
          <a:off x="4655736" y="637108"/>
          <a:ext cx="126962" cy="476109"/>
        </a:xfrm>
        <a:custGeom>
          <a:avLst/>
          <a:gdLst/>
          <a:ahLst/>
          <a:cxnLst/>
          <a:rect l="0" t="0" r="0" b="0"/>
          <a:pathLst>
            <a:path>
              <a:moveTo>
                <a:pt x="0" y="0"/>
              </a:moveTo>
              <a:lnTo>
                <a:pt x="0" y="476109"/>
              </a:lnTo>
              <a:lnTo>
                <a:pt x="126962" y="4761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4D3EB6-8607-4B78-B239-DE7694735B0B}">
      <dsp:nvSpPr>
        <dsp:cNvPr id="0" name=""/>
        <dsp:cNvSpPr/>
      </dsp:nvSpPr>
      <dsp:spPr>
        <a:xfrm>
          <a:off x="4782699" y="795812"/>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FireFox</a:t>
          </a:r>
          <a:endParaRPr lang="en-US" sz="1700" kern="1200" dirty="0"/>
        </a:p>
      </dsp:txBody>
      <dsp:txXfrm>
        <a:off x="4801292" y="814405"/>
        <a:ext cx="978514" cy="597626"/>
      </dsp:txXfrm>
    </dsp:sp>
    <dsp:sp modelId="{0FDBE359-04FD-489B-B599-BE5526408712}">
      <dsp:nvSpPr>
        <dsp:cNvPr id="0" name=""/>
        <dsp:cNvSpPr/>
      </dsp:nvSpPr>
      <dsp:spPr>
        <a:xfrm>
          <a:off x="4655736" y="637108"/>
          <a:ext cx="126962" cy="1269625"/>
        </a:xfrm>
        <a:custGeom>
          <a:avLst/>
          <a:gdLst/>
          <a:ahLst/>
          <a:cxnLst/>
          <a:rect l="0" t="0" r="0" b="0"/>
          <a:pathLst>
            <a:path>
              <a:moveTo>
                <a:pt x="0" y="0"/>
              </a:moveTo>
              <a:lnTo>
                <a:pt x="0" y="1269625"/>
              </a:lnTo>
              <a:lnTo>
                <a:pt x="126962" y="126962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15916-9DEC-4A18-8432-CA33659EF64B}">
      <dsp:nvSpPr>
        <dsp:cNvPr id="0" name=""/>
        <dsp:cNvSpPr/>
      </dsp:nvSpPr>
      <dsp:spPr>
        <a:xfrm>
          <a:off x="4782699" y="1589327"/>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Chrome</a:t>
          </a:r>
        </a:p>
      </dsp:txBody>
      <dsp:txXfrm>
        <a:off x="4801292" y="1607920"/>
        <a:ext cx="978514" cy="597626"/>
      </dsp:txXfrm>
    </dsp:sp>
    <dsp:sp modelId="{13EBBA2A-7D66-4254-82A6-6B7E05B2292B}">
      <dsp:nvSpPr>
        <dsp:cNvPr id="0" name=""/>
        <dsp:cNvSpPr/>
      </dsp:nvSpPr>
      <dsp:spPr>
        <a:xfrm>
          <a:off x="4655736" y="637108"/>
          <a:ext cx="126962" cy="2063140"/>
        </a:xfrm>
        <a:custGeom>
          <a:avLst/>
          <a:gdLst/>
          <a:ahLst/>
          <a:cxnLst/>
          <a:rect l="0" t="0" r="0" b="0"/>
          <a:pathLst>
            <a:path>
              <a:moveTo>
                <a:pt x="0" y="0"/>
              </a:moveTo>
              <a:lnTo>
                <a:pt x="0" y="2063140"/>
              </a:lnTo>
              <a:lnTo>
                <a:pt x="126962" y="206314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D35922-5ECF-4C81-AA58-2EF908E834E9}">
      <dsp:nvSpPr>
        <dsp:cNvPr id="0" name=""/>
        <dsp:cNvSpPr/>
      </dsp:nvSpPr>
      <dsp:spPr>
        <a:xfrm>
          <a:off x="4782699" y="2382843"/>
          <a:ext cx="1015700" cy="634812"/>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Internet Explorer</a:t>
          </a:r>
        </a:p>
      </dsp:txBody>
      <dsp:txXfrm>
        <a:off x="4801292" y="2401436"/>
        <a:ext cx="978514" cy="597626"/>
      </dsp:txXfrm>
    </dsp:sp>
    <dsp:sp modelId="{A4EE3BA2-0CB0-4AB0-ACDA-1D50E1A04AC1}">
      <dsp:nvSpPr>
        <dsp:cNvPr id="0" name=""/>
        <dsp:cNvSpPr/>
      </dsp:nvSpPr>
      <dsp:spPr>
        <a:xfrm>
          <a:off x="4655736" y="637108"/>
          <a:ext cx="126962" cy="2856656"/>
        </a:xfrm>
        <a:custGeom>
          <a:avLst/>
          <a:gdLst/>
          <a:ahLst/>
          <a:cxnLst/>
          <a:rect l="0" t="0" r="0" b="0"/>
          <a:pathLst>
            <a:path>
              <a:moveTo>
                <a:pt x="0" y="0"/>
              </a:moveTo>
              <a:lnTo>
                <a:pt x="0" y="2856656"/>
              </a:lnTo>
              <a:lnTo>
                <a:pt x="126962" y="285665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90398-534F-49ED-A5C1-487B78EB0876}">
      <dsp:nvSpPr>
        <dsp:cNvPr id="0" name=""/>
        <dsp:cNvSpPr/>
      </dsp:nvSpPr>
      <dsp:spPr>
        <a:xfrm>
          <a:off x="4782699" y="3176359"/>
          <a:ext cx="1015700" cy="63481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cs typeface="Segoe UI Light"/>
            </a:rPr>
            <a:t>Microsoft Edge</a:t>
          </a:r>
          <a:endParaRPr lang="en-US" sz="1700" kern="1200" dirty="0"/>
        </a:p>
      </dsp:txBody>
      <dsp:txXfrm>
        <a:off x="4801292" y="3194952"/>
        <a:ext cx="978514" cy="5976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DEEAB-8E72-4196-A1B3-AD194F64A053}">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B4492-2E1C-4A0F-A1FF-24BA7DF95DCA}">
      <dsp:nvSpPr>
        <dsp:cNvPr id="0" name=""/>
        <dsp:cNvSpPr/>
      </dsp:nvSpPr>
      <dsp:spPr>
        <a:xfrm>
          <a:off x="4374"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Add PnP JS NPM packages</a:t>
          </a:r>
          <a:endParaRPr lang="en-US" sz="2100" kern="1200" dirty="0"/>
        </a:p>
      </dsp:txBody>
      <dsp:txXfrm>
        <a:off x="67642" y="1035303"/>
        <a:ext cx="1977414" cy="1169511"/>
      </dsp:txXfrm>
    </dsp:sp>
    <dsp:sp modelId="{1F14241B-0DFC-4D39-BEFB-4203CC8F0C3C}">
      <dsp:nvSpPr>
        <dsp:cNvPr id="0" name=""/>
        <dsp:cNvSpPr/>
      </dsp:nvSpPr>
      <dsp:spPr>
        <a:xfrm>
          <a:off x="2213522"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Build command chain</a:t>
          </a:r>
        </a:p>
      </dsp:txBody>
      <dsp:txXfrm>
        <a:off x="2276790" y="1035303"/>
        <a:ext cx="1977414" cy="1169511"/>
      </dsp:txXfrm>
    </dsp:sp>
    <dsp:sp modelId="{075E8F99-E56D-40DE-BB3A-B1CE5C778863}">
      <dsp:nvSpPr>
        <dsp:cNvPr id="0" name=""/>
        <dsp:cNvSpPr/>
      </dsp:nvSpPr>
      <dsp:spPr>
        <a:xfrm>
          <a:off x="4422669"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Implement promises handlers</a:t>
          </a:r>
          <a:endParaRPr lang="en-US" sz="2100" kern="1200" dirty="0"/>
        </a:p>
      </dsp:txBody>
      <dsp:txXfrm>
        <a:off x="4485937" y="1035303"/>
        <a:ext cx="1977414" cy="1169511"/>
      </dsp:txXfrm>
    </dsp:sp>
    <dsp:sp modelId="{1094483D-004A-4149-88C3-170E3B256533}">
      <dsp:nvSpPr>
        <dsp:cNvPr id="0" name=""/>
        <dsp:cNvSpPr/>
      </dsp:nvSpPr>
      <dsp:spPr>
        <a:xfrm>
          <a:off x="6631817"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Use retrieved data</a:t>
          </a:r>
          <a:endParaRPr lang="en-US" sz="2100" kern="1200" dirty="0"/>
        </a:p>
      </dsp:txBody>
      <dsp:txXfrm>
        <a:off x="6695085" y="1035303"/>
        <a:ext cx="1977414" cy="11695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DCD2-C317-44F2-B8E2-42257E4A658D}">
      <dsp:nvSpPr>
        <dsp:cNvPr id="0" name=""/>
        <dsp:cNvSpPr/>
      </dsp:nvSpPr>
      <dsp:spPr>
        <a:xfrm>
          <a:off x="0" y="258181"/>
          <a:ext cx="8740142" cy="8379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Allows </a:t>
          </a:r>
          <a:r>
            <a:rPr lang="en-US" sz="1400" kern="1200" dirty="0" err="1"/>
            <a:t>WebPack</a:t>
          </a:r>
          <a:r>
            <a:rPr lang="en-US" sz="1400" kern="1200" dirty="0"/>
            <a:t> to only bundle those types that you are using. Causes the JavaScript bundle to become smaller.</a:t>
          </a:r>
        </a:p>
      </dsp:txBody>
      <dsp:txXfrm>
        <a:off x="0" y="258181"/>
        <a:ext cx="8740142" cy="837900"/>
      </dsp:txXfrm>
    </dsp:sp>
    <dsp:sp modelId="{9209B674-4702-4807-B0BE-EBA6E99BEB7D}">
      <dsp:nvSpPr>
        <dsp:cNvPr id="0" name=""/>
        <dsp:cNvSpPr/>
      </dsp:nvSpPr>
      <dsp:spPr>
        <a:xfrm>
          <a:off x="437007" y="51541"/>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baseline="0" dirty="0"/>
            <a:t>What are selective imports for in PnP JS v2</a:t>
          </a:r>
          <a:endParaRPr lang="en-US" sz="1400" kern="1200" dirty="0"/>
        </a:p>
      </dsp:txBody>
      <dsp:txXfrm>
        <a:off x="457182" y="71716"/>
        <a:ext cx="6077749" cy="372930"/>
      </dsp:txXfrm>
    </dsp:sp>
    <dsp:sp modelId="{8973525A-C8AC-4C9C-A303-84301CD4C580}">
      <dsp:nvSpPr>
        <dsp:cNvPr id="0" name=""/>
        <dsp:cNvSpPr/>
      </dsp:nvSpPr>
      <dsp:spPr>
        <a:xfrm>
          <a:off x="0" y="1378321"/>
          <a:ext cx="8740142" cy="6063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Yes, just call Update({ Title: ‘My new title’, Description: ‘My new description })</a:t>
          </a:r>
        </a:p>
      </dsp:txBody>
      <dsp:txXfrm>
        <a:off x="0" y="1378321"/>
        <a:ext cx="8740142" cy="606375"/>
      </dsp:txXfrm>
    </dsp:sp>
    <dsp:sp modelId="{0A900138-EFF7-49A7-B273-3D9F4AB28F9A}">
      <dsp:nvSpPr>
        <dsp:cNvPr id="0" name=""/>
        <dsp:cNvSpPr/>
      </dsp:nvSpPr>
      <dsp:spPr>
        <a:xfrm>
          <a:off x="437007" y="1171681"/>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dirty="0"/>
            <a:t>Can you update content with PnP JS v2</a:t>
          </a:r>
        </a:p>
      </dsp:txBody>
      <dsp:txXfrm>
        <a:off x="457182" y="1191856"/>
        <a:ext cx="6077749" cy="372930"/>
      </dsp:txXfrm>
    </dsp:sp>
    <dsp:sp modelId="{6E5C3E44-6DE4-4756-A9A4-AC43497F053B}">
      <dsp:nvSpPr>
        <dsp:cNvPr id="0" name=""/>
        <dsp:cNvSpPr/>
      </dsp:nvSpPr>
      <dsp:spPr>
        <a:xfrm>
          <a:off x="0" y="2266936"/>
          <a:ext cx="8740142" cy="6063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Yes, just chain .</a:t>
          </a:r>
          <a:r>
            <a:rPr lang="en-US" sz="1400" kern="1200" dirty="0" err="1"/>
            <a:t>usingCaching</a:t>
          </a:r>
          <a:r>
            <a:rPr lang="en-US" sz="1400" kern="1200" dirty="0"/>
            <a:t>().</a:t>
          </a:r>
          <a:r>
            <a:rPr lang="en-US" sz="1400" kern="1200" dirty="0" err="1"/>
            <a:t>inBatch</a:t>
          </a:r>
          <a:r>
            <a:rPr lang="en-US" sz="1400" kern="1200" dirty="0"/>
            <a:t>()</a:t>
          </a:r>
        </a:p>
      </dsp:txBody>
      <dsp:txXfrm>
        <a:off x="0" y="2266936"/>
        <a:ext cx="8740142" cy="606375"/>
      </dsp:txXfrm>
    </dsp:sp>
    <dsp:sp modelId="{4631CE87-F0B1-4EC9-897F-285F3F084F1A}">
      <dsp:nvSpPr>
        <dsp:cNvPr id="0" name=""/>
        <dsp:cNvSpPr/>
      </dsp:nvSpPr>
      <dsp:spPr>
        <a:xfrm>
          <a:off x="437007" y="2060296"/>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dirty="0"/>
            <a:t>Can you use Caching and Batching in the same request</a:t>
          </a:r>
        </a:p>
      </dsp:txBody>
      <dsp:txXfrm>
        <a:off x="457182" y="2080471"/>
        <a:ext cx="6077749" cy="372930"/>
      </dsp:txXfrm>
    </dsp:sp>
    <dsp:sp modelId="{5A183EEB-DEFA-40F0-9597-C0CF7D448E52}">
      <dsp:nvSpPr>
        <dsp:cNvPr id="0" name=""/>
        <dsp:cNvSpPr/>
      </dsp:nvSpPr>
      <dsp:spPr>
        <a:xfrm>
          <a:off x="0" y="3155551"/>
          <a:ext cx="8740142" cy="6063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No, as JavaScript always runs in the current user its context</a:t>
          </a:r>
        </a:p>
      </dsp:txBody>
      <dsp:txXfrm>
        <a:off x="0" y="3155551"/>
        <a:ext cx="8740142" cy="606375"/>
      </dsp:txXfrm>
    </dsp:sp>
    <dsp:sp modelId="{FDEE6581-82B0-4BEB-9ACE-BEBD66AC23C5}">
      <dsp:nvSpPr>
        <dsp:cNvPr id="0" name=""/>
        <dsp:cNvSpPr/>
      </dsp:nvSpPr>
      <dsp:spPr>
        <a:xfrm>
          <a:off x="437007" y="2948911"/>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dirty="0"/>
            <a:t>Can you elevate to more rights than the current user has in PnP JS</a:t>
          </a:r>
        </a:p>
      </dsp:txBody>
      <dsp:txXfrm>
        <a:off x="457182" y="2969086"/>
        <a:ext cx="6077749"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4/10/2020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np.github.io/pnpjs/concepts/ie11-mod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np.github.io/pnpjs/concepts/polyfil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np.github.io/pnpjs/sp/ite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np.github.io/pnpjs/odata/caching/#using-batching-with-cachi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np.github.io/pnpjs/odata/caching/#basic-exampl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pnp.github.io/pnpjs/odata/caching/#using-batching-with-cach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pnp.github.io/pnpjs/sp/search/"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harepoint/dev/spfx/web-parts/guidance/connect-to-sharepoint-using-jsom#consider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PnP JS v2, support for Internet Explorer has been dropped. This means that PnP JS v2 cannot be used in Internet Explorer 11 without taking extra steps. The foremost recommendation is to switch to a newer browser, such as Edge Chromium. If you really still have to support Internet Explorer 11, you can add the NPM package @</a:t>
            </a:r>
            <a:r>
              <a:rPr lang="en-US" dirty="0" err="1"/>
              <a:t>pnp</a:t>
            </a:r>
            <a:r>
              <a:rPr lang="en-US" dirty="0"/>
              <a:t>/polyfill-ie11 to your project. Next to that, you need to enable ie11 support in the </a:t>
            </a:r>
            <a:r>
              <a:rPr lang="en-US" dirty="0" err="1"/>
              <a:t>sp.setup</a:t>
            </a:r>
            <a:r>
              <a:rPr lang="en-US" dirty="0"/>
              <a:t> section as shown on this slide and need to add the import “@</a:t>
            </a:r>
            <a:r>
              <a:rPr lang="en-US" dirty="0" err="1"/>
              <a:t>pnp</a:t>
            </a:r>
            <a:r>
              <a:rPr lang="en-US" dirty="0"/>
              <a:t>/polyfill-ie11” to every TypeScript file.</a:t>
            </a:r>
          </a:p>
          <a:p>
            <a:endParaRPr lang="en-US" dirty="0"/>
          </a:p>
          <a:p>
            <a:r>
              <a:rPr lang="en-US" dirty="0"/>
              <a:t>More information on this:</a:t>
            </a:r>
          </a:p>
          <a:p>
            <a:r>
              <a:rPr lang="en-US" dirty="0">
                <a:hlinkClick r:id="rId3"/>
              </a:rPr>
              <a:t>https://pnp.github.io/pnpjs/concepts/ie11-mode/</a:t>
            </a:r>
            <a:endParaRPr lang="en-US" dirty="0"/>
          </a:p>
          <a:p>
            <a:r>
              <a:rPr lang="en-US" dirty="0">
                <a:hlinkClick r:id="rId4"/>
              </a:rPr>
              <a:t>https://pnp.github.io/pnpjs/concepts/polyfill/</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1412304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err="1"/>
              <a:t>If</a:t>
            </a:r>
            <a:r>
              <a:rPr lang="nl-NL" dirty="0"/>
              <a:t> </a:t>
            </a:r>
            <a:r>
              <a:rPr lang="nl-NL" dirty="0" err="1"/>
              <a:t>you</a:t>
            </a:r>
            <a:r>
              <a:rPr lang="nl-NL" dirty="0"/>
              <a:t> want </a:t>
            </a:r>
            <a:r>
              <a:rPr lang="nl-NL" dirty="0" err="1"/>
              <a:t>to</a:t>
            </a:r>
            <a:r>
              <a:rPr lang="nl-NL" dirty="0"/>
              <a:t> </a:t>
            </a:r>
            <a:r>
              <a:rPr lang="nl-NL" dirty="0" err="1"/>
              <a:t>use</a:t>
            </a:r>
            <a:r>
              <a:rPr lang="nl-NL" dirty="0"/>
              <a:t> </a:t>
            </a:r>
            <a:r>
              <a:rPr lang="nl-NL" dirty="0" err="1"/>
              <a:t>PnP</a:t>
            </a:r>
            <a:r>
              <a:rPr lang="nl-NL" dirty="0"/>
              <a:t> JS v2 </a:t>
            </a:r>
            <a:r>
              <a:rPr lang="nl-NL" dirty="0" err="1"/>
              <a:t>with</a:t>
            </a:r>
            <a:r>
              <a:rPr lang="nl-NL" dirty="0"/>
              <a:t> </a:t>
            </a:r>
            <a:r>
              <a:rPr lang="nl-NL" dirty="0" err="1"/>
              <a:t>an</a:t>
            </a:r>
            <a:r>
              <a:rPr lang="nl-NL" dirty="0"/>
              <a:t> on-</a:t>
            </a:r>
            <a:r>
              <a:rPr lang="nl-NL" dirty="0" err="1"/>
              <a:t>premises</a:t>
            </a:r>
            <a:r>
              <a:rPr lang="nl-NL" dirty="0"/>
              <a:t> SharePoint 2016 or SharePoint 2019 farm, </a:t>
            </a:r>
            <a:r>
              <a:rPr lang="nl-NL" dirty="0" err="1"/>
              <a:t>you</a:t>
            </a:r>
            <a:r>
              <a:rPr lang="nl-NL" dirty="0"/>
              <a:t> </a:t>
            </a:r>
            <a:r>
              <a:rPr lang="nl-NL" dirty="0" err="1"/>
              <a:t>will</a:t>
            </a:r>
            <a:r>
              <a:rPr lang="nl-NL" dirty="0"/>
              <a:t> </a:t>
            </a:r>
            <a:r>
              <a:rPr lang="nl-NL" dirty="0" err="1"/>
              <a:t>be</a:t>
            </a:r>
            <a:r>
              <a:rPr lang="nl-NL" dirty="0"/>
              <a:t> </a:t>
            </a:r>
            <a:r>
              <a:rPr lang="nl-NL" dirty="0" err="1"/>
              <a:t>stuck</a:t>
            </a:r>
            <a:r>
              <a:rPr lang="nl-NL" dirty="0"/>
              <a:t> </a:t>
            </a:r>
            <a:r>
              <a:rPr lang="nl-NL" dirty="0" err="1"/>
              <a:t>with</a:t>
            </a:r>
            <a:r>
              <a:rPr lang="nl-NL" dirty="0"/>
              <a:t> </a:t>
            </a:r>
            <a:r>
              <a:rPr lang="nl-NL" dirty="0" err="1"/>
              <a:t>using</a:t>
            </a:r>
            <a:r>
              <a:rPr lang="nl-NL" dirty="0"/>
              <a:t> </a:t>
            </a:r>
            <a:r>
              <a:rPr lang="nl-NL" dirty="0" err="1"/>
              <a:t>SPFx</a:t>
            </a:r>
            <a:r>
              <a:rPr lang="nl-NL" dirty="0"/>
              <a:t> </a:t>
            </a:r>
            <a:r>
              <a:rPr lang="nl-NL" dirty="0" err="1"/>
              <a:t>version</a:t>
            </a:r>
            <a:r>
              <a:rPr lang="nl-NL" dirty="0"/>
              <a:t> 1.4.1. In </a:t>
            </a:r>
            <a:r>
              <a:rPr lang="nl-NL" dirty="0" err="1"/>
              <a:t>this</a:t>
            </a:r>
            <a:r>
              <a:rPr lang="nl-NL" dirty="0"/>
              <a:t> </a:t>
            </a:r>
            <a:r>
              <a:rPr lang="nl-NL" dirty="0" err="1"/>
              <a:t>SPFx</a:t>
            </a:r>
            <a:r>
              <a:rPr lang="nl-NL" dirty="0"/>
              <a:t> </a:t>
            </a:r>
            <a:r>
              <a:rPr lang="nl-NL" dirty="0" err="1"/>
              <a:t>version</a:t>
            </a:r>
            <a:r>
              <a:rPr lang="nl-NL" dirty="0"/>
              <a:t>, </a:t>
            </a:r>
            <a:r>
              <a:rPr lang="nl-NL" dirty="0" err="1"/>
              <a:t>an</a:t>
            </a:r>
            <a:r>
              <a:rPr lang="nl-NL" dirty="0"/>
              <a:t> </a:t>
            </a:r>
            <a:r>
              <a:rPr lang="nl-NL" dirty="0" err="1"/>
              <a:t>older</a:t>
            </a:r>
            <a:r>
              <a:rPr lang="nl-NL" dirty="0"/>
              <a:t> </a:t>
            </a:r>
            <a:r>
              <a:rPr lang="nl-NL" dirty="0" err="1"/>
              <a:t>TypeScript</a:t>
            </a:r>
            <a:r>
              <a:rPr lang="nl-NL" dirty="0"/>
              <a:t> </a:t>
            </a:r>
            <a:r>
              <a:rPr lang="nl-NL" dirty="0" err="1"/>
              <a:t>version</a:t>
            </a:r>
            <a:r>
              <a:rPr lang="nl-NL" dirty="0"/>
              <a:t> is </a:t>
            </a:r>
            <a:r>
              <a:rPr lang="nl-NL" dirty="0" err="1"/>
              <a:t>being</a:t>
            </a:r>
            <a:r>
              <a:rPr lang="nl-NL" dirty="0"/>
              <a:t> </a:t>
            </a:r>
            <a:r>
              <a:rPr lang="nl-NL" dirty="0" err="1"/>
              <a:t>used</a:t>
            </a:r>
            <a:r>
              <a:rPr lang="nl-NL" dirty="0"/>
              <a:t> </a:t>
            </a:r>
            <a:r>
              <a:rPr lang="nl-NL" dirty="0" err="1"/>
              <a:t>which</a:t>
            </a:r>
            <a:r>
              <a:rPr lang="nl-NL" dirty="0"/>
              <a:t> is not compatible </a:t>
            </a:r>
            <a:r>
              <a:rPr lang="nl-NL" dirty="0" err="1"/>
              <a:t>with</a:t>
            </a:r>
            <a:r>
              <a:rPr lang="nl-NL" dirty="0"/>
              <a:t> </a:t>
            </a:r>
            <a:r>
              <a:rPr lang="nl-NL" dirty="0" err="1"/>
              <a:t>PnP</a:t>
            </a:r>
            <a:r>
              <a:rPr lang="nl-NL" dirty="0"/>
              <a:t> JS v2. </a:t>
            </a:r>
            <a:r>
              <a:rPr lang="nl-NL" dirty="0" err="1"/>
              <a:t>You</a:t>
            </a:r>
            <a:r>
              <a:rPr lang="nl-NL" dirty="0"/>
              <a:t> have </a:t>
            </a:r>
            <a:r>
              <a:rPr lang="nl-NL" dirty="0" err="1"/>
              <a:t>to</a:t>
            </a:r>
            <a:r>
              <a:rPr lang="nl-NL" dirty="0"/>
              <a:t> follow </a:t>
            </a:r>
            <a:r>
              <a:rPr lang="nl-NL" dirty="0" err="1"/>
              <a:t>some</a:t>
            </a:r>
            <a:r>
              <a:rPr lang="nl-NL" dirty="0"/>
              <a:t> easy steps in order </a:t>
            </a:r>
            <a:r>
              <a:rPr lang="nl-NL" dirty="0" err="1"/>
              <a:t>to</a:t>
            </a:r>
            <a:r>
              <a:rPr lang="nl-NL" dirty="0"/>
              <a:t> upgrade </a:t>
            </a:r>
            <a:r>
              <a:rPr lang="nl-NL" dirty="0" err="1"/>
              <a:t>the</a:t>
            </a:r>
            <a:r>
              <a:rPr lang="nl-NL" dirty="0"/>
              <a:t> </a:t>
            </a:r>
            <a:r>
              <a:rPr lang="nl-NL" dirty="0" err="1"/>
              <a:t>TypeScript</a:t>
            </a:r>
            <a:r>
              <a:rPr lang="nl-NL" dirty="0"/>
              <a:t> </a:t>
            </a:r>
            <a:r>
              <a:rPr lang="nl-NL" dirty="0" err="1"/>
              <a:t>version</a:t>
            </a:r>
            <a:r>
              <a:rPr lang="nl-NL" dirty="0"/>
              <a:t> in </a:t>
            </a:r>
            <a:r>
              <a:rPr lang="nl-NL" dirty="0" err="1"/>
              <a:t>your</a:t>
            </a:r>
            <a:r>
              <a:rPr lang="nl-NL" dirty="0"/>
              <a:t> </a:t>
            </a:r>
            <a:r>
              <a:rPr lang="nl-NL" dirty="0" err="1"/>
              <a:t>SPFx</a:t>
            </a:r>
            <a:r>
              <a:rPr lang="nl-NL" dirty="0"/>
              <a:t> project </a:t>
            </a:r>
            <a:r>
              <a:rPr lang="nl-NL" dirty="0" err="1"/>
              <a:t>to</a:t>
            </a:r>
            <a:r>
              <a:rPr lang="nl-NL" dirty="0"/>
              <a:t> make </a:t>
            </a:r>
            <a:r>
              <a:rPr lang="nl-NL" dirty="0" err="1"/>
              <a:t>it</a:t>
            </a:r>
            <a:r>
              <a:rPr lang="nl-NL" dirty="0"/>
              <a:t> </a:t>
            </a:r>
            <a:r>
              <a:rPr lang="nl-NL" dirty="0" err="1"/>
              <a:t>work</a:t>
            </a:r>
            <a:r>
              <a:rPr lang="nl-NL" dirty="0"/>
              <a:t> </a:t>
            </a:r>
            <a:r>
              <a:rPr lang="nl-NL" dirty="0" err="1"/>
              <a:t>with</a:t>
            </a:r>
            <a:r>
              <a:rPr lang="nl-NL" dirty="0"/>
              <a:t> </a:t>
            </a:r>
            <a:r>
              <a:rPr lang="nl-NL" dirty="0" err="1"/>
              <a:t>PnP</a:t>
            </a:r>
            <a:r>
              <a:rPr lang="nl-NL" dirty="0"/>
              <a:t> JS v2. The site </a:t>
            </a:r>
            <a:r>
              <a:rPr lang="nl-NL" dirty="0" err="1"/>
              <a:t>shown</a:t>
            </a:r>
            <a:r>
              <a:rPr lang="nl-NL" dirty="0"/>
              <a:t> on </a:t>
            </a:r>
            <a:r>
              <a:rPr lang="nl-NL" dirty="0" err="1"/>
              <a:t>this</a:t>
            </a:r>
            <a:r>
              <a:rPr lang="nl-NL" dirty="0"/>
              <a:t> slide </a:t>
            </a:r>
            <a:r>
              <a:rPr lang="nl-NL" dirty="0" err="1"/>
              <a:t>will</a:t>
            </a:r>
            <a:r>
              <a:rPr lang="nl-NL" dirty="0"/>
              <a:t> detail </a:t>
            </a:r>
            <a:r>
              <a:rPr lang="nl-NL" dirty="0" err="1"/>
              <a:t>how</a:t>
            </a:r>
            <a:r>
              <a:rPr lang="nl-NL" dirty="0"/>
              <a:t> </a:t>
            </a:r>
            <a:r>
              <a:rPr lang="nl-NL" dirty="0" err="1"/>
              <a:t>to</a:t>
            </a:r>
            <a:r>
              <a:rPr lang="nl-NL" dirty="0"/>
              <a:t> </a:t>
            </a:r>
            <a:r>
              <a:rPr lang="nl-NL" dirty="0" err="1"/>
              <a:t>accomplish</a:t>
            </a:r>
            <a:r>
              <a:rPr lang="nl-NL" dirty="0"/>
              <a:t> </a:t>
            </a:r>
            <a:r>
              <a:rPr lang="nl-NL" dirty="0" err="1"/>
              <a:t>this</a:t>
            </a:r>
            <a:r>
              <a:rPr lang="nl-NL" dirty="0"/>
              <a:t>.</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318242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2921990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PnP JS leverages the REST API underneath, not JSOM. So if JSOM is to disappear some time in the future, it will not break PnP JS.</a:t>
            </a:r>
          </a:p>
          <a:p>
            <a:endParaRPr lang="en-US" dirty="0"/>
          </a:p>
          <a:p>
            <a:r>
              <a:rPr lang="en-US" dirty="0"/>
              <a:t>For Internet Explorer, </a:t>
            </a:r>
            <a:r>
              <a:rPr lang="en-US" dirty="0" err="1"/>
              <a:t>polyfills</a:t>
            </a:r>
            <a:r>
              <a:rPr lang="en-US" dirty="0"/>
              <a:t> need to be added and IE11 mode needs to be enabled before it will work.</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2997538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slide shows the steps you typically</a:t>
            </a:r>
            <a:r>
              <a:rPr lang="en-US" baseline="0" dirty="0"/>
              <a:t> go through to retrieve data from SharePoint using PnP JS. You first add the NPM packages of the PnP JS components you want to use. Then you’ll build a command chain to get the data you need or perform the operation you wish to perform. You implement the promises .then and .catch handlers to deal with a success and failing outcome. Once you have the data, you can use it for whatever you need.</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3546182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TypeScript sample shows how to read the title from the current web and assign it to the HTML element with the ID main.</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48372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JavaScript sample shows how to add a new item to a list called Tasks and set the title and its description.</a:t>
            </a:r>
          </a:p>
          <a:p>
            <a:endParaRPr lang="en-US" dirty="0"/>
          </a:p>
          <a:p>
            <a:r>
              <a:rPr lang="en-US" dirty="0"/>
              <a:t>More information:</a:t>
            </a:r>
          </a:p>
          <a:p>
            <a:r>
              <a:rPr lang="en-US" dirty="0">
                <a:hlinkClick r:id="rId3"/>
              </a:rPr>
              <a:t>https://pnp.github.io/pnpjs/sp/items/</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3703343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err="1"/>
              <a:t>Batching</a:t>
            </a:r>
            <a:r>
              <a:rPr lang="nl-NL" dirty="0"/>
              <a:t> means </a:t>
            </a:r>
            <a:r>
              <a:rPr lang="nl-NL" dirty="0" err="1"/>
              <a:t>performing</a:t>
            </a:r>
            <a:r>
              <a:rPr lang="nl-NL" dirty="0"/>
              <a:t> 1 </a:t>
            </a:r>
            <a:r>
              <a:rPr lang="nl-NL" dirty="0" err="1"/>
              <a:t>request</a:t>
            </a:r>
            <a:r>
              <a:rPr lang="nl-NL" dirty="0"/>
              <a:t> </a:t>
            </a:r>
            <a:r>
              <a:rPr lang="nl-NL" dirty="0" err="1"/>
              <a:t>towards</a:t>
            </a:r>
            <a:r>
              <a:rPr lang="nl-NL" dirty="0"/>
              <a:t> SharePoint </a:t>
            </a:r>
            <a:r>
              <a:rPr lang="nl-NL" dirty="0" err="1"/>
              <a:t>to</a:t>
            </a:r>
            <a:r>
              <a:rPr lang="nl-NL" dirty="0"/>
              <a:t> </a:t>
            </a:r>
            <a:r>
              <a:rPr lang="nl-NL" dirty="0" err="1"/>
              <a:t>fetch</a:t>
            </a:r>
            <a:r>
              <a:rPr lang="nl-NL" dirty="0"/>
              <a:t> multiple data </a:t>
            </a:r>
            <a:r>
              <a:rPr lang="nl-NL" dirty="0" err="1"/>
              <a:t>results</a:t>
            </a:r>
            <a:r>
              <a:rPr lang="nl-NL" dirty="0"/>
              <a:t> in </a:t>
            </a:r>
            <a:r>
              <a:rPr lang="nl-NL" dirty="0" err="1"/>
              <a:t>one</a:t>
            </a:r>
            <a:r>
              <a:rPr lang="nl-NL" dirty="0"/>
              <a:t> time. </a:t>
            </a:r>
            <a:r>
              <a:rPr lang="nl-NL" dirty="0" err="1"/>
              <a:t>This</a:t>
            </a:r>
            <a:r>
              <a:rPr lang="nl-NL" dirty="0"/>
              <a:t> </a:t>
            </a:r>
            <a:r>
              <a:rPr lang="nl-NL" dirty="0" err="1"/>
              <a:t>makes</a:t>
            </a:r>
            <a:r>
              <a:rPr lang="nl-NL" dirty="0"/>
              <a:t> </a:t>
            </a:r>
            <a:r>
              <a:rPr lang="nl-NL" dirty="0" err="1"/>
              <a:t>the</a:t>
            </a:r>
            <a:r>
              <a:rPr lang="nl-NL" dirty="0"/>
              <a:t> processing </a:t>
            </a:r>
            <a:r>
              <a:rPr lang="nl-NL" dirty="0" err="1"/>
              <a:t>faster</a:t>
            </a:r>
            <a:r>
              <a:rPr lang="nl-NL" dirty="0"/>
              <a:t>, more </a:t>
            </a:r>
            <a:r>
              <a:rPr lang="nl-NL" dirty="0" err="1"/>
              <a:t>efficient</a:t>
            </a:r>
            <a:r>
              <a:rPr lang="nl-NL" dirty="0"/>
              <a:t> </a:t>
            </a:r>
            <a:r>
              <a:rPr lang="nl-NL" dirty="0" err="1"/>
              <a:t>and</a:t>
            </a:r>
            <a:r>
              <a:rPr lang="nl-NL" dirty="0"/>
              <a:t> </a:t>
            </a:r>
            <a:r>
              <a:rPr lang="nl-NL" dirty="0" err="1"/>
              <a:t>limits</a:t>
            </a:r>
            <a:r>
              <a:rPr lang="nl-NL" dirty="0"/>
              <a:t> </a:t>
            </a:r>
            <a:r>
              <a:rPr lang="nl-NL" dirty="0" err="1"/>
              <a:t>chances</a:t>
            </a:r>
            <a:r>
              <a:rPr lang="nl-NL" dirty="0"/>
              <a:t> </a:t>
            </a:r>
            <a:r>
              <a:rPr lang="nl-NL" dirty="0" err="1"/>
              <a:t>to</a:t>
            </a:r>
            <a:r>
              <a:rPr lang="nl-NL" dirty="0"/>
              <a:t> </a:t>
            </a:r>
            <a:r>
              <a:rPr lang="nl-NL" dirty="0" err="1"/>
              <a:t>be</a:t>
            </a:r>
            <a:r>
              <a:rPr lang="nl-NL" dirty="0"/>
              <a:t> </a:t>
            </a:r>
            <a:r>
              <a:rPr lang="nl-NL" dirty="0" err="1"/>
              <a:t>throttled</a:t>
            </a:r>
            <a:r>
              <a:rPr lang="nl-NL" dirty="0"/>
              <a:t> </a:t>
            </a:r>
            <a:r>
              <a:rPr lang="nl-NL" dirty="0" err="1"/>
              <a:t>by</a:t>
            </a:r>
            <a:r>
              <a:rPr lang="nl-NL" dirty="0"/>
              <a:t> SharePoint. </a:t>
            </a:r>
            <a:r>
              <a:rPr lang="nl-NL" dirty="0" err="1"/>
              <a:t>You</a:t>
            </a:r>
            <a:r>
              <a:rPr lang="nl-NL" dirty="0"/>
              <a:t> </a:t>
            </a:r>
            <a:r>
              <a:rPr lang="nl-NL" dirty="0" err="1"/>
              <a:t>can</a:t>
            </a:r>
            <a:r>
              <a:rPr lang="nl-NL" dirty="0"/>
              <a:t> combine </a:t>
            </a:r>
            <a:r>
              <a:rPr lang="nl-NL" dirty="0" err="1"/>
              <a:t>batching</a:t>
            </a:r>
            <a:r>
              <a:rPr lang="nl-NL" dirty="0"/>
              <a:t> GET </a:t>
            </a:r>
            <a:r>
              <a:rPr lang="nl-NL" dirty="0" err="1"/>
              <a:t>and</a:t>
            </a:r>
            <a:r>
              <a:rPr lang="nl-NL" dirty="0"/>
              <a:t> POST </a:t>
            </a:r>
            <a:r>
              <a:rPr lang="nl-NL" dirty="0" err="1"/>
              <a:t>requests</a:t>
            </a:r>
            <a:r>
              <a:rPr lang="nl-NL" dirty="0"/>
              <a:t>. I.e. </a:t>
            </a:r>
            <a:r>
              <a:rPr lang="nl-NL" dirty="0" err="1"/>
              <a:t>retrieving</a:t>
            </a:r>
            <a:r>
              <a:rPr lang="nl-NL" dirty="0"/>
              <a:t> items </a:t>
            </a:r>
            <a:r>
              <a:rPr lang="nl-NL" dirty="0" err="1"/>
              <a:t>and</a:t>
            </a:r>
            <a:r>
              <a:rPr lang="nl-NL" dirty="0"/>
              <a:t> </a:t>
            </a:r>
            <a:r>
              <a:rPr lang="nl-NL" dirty="0" err="1"/>
              <a:t>adding</a:t>
            </a:r>
            <a:r>
              <a:rPr lang="nl-NL" dirty="0"/>
              <a:t> items.</a:t>
            </a:r>
          </a:p>
          <a:p>
            <a:endParaRPr lang="nl-NL" dirty="0"/>
          </a:p>
          <a:p>
            <a:r>
              <a:rPr lang="nl-NL" dirty="0" err="1"/>
              <a:t>To</a:t>
            </a:r>
            <a:r>
              <a:rPr lang="nl-NL" dirty="0"/>
              <a:t> </a:t>
            </a:r>
            <a:r>
              <a:rPr lang="nl-NL" dirty="0" err="1"/>
              <a:t>utilize</a:t>
            </a:r>
            <a:r>
              <a:rPr lang="nl-NL" dirty="0"/>
              <a:t> </a:t>
            </a:r>
            <a:r>
              <a:rPr lang="nl-NL" dirty="0" err="1"/>
              <a:t>batching</a:t>
            </a:r>
            <a:r>
              <a:rPr lang="nl-NL" dirty="0"/>
              <a:t>, </a:t>
            </a:r>
            <a:r>
              <a:rPr lang="nl-NL" dirty="0" err="1"/>
              <a:t>perform</a:t>
            </a:r>
            <a:r>
              <a:rPr lang="nl-NL" dirty="0"/>
              <a:t> these steps: </a:t>
            </a:r>
          </a:p>
          <a:p>
            <a:pPr marL="228600" indent="-228600">
              <a:buFont typeface="+mj-lt"/>
              <a:buAutoNum type="arabicPeriod"/>
            </a:pPr>
            <a:r>
              <a:rPr lang="nl-NL" dirty="0" err="1"/>
              <a:t>Instantiate</a:t>
            </a:r>
            <a:r>
              <a:rPr lang="nl-NL" dirty="0"/>
              <a:t> a batch </a:t>
            </a:r>
            <a:r>
              <a:rPr lang="nl-NL" dirty="0" err="1"/>
              <a:t>variable</a:t>
            </a:r>
            <a:r>
              <a:rPr lang="nl-NL" dirty="0"/>
              <a:t>: </a:t>
            </a:r>
            <a:r>
              <a:rPr lang="en-US" sz="1050" dirty="0">
                <a:latin typeface="Consolas" panose="020B0609020204030204" pitchFamily="49" charset="0"/>
              </a:rPr>
              <a:t>let batch = </a:t>
            </a:r>
            <a:r>
              <a:rPr lang="en-US" sz="1050" dirty="0" err="1">
                <a:latin typeface="Consolas" panose="020B0609020204030204" pitchFamily="49" charset="0"/>
              </a:rPr>
              <a:t>sp.createBatch</a:t>
            </a:r>
            <a:r>
              <a:rPr lang="en-US" sz="1050" dirty="0">
                <a:latin typeface="Consolas" panose="020B0609020204030204" pitchFamily="49" charset="0"/>
              </a:rPr>
              <a:t>();</a:t>
            </a:r>
            <a:endParaRPr lang="nl-NL" dirty="0"/>
          </a:p>
          <a:p>
            <a:pPr marL="228600" indent="-228600">
              <a:buFont typeface="+mj-lt"/>
              <a:buAutoNum type="arabicPeriod"/>
            </a:pPr>
            <a:r>
              <a:rPr lang="nl-NL" dirty="0"/>
              <a:t>Chain </a:t>
            </a:r>
            <a:r>
              <a:rPr lang="nl-NL" dirty="0" err="1"/>
              <a:t>inBatch</a:t>
            </a:r>
            <a:r>
              <a:rPr lang="nl-NL" dirty="0"/>
              <a:t> </a:t>
            </a:r>
            <a:r>
              <a:rPr lang="nl-NL" dirty="0" err="1"/>
              <a:t>to</a:t>
            </a:r>
            <a:r>
              <a:rPr lang="nl-NL" dirty="0"/>
              <a:t> </a:t>
            </a:r>
            <a:r>
              <a:rPr lang="nl-NL" dirty="0" err="1"/>
              <a:t>the</a:t>
            </a:r>
            <a:r>
              <a:rPr lang="nl-NL" dirty="0"/>
              <a:t> </a:t>
            </a:r>
            <a:r>
              <a:rPr lang="nl-NL" dirty="0" err="1"/>
              <a:t>command</a:t>
            </a:r>
            <a:r>
              <a:rPr lang="nl-NL" dirty="0"/>
              <a:t> </a:t>
            </a:r>
            <a:r>
              <a:rPr lang="nl-NL" dirty="0" err="1"/>
              <a:t>you</a:t>
            </a:r>
            <a:r>
              <a:rPr lang="nl-NL" dirty="0"/>
              <a:t> </a:t>
            </a:r>
            <a:r>
              <a:rPr lang="nl-NL" dirty="0" err="1"/>
              <a:t>wish</a:t>
            </a:r>
            <a:r>
              <a:rPr lang="nl-NL" dirty="0"/>
              <a:t> </a:t>
            </a:r>
            <a:r>
              <a:rPr lang="nl-NL" dirty="0" err="1"/>
              <a:t>to</a:t>
            </a:r>
            <a:r>
              <a:rPr lang="nl-NL" dirty="0"/>
              <a:t> </a:t>
            </a:r>
            <a:r>
              <a:rPr lang="nl-NL" dirty="0" err="1"/>
              <a:t>execute</a:t>
            </a:r>
            <a:r>
              <a:rPr lang="nl-NL" dirty="0"/>
              <a:t>. It </a:t>
            </a:r>
            <a:r>
              <a:rPr lang="nl-NL" dirty="0" err="1"/>
              <a:t>needs</a:t>
            </a:r>
            <a:r>
              <a:rPr lang="nl-NL" dirty="0"/>
              <a:t> </a:t>
            </a:r>
            <a:r>
              <a:rPr lang="nl-NL" dirty="0" err="1"/>
              <a:t>to</a:t>
            </a:r>
            <a:r>
              <a:rPr lang="nl-NL" dirty="0"/>
              <a:t> </a:t>
            </a:r>
            <a:r>
              <a:rPr lang="nl-NL" dirty="0" err="1"/>
              <a:t>be</a:t>
            </a:r>
            <a:r>
              <a:rPr lang="nl-NL" dirty="0"/>
              <a:t> </a:t>
            </a:r>
            <a:r>
              <a:rPr lang="nl-NL" dirty="0" err="1"/>
              <a:t>the</a:t>
            </a:r>
            <a:r>
              <a:rPr lang="nl-NL" dirty="0"/>
              <a:t> last </a:t>
            </a:r>
            <a:r>
              <a:rPr lang="nl-NL" dirty="0" err="1"/>
              <a:t>command</a:t>
            </a:r>
            <a:r>
              <a:rPr lang="nl-NL" dirty="0"/>
              <a:t> in </a:t>
            </a:r>
            <a:r>
              <a:rPr lang="nl-NL" dirty="0" err="1"/>
              <a:t>the</a:t>
            </a:r>
            <a:r>
              <a:rPr lang="nl-NL" dirty="0"/>
              <a:t> chain: </a:t>
            </a:r>
            <a:r>
              <a:rPr lang="en-US" sz="1050" dirty="0" err="1">
                <a:latin typeface="Consolas" panose="020B0609020204030204" pitchFamily="49" charset="0"/>
              </a:rPr>
              <a:t>sp.web.lists.inBatch</a:t>
            </a:r>
            <a:r>
              <a:rPr lang="en-US" sz="1050" dirty="0">
                <a:latin typeface="Consolas" panose="020B0609020204030204" pitchFamily="49" charset="0"/>
              </a:rPr>
              <a:t>(batch).get()</a:t>
            </a:r>
            <a:endParaRPr lang="nl-NL" dirty="0"/>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dirty="0"/>
              <a:t>Execute the batched commands all at once using: </a:t>
            </a:r>
            <a:r>
              <a:rPr lang="en-US" sz="1050" dirty="0" err="1">
                <a:latin typeface="Consolas" panose="020B0609020204030204" pitchFamily="49" charset="0"/>
              </a:rPr>
              <a:t>batch.execute</a:t>
            </a:r>
            <a:r>
              <a:rPr lang="en-US" sz="1050" dirty="0">
                <a:latin typeface="Consolas" panose="020B0609020204030204" pitchFamily="49" charset="0"/>
              </a:rPr>
              <a:t>().then(() =&gt; console.log("All done!"));</a:t>
            </a:r>
            <a:endParaRPr lang="nl-NL" sz="1050" dirty="0">
              <a:latin typeface="Consolas" panose="020B0609020204030204" pitchFamily="49" charset="0"/>
            </a:endParaRP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endParaRPr lang="nl-NL" dirty="0"/>
          </a:p>
          <a:p>
            <a:pPr marL="0" indent="0">
              <a:buFont typeface="+mj-lt"/>
              <a:buNone/>
            </a:pPr>
            <a:r>
              <a:rPr lang="nl-NL" dirty="0"/>
              <a:t>More information: </a:t>
            </a:r>
            <a:r>
              <a:rPr lang="en-US" dirty="0">
                <a:hlinkClick r:id="rId3"/>
              </a:rPr>
              <a:t>https://pnp.github.io/pnpjs/odata/caching/#using-batching-with-caching</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3168876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err="1"/>
              <a:t>Caching</a:t>
            </a:r>
            <a:r>
              <a:rPr lang="nl-NL" dirty="0"/>
              <a:t> </a:t>
            </a:r>
            <a:r>
              <a:rPr lang="nl-NL" dirty="0" err="1"/>
              <a:t>allows</a:t>
            </a:r>
            <a:r>
              <a:rPr lang="nl-NL" dirty="0"/>
              <a:t> </a:t>
            </a:r>
            <a:r>
              <a:rPr lang="nl-NL" dirty="0" err="1"/>
              <a:t>subsequent</a:t>
            </a:r>
            <a:r>
              <a:rPr lang="nl-NL" dirty="0"/>
              <a:t> </a:t>
            </a:r>
            <a:r>
              <a:rPr lang="nl-NL" dirty="0" err="1"/>
              <a:t>requests</a:t>
            </a:r>
            <a:r>
              <a:rPr lang="nl-NL" dirty="0"/>
              <a:t> for </a:t>
            </a:r>
            <a:r>
              <a:rPr lang="nl-NL" dirty="0" err="1"/>
              <a:t>similar</a:t>
            </a:r>
            <a:r>
              <a:rPr lang="nl-NL" dirty="0"/>
              <a:t> data </a:t>
            </a:r>
            <a:r>
              <a:rPr lang="nl-NL" dirty="0" err="1"/>
              <a:t>to</a:t>
            </a:r>
            <a:r>
              <a:rPr lang="nl-NL" dirty="0"/>
              <a:t> </a:t>
            </a:r>
            <a:r>
              <a:rPr lang="nl-NL" dirty="0" err="1"/>
              <a:t>be</a:t>
            </a:r>
            <a:r>
              <a:rPr lang="nl-NL" dirty="0"/>
              <a:t> </a:t>
            </a:r>
            <a:r>
              <a:rPr lang="nl-NL" dirty="0" err="1"/>
              <a:t>cached</a:t>
            </a:r>
            <a:r>
              <a:rPr lang="nl-NL" dirty="0"/>
              <a:t> in </a:t>
            </a:r>
            <a:r>
              <a:rPr lang="nl-NL" dirty="0" err="1"/>
              <a:t>the</a:t>
            </a:r>
            <a:r>
              <a:rPr lang="nl-NL" dirty="0"/>
              <a:t> browser </a:t>
            </a:r>
            <a:r>
              <a:rPr lang="nl-NL" dirty="0" err="1"/>
              <a:t>so</a:t>
            </a:r>
            <a:r>
              <a:rPr lang="nl-NL" dirty="0"/>
              <a:t> no </a:t>
            </a:r>
            <a:r>
              <a:rPr lang="nl-NL" dirty="0" err="1"/>
              <a:t>actual</a:t>
            </a:r>
            <a:r>
              <a:rPr lang="nl-NL" dirty="0"/>
              <a:t> </a:t>
            </a:r>
            <a:r>
              <a:rPr lang="nl-NL" dirty="0" err="1"/>
              <a:t>request</a:t>
            </a:r>
            <a:r>
              <a:rPr lang="nl-NL" dirty="0"/>
              <a:t> </a:t>
            </a:r>
            <a:r>
              <a:rPr lang="nl-NL" dirty="0" err="1"/>
              <a:t>towards</a:t>
            </a:r>
            <a:r>
              <a:rPr lang="nl-NL" dirty="0"/>
              <a:t> SharePoint is </a:t>
            </a:r>
            <a:r>
              <a:rPr lang="nl-NL" dirty="0" err="1"/>
              <a:t>needed</a:t>
            </a:r>
            <a:r>
              <a:rPr lang="nl-NL" dirty="0"/>
              <a:t> </a:t>
            </a:r>
            <a:r>
              <a:rPr lang="nl-NL" dirty="0" err="1"/>
              <a:t>anymore</a:t>
            </a:r>
            <a:r>
              <a:rPr lang="nl-NL" dirty="0"/>
              <a:t>. </a:t>
            </a:r>
            <a:r>
              <a:rPr lang="nl-NL" dirty="0" err="1"/>
              <a:t>This</a:t>
            </a:r>
            <a:r>
              <a:rPr lang="nl-NL" dirty="0"/>
              <a:t> </a:t>
            </a:r>
            <a:r>
              <a:rPr lang="nl-NL" dirty="0" err="1"/>
              <a:t>makes</a:t>
            </a:r>
            <a:r>
              <a:rPr lang="nl-NL" dirty="0"/>
              <a:t> </a:t>
            </a:r>
            <a:r>
              <a:rPr lang="nl-NL" dirty="0" err="1"/>
              <a:t>the</a:t>
            </a:r>
            <a:r>
              <a:rPr lang="nl-NL" dirty="0"/>
              <a:t> page </a:t>
            </a:r>
            <a:r>
              <a:rPr lang="nl-NL" dirty="0" err="1"/>
              <a:t>faster</a:t>
            </a:r>
            <a:r>
              <a:rPr lang="nl-NL" dirty="0"/>
              <a:t> </a:t>
            </a:r>
            <a:r>
              <a:rPr lang="nl-NL" dirty="0" err="1"/>
              <a:t>and</a:t>
            </a:r>
            <a:r>
              <a:rPr lang="nl-NL" dirty="0"/>
              <a:t> </a:t>
            </a:r>
            <a:r>
              <a:rPr lang="nl-NL" dirty="0" err="1"/>
              <a:t>offloads</a:t>
            </a:r>
            <a:r>
              <a:rPr lang="nl-NL" dirty="0"/>
              <a:t> </a:t>
            </a:r>
            <a:r>
              <a:rPr lang="nl-NL" dirty="0" err="1"/>
              <a:t>the</a:t>
            </a:r>
            <a:r>
              <a:rPr lang="nl-NL" dirty="0"/>
              <a:t> SharePoint </a:t>
            </a:r>
            <a:r>
              <a:rPr lang="nl-NL" dirty="0" err="1"/>
              <a:t>APIs</a:t>
            </a:r>
            <a:r>
              <a:rPr lang="nl-NL" dirty="0"/>
              <a:t>.</a:t>
            </a:r>
          </a:p>
          <a:p>
            <a:endParaRPr lang="nl-NL" dirty="0"/>
          </a:p>
          <a:p>
            <a:r>
              <a:rPr lang="nl-NL" dirty="0" err="1"/>
              <a:t>To</a:t>
            </a:r>
            <a:r>
              <a:rPr lang="nl-NL" dirty="0"/>
              <a:t> </a:t>
            </a:r>
            <a:r>
              <a:rPr lang="nl-NL" dirty="0" err="1"/>
              <a:t>utilize</a:t>
            </a:r>
            <a:r>
              <a:rPr lang="nl-NL" dirty="0"/>
              <a:t> </a:t>
            </a:r>
            <a:r>
              <a:rPr lang="nl-NL" dirty="0" err="1"/>
              <a:t>caching</a:t>
            </a:r>
            <a:r>
              <a:rPr lang="nl-NL" dirty="0"/>
              <a:t>, </a:t>
            </a:r>
            <a:r>
              <a:rPr lang="nl-NL" dirty="0" err="1"/>
              <a:t>perform</a:t>
            </a:r>
            <a:r>
              <a:rPr lang="nl-NL" dirty="0"/>
              <a:t> these steps: </a:t>
            </a:r>
          </a:p>
          <a:p>
            <a:pPr marL="228600" indent="-228600">
              <a:buFont typeface="+mj-lt"/>
              <a:buAutoNum type="arabicPeriod"/>
            </a:pPr>
            <a:r>
              <a:rPr lang="en-US" dirty="0"/>
              <a:t>Just add the </a:t>
            </a:r>
            <a:r>
              <a:rPr lang="en-US" dirty="0" err="1"/>
              <a:t>usingCaching</a:t>
            </a:r>
            <a:r>
              <a:rPr lang="en-US" dirty="0"/>
              <a:t> command to the chain as the last element before get(). If you don’t provide any arguments, the defaults are being applied which are 30 seconds duration of the cache stored in the session cache</a:t>
            </a:r>
            <a:endParaRPr lang="nl-NL" dirty="0"/>
          </a:p>
          <a:p>
            <a:pPr marL="228600" indent="-228600">
              <a:buFont typeface="+mj-lt"/>
              <a:buAutoNum type="arabicPeriod"/>
            </a:pPr>
            <a:r>
              <a:rPr lang="en-US" dirty="0"/>
              <a:t>Execute the command as normal</a:t>
            </a:r>
            <a:endParaRPr lang="nl-NL" dirty="0"/>
          </a:p>
          <a:p>
            <a:pPr marL="0" indent="0">
              <a:buFont typeface="+mj-lt"/>
              <a:buNone/>
            </a:pPr>
            <a:endParaRPr lang="nl-NL" dirty="0"/>
          </a:p>
          <a:p>
            <a:pPr marL="0" indent="0">
              <a:buFont typeface="+mj-lt"/>
              <a:buNone/>
            </a:pPr>
            <a:r>
              <a:rPr lang="nl-NL" dirty="0"/>
              <a:t>Every time </a:t>
            </a:r>
            <a:r>
              <a:rPr lang="nl-NL" dirty="0" err="1"/>
              <a:t>the</a:t>
            </a:r>
            <a:r>
              <a:rPr lang="nl-NL" dirty="0"/>
              <a:t> </a:t>
            </a:r>
            <a:r>
              <a:rPr lang="nl-NL" dirty="0" err="1"/>
              <a:t>same</a:t>
            </a:r>
            <a:r>
              <a:rPr lang="nl-NL" dirty="0"/>
              <a:t> </a:t>
            </a:r>
            <a:r>
              <a:rPr lang="nl-NL" dirty="0" err="1"/>
              <a:t>chained</a:t>
            </a:r>
            <a:r>
              <a:rPr lang="nl-NL" dirty="0"/>
              <a:t> </a:t>
            </a:r>
            <a:r>
              <a:rPr lang="nl-NL" dirty="0" err="1"/>
              <a:t>request</a:t>
            </a:r>
            <a:r>
              <a:rPr lang="nl-NL" dirty="0"/>
              <a:t> is made, </a:t>
            </a:r>
            <a:r>
              <a:rPr lang="nl-NL" dirty="0" err="1"/>
              <a:t>the</a:t>
            </a:r>
            <a:r>
              <a:rPr lang="nl-NL" dirty="0"/>
              <a:t> </a:t>
            </a:r>
            <a:r>
              <a:rPr lang="nl-NL" dirty="0" err="1"/>
              <a:t>PnP</a:t>
            </a:r>
            <a:r>
              <a:rPr lang="nl-NL" dirty="0"/>
              <a:t> Core JS </a:t>
            </a:r>
            <a:r>
              <a:rPr lang="nl-NL" dirty="0" err="1"/>
              <a:t>framework</a:t>
            </a:r>
            <a:r>
              <a:rPr lang="nl-NL" dirty="0"/>
              <a:t> </a:t>
            </a:r>
            <a:r>
              <a:rPr lang="nl-NL" dirty="0" err="1"/>
              <a:t>will</a:t>
            </a:r>
            <a:r>
              <a:rPr lang="nl-NL" dirty="0"/>
              <a:t> first check </a:t>
            </a:r>
            <a:r>
              <a:rPr lang="nl-NL" dirty="0" err="1"/>
              <a:t>if</a:t>
            </a:r>
            <a:r>
              <a:rPr lang="nl-NL" dirty="0"/>
              <a:t> </a:t>
            </a:r>
            <a:r>
              <a:rPr lang="nl-NL" dirty="0" err="1"/>
              <a:t>it</a:t>
            </a:r>
            <a:r>
              <a:rPr lang="nl-NL" dirty="0"/>
              <a:t> </a:t>
            </a:r>
            <a:r>
              <a:rPr lang="nl-NL" dirty="0" err="1"/>
              <a:t>still</a:t>
            </a:r>
            <a:r>
              <a:rPr lang="nl-NL" dirty="0"/>
              <a:t> </a:t>
            </a:r>
            <a:r>
              <a:rPr lang="nl-NL" dirty="0" err="1"/>
              <a:t>holds</a:t>
            </a:r>
            <a:r>
              <a:rPr lang="nl-NL" dirty="0"/>
              <a:t> a </a:t>
            </a:r>
            <a:r>
              <a:rPr lang="nl-NL" dirty="0" err="1"/>
              <a:t>valid</a:t>
            </a:r>
            <a:r>
              <a:rPr lang="nl-NL" dirty="0"/>
              <a:t> cache for </a:t>
            </a:r>
            <a:r>
              <a:rPr lang="nl-NL" dirty="0" err="1"/>
              <a:t>that</a:t>
            </a:r>
            <a:r>
              <a:rPr lang="nl-NL" dirty="0"/>
              <a:t> data </a:t>
            </a:r>
            <a:r>
              <a:rPr lang="nl-NL" dirty="0" err="1"/>
              <a:t>and</a:t>
            </a:r>
            <a:r>
              <a:rPr lang="nl-NL" dirty="0"/>
              <a:t> </a:t>
            </a:r>
            <a:r>
              <a:rPr lang="nl-NL" dirty="0" err="1"/>
              <a:t>if</a:t>
            </a:r>
            <a:r>
              <a:rPr lang="nl-NL" dirty="0"/>
              <a:t> </a:t>
            </a:r>
            <a:r>
              <a:rPr lang="nl-NL" dirty="0" err="1"/>
              <a:t>so</a:t>
            </a:r>
            <a:r>
              <a:rPr lang="nl-NL" dirty="0"/>
              <a:t>, return </a:t>
            </a:r>
            <a:r>
              <a:rPr lang="nl-NL" dirty="0" err="1"/>
              <a:t>the</a:t>
            </a:r>
            <a:r>
              <a:rPr lang="nl-NL" dirty="0"/>
              <a:t> </a:t>
            </a:r>
            <a:r>
              <a:rPr lang="nl-NL" dirty="0" err="1"/>
              <a:t>cached</a:t>
            </a:r>
            <a:r>
              <a:rPr lang="nl-NL" dirty="0"/>
              <a:t> </a:t>
            </a:r>
            <a:r>
              <a:rPr lang="nl-NL" dirty="0" err="1"/>
              <a:t>value</a:t>
            </a:r>
            <a:r>
              <a:rPr lang="nl-NL" dirty="0"/>
              <a:t>. The </a:t>
            </a:r>
            <a:r>
              <a:rPr lang="nl-NL" dirty="0" err="1"/>
              <a:t>developer</a:t>
            </a:r>
            <a:r>
              <a:rPr lang="nl-NL" dirty="0"/>
              <a:t> </a:t>
            </a:r>
            <a:r>
              <a:rPr lang="nl-NL" dirty="0" err="1"/>
              <a:t>doesn’t</a:t>
            </a:r>
            <a:r>
              <a:rPr lang="nl-NL" dirty="0"/>
              <a:t> </a:t>
            </a:r>
            <a:r>
              <a:rPr lang="nl-NL" dirty="0" err="1"/>
              <a:t>notice</a:t>
            </a:r>
            <a:r>
              <a:rPr lang="nl-NL" dirty="0"/>
              <a:t> </a:t>
            </a:r>
            <a:r>
              <a:rPr lang="nl-NL" dirty="0" err="1"/>
              <a:t>the</a:t>
            </a:r>
            <a:r>
              <a:rPr lang="nl-NL" dirty="0"/>
              <a:t> </a:t>
            </a:r>
            <a:r>
              <a:rPr lang="nl-NL" dirty="0" err="1"/>
              <a:t>difference</a:t>
            </a:r>
            <a:r>
              <a:rPr lang="nl-NL" dirty="0"/>
              <a:t> </a:t>
            </a:r>
            <a:r>
              <a:rPr lang="nl-NL" dirty="0" err="1"/>
              <a:t>if</a:t>
            </a:r>
            <a:r>
              <a:rPr lang="nl-NL" dirty="0"/>
              <a:t> </a:t>
            </a:r>
            <a:r>
              <a:rPr lang="nl-NL" dirty="0" err="1"/>
              <a:t>the</a:t>
            </a:r>
            <a:r>
              <a:rPr lang="nl-NL" dirty="0"/>
              <a:t> data </a:t>
            </a:r>
            <a:r>
              <a:rPr lang="nl-NL" dirty="0" err="1"/>
              <a:t>came</a:t>
            </a:r>
            <a:r>
              <a:rPr lang="nl-NL" dirty="0"/>
              <a:t> live from SharePoint or from </a:t>
            </a:r>
            <a:r>
              <a:rPr lang="nl-NL" dirty="0" err="1"/>
              <a:t>the</a:t>
            </a:r>
            <a:r>
              <a:rPr lang="nl-NL" dirty="0"/>
              <a:t> cache.</a:t>
            </a:r>
          </a:p>
          <a:p>
            <a:pPr marL="0" indent="0">
              <a:buFont typeface="+mj-lt"/>
              <a:buNone/>
            </a:pPr>
            <a:endParaRPr lang="nl-NL" dirty="0"/>
          </a:p>
          <a:p>
            <a:pPr marL="0" indent="0">
              <a:buFont typeface="+mj-lt"/>
              <a:buNone/>
            </a:pPr>
            <a:r>
              <a:rPr lang="nl-NL" dirty="0" err="1"/>
              <a:t>Local</a:t>
            </a:r>
            <a:r>
              <a:rPr lang="nl-NL" dirty="0"/>
              <a:t> cache means </a:t>
            </a:r>
            <a:r>
              <a:rPr lang="nl-NL" dirty="0" err="1"/>
              <a:t>the</a:t>
            </a:r>
            <a:r>
              <a:rPr lang="nl-NL" dirty="0"/>
              <a:t> </a:t>
            </a:r>
            <a:r>
              <a:rPr lang="nl-NL" dirty="0" err="1"/>
              <a:t>cached</a:t>
            </a:r>
            <a:r>
              <a:rPr lang="nl-NL" dirty="0"/>
              <a:t> data is </a:t>
            </a:r>
            <a:r>
              <a:rPr lang="nl-NL" dirty="0" err="1"/>
              <a:t>kept</a:t>
            </a:r>
            <a:r>
              <a:rPr lang="nl-NL" dirty="0"/>
              <a:t> even </a:t>
            </a:r>
            <a:r>
              <a:rPr lang="nl-NL" dirty="0" err="1"/>
              <a:t>after</a:t>
            </a:r>
            <a:r>
              <a:rPr lang="nl-NL" dirty="0"/>
              <a:t> </a:t>
            </a:r>
            <a:r>
              <a:rPr lang="nl-NL" dirty="0" err="1"/>
              <a:t>closing</a:t>
            </a:r>
            <a:r>
              <a:rPr lang="nl-NL" dirty="0"/>
              <a:t> </a:t>
            </a:r>
            <a:r>
              <a:rPr lang="nl-NL" dirty="0" err="1"/>
              <a:t>the</a:t>
            </a:r>
            <a:r>
              <a:rPr lang="nl-NL" dirty="0"/>
              <a:t> browser. </a:t>
            </a:r>
            <a:r>
              <a:rPr lang="nl-NL" dirty="0" err="1"/>
              <a:t>Session</a:t>
            </a:r>
            <a:r>
              <a:rPr lang="nl-NL" dirty="0"/>
              <a:t> cache means </a:t>
            </a:r>
            <a:r>
              <a:rPr lang="nl-NL" dirty="0" err="1"/>
              <a:t>the</a:t>
            </a:r>
            <a:r>
              <a:rPr lang="nl-NL" dirty="0"/>
              <a:t> </a:t>
            </a:r>
            <a:r>
              <a:rPr lang="nl-NL" dirty="0" err="1"/>
              <a:t>cached</a:t>
            </a:r>
            <a:r>
              <a:rPr lang="nl-NL" dirty="0"/>
              <a:t> data is </a:t>
            </a:r>
            <a:r>
              <a:rPr lang="nl-NL" dirty="0" err="1"/>
              <a:t>deleted</a:t>
            </a:r>
            <a:r>
              <a:rPr lang="nl-NL" dirty="0"/>
              <a:t> </a:t>
            </a:r>
            <a:r>
              <a:rPr lang="nl-NL" dirty="0" err="1"/>
              <a:t>when</a:t>
            </a:r>
            <a:r>
              <a:rPr lang="nl-NL" dirty="0"/>
              <a:t> </a:t>
            </a:r>
            <a:r>
              <a:rPr lang="nl-NL" dirty="0" err="1"/>
              <a:t>the</a:t>
            </a:r>
            <a:r>
              <a:rPr lang="nl-NL" dirty="0"/>
              <a:t> user </a:t>
            </a:r>
            <a:r>
              <a:rPr lang="nl-NL" dirty="0" err="1"/>
              <a:t>closes</a:t>
            </a:r>
            <a:r>
              <a:rPr lang="nl-NL" dirty="0"/>
              <a:t> </a:t>
            </a:r>
            <a:r>
              <a:rPr lang="nl-NL" dirty="0" err="1"/>
              <a:t>the</a:t>
            </a:r>
            <a:r>
              <a:rPr lang="nl-NL" dirty="0"/>
              <a:t> browser.</a:t>
            </a:r>
          </a:p>
          <a:p>
            <a:pPr marL="0" indent="0">
              <a:buFont typeface="+mj-lt"/>
              <a:buNone/>
            </a:pPr>
            <a:endParaRPr lang="nl-NL" dirty="0"/>
          </a:p>
          <a:p>
            <a:pPr marL="0" indent="0">
              <a:buFont typeface="+mj-lt"/>
              <a:buNone/>
            </a:pPr>
            <a:r>
              <a:rPr lang="nl-NL" dirty="0" err="1"/>
              <a:t>If</a:t>
            </a:r>
            <a:r>
              <a:rPr lang="nl-NL" dirty="0"/>
              <a:t> </a:t>
            </a:r>
            <a:r>
              <a:rPr lang="nl-NL" dirty="0" err="1"/>
              <a:t>using</a:t>
            </a:r>
            <a:r>
              <a:rPr lang="nl-NL" dirty="0"/>
              <a:t> </a:t>
            </a:r>
            <a:r>
              <a:rPr lang="nl-NL" dirty="0" err="1"/>
              <a:t>both</a:t>
            </a:r>
            <a:r>
              <a:rPr lang="nl-NL" dirty="0"/>
              <a:t> </a:t>
            </a:r>
            <a:r>
              <a:rPr lang="nl-NL" dirty="0" err="1"/>
              <a:t>batching</a:t>
            </a:r>
            <a:r>
              <a:rPr lang="nl-NL" dirty="0"/>
              <a:t> </a:t>
            </a:r>
            <a:r>
              <a:rPr lang="nl-NL" dirty="0" err="1"/>
              <a:t>and</a:t>
            </a:r>
            <a:r>
              <a:rPr lang="nl-NL" dirty="0"/>
              <a:t> </a:t>
            </a:r>
            <a:r>
              <a:rPr lang="nl-NL" dirty="0" err="1"/>
              <a:t>caching</a:t>
            </a:r>
            <a:r>
              <a:rPr lang="nl-NL" dirty="0"/>
              <a:t>, </a:t>
            </a:r>
            <a:r>
              <a:rPr lang="nl-NL" dirty="0" err="1"/>
              <a:t>it</a:t>
            </a:r>
            <a:r>
              <a:rPr lang="nl-NL" dirty="0"/>
              <a:t> </a:t>
            </a:r>
            <a:r>
              <a:rPr lang="nl-NL" dirty="0" err="1"/>
              <a:t>doesn’t</a:t>
            </a:r>
            <a:r>
              <a:rPr lang="nl-NL" dirty="0"/>
              <a:t> matter </a:t>
            </a:r>
            <a:r>
              <a:rPr lang="nl-NL" dirty="0" err="1"/>
              <a:t>which</a:t>
            </a:r>
            <a:r>
              <a:rPr lang="nl-NL" dirty="0"/>
              <a:t> of these </a:t>
            </a:r>
            <a:r>
              <a:rPr lang="nl-NL" dirty="0" err="1"/>
              <a:t>two</a:t>
            </a:r>
            <a:r>
              <a:rPr lang="nl-NL" dirty="0"/>
              <a:t> </a:t>
            </a:r>
            <a:r>
              <a:rPr lang="nl-NL" dirty="0" err="1"/>
              <a:t>commands</a:t>
            </a:r>
            <a:r>
              <a:rPr lang="nl-NL" dirty="0"/>
              <a:t> is last in </a:t>
            </a:r>
            <a:r>
              <a:rPr lang="nl-NL" dirty="0" err="1"/>
              <a:t>the</a:t>
            </a:r>
            <a:r>
              <a:rPr lang="nl-NL" dirty="0"/>
              <a:t> </a:t>
            </a:r>
            <a:r>
              <a:rPr lang="nl-NL" dirty="0" err="1"/>
              <a:t>command</a:t>
            </a:r>
            <a:r>
              <a:rPr lang="nl-NL" dirty="0"/>
              <a:t> chain.</a:t>
            </a:r>
          </a:p>
          <a:p>
            <a:pPr marL="0" indent="0">
              <a:buFont typeface="+mj-lt"/>
              <a:buNone/>
            </a:pPr>
            <a:endParaRPr lang="nl-NL" dirty="0"/>
          </a:p>
          <a:p>
            <a:pPr marL="0" indent="0">
              <a:buFont typeface="+mj-lt"/>
              <a:buNone/>
            </a:pPr>
            <a:r>
              <a:rPr lang="nl-NL" dirty="0"/>
              <a:t>More information: </a:t>
            </a:r>
            <a:r>
              <a:rPr lang="en-US" dirty="0">
                <a:hlinkClick r:id="rId3"/>
              </a:rPr>
              <a:t>https://pnp.github.io/pnpjs/odata/caching/#basic-example</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4183011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Documentation on using batching and caching together:</a:t>
            </a:r>
          </a:p>
          <a:p>
            <a:r>
              <a:rPr lang="en-US">
                <a:hlinkClick r:id="rId3"/>
              </a:rPr>
              <a:t>https://pnp.github.io/pnpjs/odata/caching/#using-batching-with-caching</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386608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1150799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280326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2097779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Lab content can be found under “Lab - Working with PnP JS”</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3559633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a:t>More information:</a:t>
            </a:r>
          </a:p>
          <a:p>
            <a:r>
              <a:rPr lang="en-US" dirty="0">
                <a:hlinkClick r:id="rId3"/>
              </a:rPr>
              <a:t>https://pnp.github.io/pnpjs/sp/search/</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a:p>
        </p:txBody>
      </p:sp>
    </p:spTree>
    <p:extLst>
      <p:ext uri="{BB962C8B-B14F-4D97-AF65-F5344CB8AC3E}">
        <p14:creationId xmlns:p14="http://schemas.microsoft.com/office/powerpoint/2010/main" val="226678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a:p>
        </p:txBody>
      </p:sp>
    </p:spTree>
    <p:extLst>
      <p:ext uri="{BB962C8B-B14F-4D97-AF65-F5344CB8AC3E}">
        <p14:creationId xmlns:p14="http://schemas.microsoft.com/office/powerpoint/2010/main" val="4059178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2717631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3902576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6890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The Patterns and Practices JavaScript Core Library was created to help developers by simplifying common operations within SharePoint and the SharePoint Framework. Currently it contains a fluent API for working with the full SharePoint REST API as well as utility and helper functions. This takes the guess work out of creating REST requests, letting developers focus on the what and less on the how.</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Licensed under MIT means it can freely be used for any purpose, both commercial as well as private without having to pay any fees as long as the original disclaimer is copied along in the code.</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The framework fully uses promises to aid in the asynchronous behavior of JavaScript to ensure code is only execute after the necessary data has been retrieved. It leverages the Promises feature in ECMAScript 6 which is unfortunately not supported in all browsers. More on that later.</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It uses the SharePoint REST API at _</a:t>
            </a:r>
            <a:r>
              <a:rPr lang="en-US" sz="1050" b="0" i="0" kern="1200" dirty="0" err="1">
                <a:solidFill>
                  <a:schemeClr val="tx1"/>
                </a:solidFill>
                <a:effectLst/>
                <a:latin typeface="Segoe UI" pitchFamily="34" charset="0"/>
                <a:ea typeface="Segoe UI" pitchFamily="34" charset="0"/>
                <a:cs typeface="Segoe UI" pitchFamily="34" charset="0"/>
              </a:rPr>
              <a:t>api</a:t>
            </a:r>
            <a:r>
              <a:rPr lang="en-US" sz="1050" b="0" i="0" kern="1200" dirty="0">
                <a:solidFill>
                  <a:schemeClr val="tx1"/>
                </a:solidFill>
                <a:effectLst/>
                <a:latin typeface="Segoe UI" pitchFamily="34" charset="0"/>
                <a:ea typeface="Segoe UI" pitchFamily="34" charset="0"/>
                <a:cs typeface="Segoe UI" pitchFamily="34" charset="0"/>
              </a:rPr>
              <a:t> along with the Microsoft Graph API to retrieve the data.</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The advantage is that you don’t need to mess with things like the plumbing around communicating with the REST API, error handling, caching, knowing the exact REST URLs and OData syntax to retrieve information.</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The PnP JS framework has built in support for batching multiple requests into one to speed up the data loading times saving the need to make several independent requests.</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It also offers built in caching to avoid having to make the same request multiple times, even across different pages and sessions.</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In January 2020 PnP JS version 2 has been released which further optimizes the amount of code needed to communicate with JavaScript. Based on what functionality you need, you add the packages, based on what functionality you need within a package, you specify imports. </a:t>
            </a:r>
            <a:r>
              <a:rPr lang="en-US" sz="1050" b="0" i="0" kern="1200" dirty="0" err="1">
                <a:solidFill>
                  <a:schemeClr val="tx1"/>
                </a:solidFill>
                <a:effectLst/>
                <a:latin typeface="Segoe UI" pitchFamily="34" charset="0"/>
                <a:ea typeface="Segoe UI" pitchFamily="34" charset="0"/>
                <a:cs typeface="Segoe UI" pitchFamily="34" charset="0"/>
              </a:rPr>
              <a:t>WebPack</a:t>
            </a:r>
            <a:r>
              <a:rPr lang="en-US" sz="1050" b="0" i="0" kern="1200" dirty="0">
                <a:solidFill>
                  <a:schemeClr val="tx1"/>
                </a:solidFill>
                <a:effectLst/>
                <a:latin typeface="Segoe UI" pitchFamily="34" charset="0"/>
                <a:ea typeface="Segoe UI" pitchFamily="34" charset="0"/>
                <a:cs typeface="Segoe UI" pitchFamily="34" charset="0"/>
              </a:rPr>
              <a:t> will take care of finding only the specific code needed to perform your operations and will only bundle that small subset into the JavaScript file that gets compiled by the Gulp task for the SharePoint Framework.</a:t>
            </a:r>
            <a:br>
              <a:rPr lang="en-US" sz="1050" b="0" i="0" kern="1200" dirty="0">
                <a:solidFill>
                  <a:schemeClr val="tx1"/>
                </a:solidFill>
                <a:effectLst/>
                <a:latin typeface="Segoe UI" pitchFamily="34" charset="0"/>
                <a:ea typeface="Segoe UI" pitchFamily="34" charset="0"/>
                <a:cs typeface="Segoe UI" pitchFamily="34" charset="0"/>
              </a:rPr>
            </a:br>
            <a:br>
              <a:rPr lang="en-US" sz="1050" b="0" i="0" kern="1200" dirty="0">
                <a:solidFill>
                  <a:schemeClr val="tx1"/>
                </a:solidFill>
                <a:effectLst/>
                <a:latin typeface="Segoe UI" pitchFamily="34" charset="0"/>
                <a:ea typeface="Segoe UI" pitchFamily="34" charset="0"/>
                <a:cs typeface="Segoe UI" pitchFamily="34" charset="0"/>
              </a:rPr>
            </a:br>
            <a:r>
              <a:rPr lang="en-US" sz="1050" b="0" i="0" kern="1200" dirty="0">
                <a:solidFill>
                  <a:schemeClr val="tx1"/>
                </a:solidFill>
                <a:effectLst/>
                <a:latin typeface="Segoe UI" pitchFamily="34" charset="0"/>
                <a:ea typeface="Segoe UI" pitchFamily="34" charset="0"/>
                <a:cs typeface="Segoe UI" pitchFamily="34" charset="0"/>
              </a:rPr>
              <a:t>PnP JS is entirely based on TypeScript.</a:t>
            </a:r>
          </a:p>
          <a:p>
            <a:endParaRPr lang="en-US" sz="1050" b="0" i="0" kern="1200" dirty="0">
              <a:solidFill>
                <a:schemeClr val="tx1"/>
              </a:solidFill>
              <a:effectLst/>
              <a:latin typeface="Segoe UI" pitchFamily="34" charset="0"/>
              <a:ea typeface="Segoe UI" pitchFamily="34" charset="0"/>
              <a:cs typeface="Segoe UI" pitchFamily="34" charset="0"/>
            </a:endParaRPr>
          </a:p>
          <a:p>
            <a:endParaRPr lang="en-US" sz="1050" b="0" i="0" kern="1200" dirty="0">
              <a:solidFill>
                <a:schemeClr val="tx1"/>
              </a:solidFill>
              <a:effectLst/>
              <a:latin typeface="Segoe UI" pitchFamily="34" charset="0"/>
              <a:ea typeface="Segoe UI" pitchFamily="34" charset="0"/>
              <a:cs typeface="Segoe UI" pitchFamily="34" charset="0"/>
            </a:endParaRPr>
          </a:p>
          <a:p>
            <a:endParaRPr lang="en-US" sz="1050" b="0" i="0" kern="1200" dirty="0">
              <a:solidFill>
                <a:schemeClr val="tx1"/>
              </a:solidFill>
              <a:effectLst/>
              <a:latin typeface="Segoe UI" pitchFamily="34" charset="0"/>
              <a:ea typeface="Segoe UI" pitchFamily="34" charset="0"/>
              <a:cs typeface="Segoe UI" pitchFamily="34" charset="0"/>
            </a:endParaRPr>
          </a:p>
          <a:p>
            <a:endParaRPr lang="en-US" sz="1050" b="0" i="0" kern="1200" dirty="0">
              <a:solidFill>
                <a:schemeClr val="tx1"/>
              </a:solidFill>
              <a:effectLst/>
              <a:latin typeface="Segoe UI" pitchFamily="34" charset="0"/>
              <a:ea typeface="Segoe UI" pitchFamily="34" charset="0"/>
              <a:cs typeface="Segoe UI" pitchFamily="34" charset="0"/>
            </a:endParaRPr>
          </a:p>
          <a:p>
            <a:endParaRPr lang="en-US" sz="1050" b="0" i="0" kern="1200" dirty="0">
              <a:solidFill>
                <a:schemeClr val="tx1"/>
              </a:solidFill>
              <a:effectLst/>
              <a:latin typeface="Segoe UI" pitchFamily="34" charset="0"/>
              <a:cs typeface="Segoe UI" pitchFamily="34" charset="0"/>
            </a:endParaRPr>
          </a:p>
          <a:p>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3783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If you’re looking to develop customizations inside SharePoint which render inside a page, i.e. a page visits tracker, modification of the DOM to add something to the out of the box SharePoint experience, PnP JS is an excellent choice. For example when injecting JavaScript into every page through a JavaScript </a:t>
            </a:r>
            <a:r>
              <a:rPr lang="en-US" noProof="0" dirty="0" err="1"/>
              <a:t>CustomAction</a:t>
            </a:r>
            <a:r>
              <a:rPr lang="en-US" noProof="0" dirty="0"/>
              <a:t> </a:t>
            </a:r>
            <a:r>
              <a:rPr lang="en-US" noProof="0" dirty="0" err="1"/>
              <a:t>ScriptLink</a:t>
            </a:r>
            <a:r>
              <a:rPr lang="en-US" noProof="0" dirty="0"/>
              <a:t> in non modern sites, you could use this library.</a:t>
            </a:r>
          </a:p>
          <a:p>
            <a:endParaRPr lang="en-US" noProof="0" dirty="0"/>
          </a:p>
          <a:p>
            <a:r>
              <a:rPr lang="en-US" noProof="0" dirty="0"/>
              <a:t>When using SPFX Components which need to interact with SharePoint, using PnP JS also has advantages like not needing to define the exact REST URL, built in caching and batching and access to property storage within the framework.</a:t>
            </a:r>
          </a:p>
          <a:p>
            <a:endParaRPr lang="en-US" noProof="0" dirty="0"/>
          </a:p>
          <a:p>
            <a:r>
              <a:rPr lang="en-US" noProof="0" dirty="0"/>
              <a:t>Or if you simply can’t use the SharePoint Framework because i.e. you’re using SharePoint 2013 still, you can utilize PnP Core JS to communicate from JavaScript with SharePoint. Yet even when using the SharePoint Framework, you can utilize PnP JS in it as well.</a:t>
            </a:r>
          </a:p>
          <a:p>
            <a:endParaRPr lang="en-US" noProof="0" dirty="0"/>
          </a:p>
          <a:p>
            <a:r>
              <a:rPr lang="en-US" noProof="0" dirty="0"/>
              <a:t>The native SharePoint JavaScript Object Model (JSOM) is not being invested in anymore by the product group as announced at Microsoft Ignite 2017, so refrain from using that and use PnP JS instead. Public statement on this:</a:t>
            </a:r>
          </a:p>
          <a:p>
            <a:r>
              <a:rPr lang="en-US" dirty="0">
                <a:hlinkClick r:id="rId3"/>
              </a:rPr>
              <a:t>https://docs.microsoft.com/en-us/sharepoint/dev/spfx/web-parts/guidance/connect-to-sharepoint-using-jsom#considerations</a:t>
            </a:r>
            <a:endParaRPr lang="en-US" noProof="0"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222390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a:t>To </a:t>
            </a:r>
            <a:r>
              <a:rPr lang="nl-NL" dirty="0" err="1"/>
              <a:t>use</a:t>
            </a:r>
            <a:r>
              <a:rPr lang="nl-NL" dirty="0"/>
              <a:t> </a:t>
            </a:r>
            <a:r>
              <a:rPr lang="nl-NL" dirty="0" err="1"/>
              <a:t>PnP</a:t>
            </a:r>
            <a:r>
              <a:rPr lang="nl-NL" dirty="0"/>
              <a:t> JS v2 </a:t>
            </a:r>
            <a:r>
              <a:rPr lang="nl-NL" dirty="0" err="1"/>
              <a:t>TypeScript</a:t>
            </a:r>
            <a:r>
              <a:rPr lang="nl-NL" dirty="0"/>
              <a:t>, </a:t>
            </a:r>
            <a:r>
              <a:rPr lang="nl-NL" dirty="0" err="1"/>
              <a:t>you</a:t>
            </a:r>
            <a:r>
              <a:rPr lang="nl-NL" dirty="0"/>
              <a:t> </a:t>
            </a:r>
            <a:r>
              <a:rPr lang="nl-NL" dirty="0" err="1"/>
              <a:t>need</a:t>
            </a:r>
            <a:r>
              <a:rPr lang="nl-NL" dirty="0"/>
              <a:t> </a:t>
            </a:r>
            <a:r>
              <a:rPr lang="nl-NL" dirty="0" err="1"/>
              <a:t>to</a:t>
            </a:r>
            <a:r>
              <a:rPr lang="nl-NL" dirty="0"/>
              <a:t> </a:t>
            </a:r>
            <a:r>
              <a:rPr lang="nl-NL" dirty="0" err="1"/>
              <a:t>perform</a:t>
            </a:r>
            <a:r>
              <a:rPr lang="nl-NL" dirty="0"/>
              <a:t> </a:t>
            </a:r>
            <a:r>
              <a:rPr lang="nl-NL" dirty="0" err="1"/>
              <a:t>the</a:t>
            </a:r>
            <a:r>
              <a:rPr lang="nl-NL" dirty="0"/>
              <a:t> </a:t>
            </a:r>
            <a:r>
              <a:rPr lang="nl-NL" dirty="0" err="1"/>
              <a:t>following</a:t>
            </a:r>
            <a:r>
              <a:rPr lang="nl-NL" dirty="0"/>
              <a:t> steps: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nl-NL" dirty="0" err="1"/>
              <a:t>Add</a:t>
            </a:r>
            <a:r>
              <a:rPr lang="nl-NL" dirty="0"/>
              <a:t> </a:t>
            </a:r>
            <a:r>
              <a:rPr lang="nl-NL" dirty="0" err="1"/>
              <a:t>the</a:t>
            </a:r>
            <a:r>
              <a:rPr lang="nl-NL" dirty="0"/>
              <a:t> </a:t>
            </a:r>
            <a:r>
              <a:rPr lang="nl-NL" dirty="0" err="1"/>
              <a:t>minimal</a:t>
            </a:r>
            <a:r>
              <a:rPr lang="nl-NL" dirty="0"/>
              <a:t> </a:t>
            </a:r>
            <a:r>
              <a:rPr lang="nl-NL" dirty="0" err="1"/>
              <a:t>required</a:t>
            </a:r>
            <a:r>
              <a:rPr lang="nl-NL" dirty="0"/>
              <a:t> </a:t>
            </a:r>
            <a:r>
              <a:rPr lang="nl-NL" dirty="0" err="1"/>
              <a:t>PnP</a:t>
            </a:r>
            <a:r>
              <a:rPr lang="nl-NL" dirty="0"/>
              <a:t> JS v2 packages </a:t>
            </a:r>
            <a:r>
              <a:rPr lang="nl-NL" dirty="0" err="1"/>
              <a:t>to</a:t>
            </a:r>
            <a:r>
              <a:rPr lang="nl-NL" dirty="0"/>
              <a:t> </a:t>
            </a:r>
            <a:r>
              <a:rPr lang="nl-NL" dirty="0" err="1"/>
              <a:t>your</a:t>
            </a:r>
            <a:r>
              <a:rPr lang="nl-NL" dirty="0"/>
              <a:t> solution </a:t>
            </a:r>
            <a:r>
              <a:rPr lang="nl-NL" dirty="0" err="1"/>
              <a:t>using</a:t>
            </a:r>
            <a:r>
              <a:rPr lang="nl-NL" dirty="0"/>
              <a:t> Node </a:t>
            </a:r>
            <a:r>
              <a:rPr lang="nl-NL" dirty="0" err="1"/>
              <a:t>Packet</a:t>
            </a:r>
            <a:r>
              <a:rPr lang="nl-NL" dirty="0"/>
              <a:t> Manager (NPM):</a:t>
            </a:r>
            <a:br>
              <a:rPr lang="nl-NL" dirty="0"/>
            </a:br>
            <a:br>
              <a:rPr lang="nl-NL" dirty="0"/>
            </a:br>
            <a:r>
              <a:rPr lang="nb-NO" dirty="0"/>
              <a:t>npm install @pnp/sp @pnp/graph</a:t>
            </a:r>
            <a:br>
              <a:rPr lang="nb-NO" dirty="0"/>
            </a:br>
            <a:endParaRPr lang="nl-NL" dirty="0"/>
          </a:p>
          <a:p>
            <a:pPr marL="228600" indent="-228600">
              <a:buFont typeface="+mj-lt"/>
              <a:buAutoNum type="arabicPeriod"/>
            </a:pPr>
            <a:r>
              <a:rPr lang="nl-NL" dirty="0" err="1"/>
              <a:t>Add</a:t>
            </a:r>
            <a:r>
              <a:rPr lang="nl-NL" dirty="0"/>
              <a:t> </a:t>
            </a:r>
            <a:r>
              <a:rPr lang="nl-NL" dirty="0" err="1"/>
              <a:t>the</a:t>
            </a:r>
            <a:r>
              <a:rPr lang="nl-NL" dirty="0"/>
              <a:t> import statement </a:t>
            </a:r>
            <a:r>
              <a:rPr lang="nl-NL" dirty="0" err="1"/>
              <a:t>to</a:t>
            </a:r>
            <a:r>
              <a:rPr lang="nl-NL" dirty="0"/>
              <a:t> </a:t>
            </a:r>
            <a:r>
              <a:rPr lang="nl-NL" dirty="0" err="1"/>
              <a:t>the</a:t>
            </a:r>
            <a:r>
              <a:rPr lang="nl-NL" dirty="0"/>
              <a:t> </a:t>
            </a:r>
            <a:r>
              <a:rPr lang="nl-NL" dirty="0" err="1"/>
              <a:t>TypeScript</a:t>
            </a:r>
            <a:r>
              <a:rPr lang="nl-NL" dirty="0"/>
              <a:t> file:</a:t>
            </a:r>
            <a:br>
              <a:rPr lang="nl-NL" dirty="0"/>
            </a:br>
            <a:br>
              <a:rPr lang="nl-NL" dirty="0"/>
            </a:br>
            <a:r>
              <a:rPr lang="en-US" dirty="0"/>
              <a:t>import { </a:t>
            </a:r>
            <a:r>
              <a:rPr lang="en-US" dirty="0" err="1"/>
              <a:t>sp</a:t>
            </a:r>
            <a:r>
              <a:rPr lang="en-US" dirty="0"/>
              <a:t> } from “@</a:t>
            </a:r>
            <a:r>
              <a:rPr lang="en-US" dirty="0" err="1"/>
              <a:t>pnp</a:t>
            </a:r>
            <a:r>
              <a:rPr lang="en-US" dirty="0"/>
              <a:t>/</a:t>
            </a:r>
            <a:r>
              <a:rPr lang="en-US" dirty="0" err="1"/>
              <a:t>sp</a:t>
            </a:r>
            <a:r>
              <a:rPr lang="en-US" dirty="0"/>
              <a:t>";</a:t>
            </a:r>
            <a:br>
              <a:rPr lang="en-US" dirty="0"/>
            </a:br>
            <a:br>
              <a:rPr lang="en-US" dirty="0"/>
            </a:br>
            <a:r>
              <a:rPr lang="nl-NL" dirty="0" err="1"/>
              <a:t>This</a:t>
            </a:r>
            <a:r>
              <a:rPr lang="nl-NL" dirty="0"/>
              <a:t> </a:t>
            </a:r>
            <a:r>
              <a:rPr lang="nl-NL" dirty="0" err="1"/>
              <a:t>will</a:t>
            </a:r>
            <a:r>
              <a:rPr lang="nl-NL" dirty="0"/>
              <a:t> make </a:t>
            </a:r>
            <a:r>
              <a:rPr lang="nl-NL" dirty="0" err="1"/>
              <a:t>the</a:t>
            </a:r>
            <a:r>
              <a:rPr lang="nl-NL" dirty="0"/>
              <a:t> </a:t>
            </a:r>
            <a:r>
              <a:rPr lang="nl-NL" dirty="0" err="1"/>
              <a:t>pnp</a:t>
            </a:r>
            <a:r>
              <a:rPr lang="nl-NL" dirty="0"/>
              <a:t> </a:t>
            </a:r>
            <a:r>
              <a:rPr lang="nl-NL" dirty="0" err="1"/>
              <a:t>library</a:t>
            </a:r>
            <a:r>
              <a:rPr lang="nl-NL" dirty="0"/>
              <a:t> </a:t>
            </a:r>
            <a:r>
              <a:rPr lang="nl-NL" dirty="0" err="1"/>
              <a:t>available</a:t>
            </a:r>
            <a:r>
              <a:rPr lang="nl-NL" dirty="0"/>
              <a:t> in </a:t>
            </a:r>
            <a:r>
              <a:rPr lang="nl-NL" dirty="0" err="1"/>
              <a:t>that</a:t>
            </a:r>
            <a:r>
              <a:rPr lang="nl-NL" dirty="0"/>
              <a:t> .ts file. New in </a:t>
            </a:r>
            <a:r>
              <a:rPr lang="nl-NL" dirty="0" err="1"/>
              <a:t>PnP</a:t>
            </a:r>
            <a:r>
              <a:rPr lang="nl-NL" dirty="0"/>
              <a:t> JS v2 is </a:t>
            </a:r>
            <a:r>
              <a:rPr lang="nl-NL" dirty="0" err="1"/>
              <a:t>the</a:t>
            </a:r>
            <a:r>
              <a:rPr lang="nl-NL" dirty="0"/>
              <a:t> </a:t>
            </a:r>
            <a:r>
              <a:rPr lang="nl-NL" dirty="0" err="1"/>
              <a:t>ability</a:t>
            </a:r>
            <a:r>
              <a:rPr lang="nl-NL" dirty="0"/>
              <a:t> </a:t>
            </a:r>
            <a:r>
              <a:rPr lang="nl-NL" dirty="0" err="1"/>
              <a:t>to</a:t>
            </a:r>
            <a:r>
              <a:rPr lang="nl-NL" dirty="0"/>
              <a:t> import a </a:t>
            </a:r>
            <a:r>
              <a:rPr lang="nl-NL" dirty="0" err="1"/>
              <a:t>really</a:t>
            </a:r>
            <a:r>
              <a:rPr lang="nl-NL" dirty="0"/>
              <a:t> </a:t>
            </a:r>
            <a:r>
              <a:rPr lang="nl-NL" dirty="0" err="1"/>
              <a:t>specific</a:t>
            </a:r>
            <a:r>
              <a:rPr lang="nl-NL" dirty="0"/>
              <a:t> type:</a:t>
            </a:r>
            <a:br>
              <a:rPr lang="nl-NL" dirty="0"/>
            </a:br>
            <a:br>
              <a:rPr lang="nl-NL" dirty="0"/>
            </a:br>
            <a:r>
              <a:rPr lang="en-US" dirty="0"/>
              <a:t>import "@</a:t>
            </a:r>
            <a:r>
              <a:rPr lang="en-US" dirty="0" err="1"/>
              <a:t>pnp</a:t>
            </a:r>
            <a:r>
              <a:rPr lang="en-US" dirty="0"/>
              <a:t>/</a:t>
            </a:r>
            <a:r>
              <a:rPr lang="en-US" dirty="0" err="1"/>
              <a:t>sp</a:t>
            </a:r>
            <a:r>
              <a:rPr lang="en-US" dirty="0"/>
              <a:t>/webs";</a:t>
            </a:r>
            <a:br>
              <a:rPr lang="en-US" dirty="0"/>
            </a:br>
            <a:br>
              <a:rPr lang="en-US" dirty="0"/>
            </a:br>
            <a:r>
              <a:rPr lang="en-US" dirty="0"/>
              <a:t>This will ensure </a:t>
            </a:r>
            <a:r>
              <a:rPr lang="en-US" dirty="0" err="1"/>
              <a:t>WebPack</a:t>
            </a:r>
            <a:r>
              <a:rPr lang="en-US" dirty="0"/>
              <a:t> will only take and compile the </a:t>
            </a:r>
            <a:r>
              <a:rPr lang="en-US" dirty="0" err="1"/>
              <a:t>SPWeb</a:t>
            </a:r>
            <a:r>
              <a:rPr lang="en-US" dirty="0"/>
              <a:t> object and put it into the eventual bundle. This to create a smaller JavaScript file in the end.</a:t>
            </a:r>
            <a:endParaRPr lang="nl-NL" dirty="0"/>
          </a:p>
          <a:p>
            <a:pPr marL="0" indent="0">
              <a:buFont typeface="+mj-lt"/>
              <a:buNone/>
            </a:pPr>
            <a:endParaRPr lang="nl-NL" dirty="0"/>
          </a:p>
          <a:p>
            <a:pPr marL="0" indent="0">
              <a:buFont typeface="+mj-lt"/>
              <a:buNone/>
            </a:pPr>
            <a:r>
              <a:rPr lang="nl-NL" dirty="0"/>
              <a:t>More information:</a:t>
            </a:r>
          </a:p>
          <a:p>
            <a:pPr marL="0" indent="0">
              <a:buFont typeface="+mj-lt"/>
              <a:buNone/>
            </a:pPr>
            <a:r>
              <a:rPr lang="nl-NL" dirty="0"/>
              <a:t>https://pnp.github.io/pnpjs/getting-started</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2541927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New with PnP JS v2 is the ability to do specific type imports. This causes </a:t>
            </a:r>
            <a:r>
              <a:rPr lang="en-US" dirty="0" err="1"/>
              <a:t>WebPack</a:t>
            </a:r>
            <a:r>
              <a:rPr lang="en-US" dirty="0"/>
              <a:t> to be able to identify specific types which are being used and include only those in the eventual JavaScript bundle making it much smaller. You still need to import @</a:t>
            </a:r>
            <a:r>
              <a:rPr lang="en-US" dirty="0" err="1"/>
              <a:t>pnp</a:t>
            </a:r>
            <a:r>
              <a:rPr lang="en-US" dirty="0"/>
              <a:t>/</a:t>
            </a:r>
            <a:r>
              <a:rPr lang="en-US" dirty="0" err="1"/>
              <a:t>sp</a:t>
            </a:r>
            <a:r>
              <a:rPr lang="en-US" dirty="0"/>
              <a:t>, but that’s a relatively smaller subset of code.</a:t>
            </a:r>
          </a:p>
          <a:p>
            <a:endParaRPr lang="en-US" dirty="0"/>
          </a:p>
          <a:p>
            <a:r>
              <a:rPr lang="en-US" dirty="0"/>
              <a:t>Notice the format of the selective imports. Doing @</a:t>
            </a:r>
            <a:r>
              <a:rPr lang="en-US" dirty="0" err="1"/>
              <a:t>pnp</a:t>
            </a:r>
            <a:r>
              <a:rPr lang="en-US" dirty="0"/>
              <a:t>/</a:t>
            </a:r>
            <a:r>
              <a:rPr lang="en-US" dirty="0" err="1"/>
              <a:t>sp</a:t>
            </a:r>
            <a:r>
              <a:rPr lang="en-US" dirty="0"/>
              <a:t>/lists/web means we’re only loading the lists type located under the webs object. The @</a:t>
            </a:r>
            <a:r>
              <a:rPr lang="en-US" dirty="0" err="1"/>
              <a:t>pnp</a:t>
            </a:r>
            <a:r>
              <a:rPr lang="en-US" dirty="0"/>
              <a:t>/</a:t>
            </a:r>
            <a:r>
              <a:rPr lang="en-US" dirty="0" err="1"/>
              <a:t>sp</a:t>
            </a:r>
            <a:r>
              <a:rPr lang="en-US" dirty="0"/>
              <a:t>/webs object loads in the webs object of the site you’re connected with. To help with finding which selective imports you need, consult the documentation, such as for list items: https://pnp.github.io/pnpjs/sp/items/ . Here you will see at the top of the page which selective imports you will need to do in order to use the functionality. The preset all option shown on the page is the fallback option which will import all available types thus making the JavaScript bundle unnecessary large but not bothering you with trying to figure out the correct selective imports. It should be used as a very last option resort only.</a:t>
            </a:r>
          </a:p>
          <a:p>
            <a:endParaRPr lang="en-US" dirty="0"/>
          </a:p>
          <a:p>
            <a:r>
              <a:rPr lang="en-US" dirty="0"/>
              <a:t>For more information, see:</a:t>
            </a:r>
          </a:p>
          <a:p>
            <a:r>
              <a:rPr lang="nl-NL" dirty="0"/>
              <a:t>https://pnp.github.io/pnpjs/concepts/selective-imports/</a:t>
            </a:r>
          </a:p>
          <a:p>
            <a:r>
              <a:rPr lang="nl-NL" dirty="0"/>
              <a:t>https://pnp.github.io/pnpjs/sp/items/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778836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84338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1226369"/>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603126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13719478"/>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815588"/>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265617175"/>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9279906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1749601"/>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5766549"/>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3191462"/>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5656124"/>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5555758"/>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3678308"/>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0624400"/>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43581200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pnp.github.io/pnpjs/SPFx-on-premise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np.github.io/pnpjs/packages"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9A4C4F7-69DC-47B3-A725-7701CDFBB29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B09C9A68-DE1E-42C3-8850-5823FD460D92}"/>
              </a:ext>
            </a:extLst>
          </p:cNvPr>
          <p:cNvSpPr>
            <a:spLocks noGrp="1"/>
          </p:cNvSpPr>
          <p:nvPr>
            <p:ph type="body" sz="quarter" idx="15"/>
          </p:nvPr>
        </p:nvSpPr>
        <p:spPr/>
        <p:txBody>
          <a:bodyPr/>
          <a:lstStyle/>
          <a:p>
            <a:r>
              <a:rPr lang="en-US" dirty="0"/>
              <a:t>PnP JS v2</a:t>
            </a:r>
          </a:p>
        </p:txBody>
      </p:sp>
      <p:sp>
        <p:nvSpPr>
          <p:cNvPr id="9" name="Text Placeholder 8">
            <a:extLst>
              <a:ext uri="{FF2B5EF4-FFF2-40B4-BE49-F238E27FC236}">
                <a16:creationId xmlns:a16="http://schemas.microsoft.com/office/drawing/2014/main" id="{46F095A3-D862-424D-A53D-C2588310B630}"/>
              </a:ext>
            </a:extLst>
          </p:cNvPr>
          <p:cNvSpPr>
            <a:spLocks noGrp="1"/>
          </p:cNvSpPr>
          <p:nvPr>
            <p:ph type="body" sz="quarter" idx="16"/>
          </p:nvPr>
        </p:nvSpPr>
        <p:spPr/>
        <p:txBody>
          <a:bodyPr/>
          <a:lstStyle/>
          <a:p>
            <a:r>
              <a:rPr lang="en-US" dirty="0"/>
              <a:t>SharePoint APIs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2343847"/>
          </a:xfrm>
        </p:spPr>
        <p:txBody>
          <a:bodyPr/>
          <a:lstStyle/>
          <a:p>
            <a:pPr marL="0" indent="0">
              <a:buNone/>
            </a:pPr>
            <a:r>
              <a:rPr lang="en-US" dirty="0"/>
              <a:t>PnP JS v2 with Internet Explorer 11</a:t>
            </a:r>
          </a:p>
          <a:p>
            <a:r>
              <a:rPr lang="en-US" dirty="0"/>
              <a:t>Support for Internet Explorer 11 has been dropped in v2</a:t>
            </a:r>
          </a:p>
          <a:p>
            <a:r>
              <a:rPr lang="nb-NO" dirty="0"/>
              <a:t>npm install @pnp/polyfill-ie11 --save</a:t>
            </a:r>
            <a:endParaRPr lang="en-US" dirty="0"/>
          </a:p>
          <a:p>
            <a:endParaRPr lang="en-US" dirty="0"/>
          </a:p>
          <a:p>
            <a:endParaRPr lang="en-US" dirty="0"/>
          </a:p>
        </p:txBody>
      </p:sp>
      <p:sp>
        <p:nvSpPr>
          <p:cNvPr id="2" name="Title 1"/>
          <p:cNvSpPr>
            <a:spLocks noGrp="1"/>
          </p:cNvSpPr>
          <p:nvPr>
            <p:ph type="title"/>
          </p:nvPr>
        </p:nvSpPr>
        <p:spPr/>
        <p:txBody>
          <a:bodyPr/>
          <a:lstStyle/>
          <a:p>
            <a:r>
              <a:rPr lang="en-US" dirty="0"/>
              <a:t>How to use PnP JS</a:t>
            </a:r>
            <a:endParaRPr lang="nl-NL" dirty="0"/>
          </a:p>
        </p:txBody>
      </p:sp>
      <p:pic>
        <p:nvPicPr>
          <p:cNvPr id="3" name="Picture 2">
            <a:extLst>
              <a:ext uri="{FF2B5EF4-FFF2-40B4-BE49-F238E27FC236}">
                <a16:creationId xmlns:a16="http://schemas.microsoft.com/office/drawing/2014/main" id="{B0F4C67B-7DD8-4290-BA3B-789DDAB8454C}"/>
              </a:ext>
            </a:extLst>
          </p:cNvPr>
          <p:cNvPicPr>
            <a:picLocks noChangeAspect="1"/>
          </p:cNvPicPr>
          <p:nvPr/>
        </p:nvPicPr>
        <p:blipFill rotWithShape="1">
          <a:blip r:embed="rId3"/>
          <a:srcRect r="4040"/>
          <a:stretch/>
        </p:blipFill>
        <p:spPr>
          <a:xfrm>
            <a:off x="540897" y="3720520"/>
            <a:ext cx="6298815" cy="1238325"/>
          </a:xfrm>
          <a:prstGeom prst="rect">
            <a:avLst/>
          </a:prstGeom>
        </p:spPr>
      </p:pic>
      <p:pic>
        <p:nvPicPr>
          <p:cNvPr id="5" name="Picture 4">
            <a:extLst>
              <a:ext uri="{FF2B5EF4-FFF2-40B4-BE49-F238E27FC236}">
                <a16:creationId xmlns:a16="http://schemas.microsoft.com/office/drawing/2014/main" id="{A488D653-2A8A-4261-8110-F326981D59AD}"/>
              </a:ext>
            </a:extLst>
          </p:cNvPr>
          <p:cNvPicPr>
            <a:picLocks noChangeAspect="1"/>
          </p:cNvPicPr>
          <p:nvPr/>
        </p:nvPicPr>
        <p:blipFill rotWithShape="1">
          <a:blip r:embed="rId4"/>
          <a:srcRect r="5376"/>
          <a:stretch/>
        </p:blipFill>
        <p:spPr>
          <a:xfrm>
            <a:off x="540897" y="2312645"/>
            <a:ext cx="5311263" cy="1356911"/>
          </a:xfrm>
          <a:prstGeom prst="rect">
            <a:avLst/>
          </a:prstGeom>
        </p:spPr>
      </p:pic>
    </p:spTree>
    <p:extLst>
      <p:ext uri="{BB962C8B-B14F-4D97-AF65-F5344CB8AC3E}">
        <p14:creationId xmlns:p14="http://schemas.microsoft.com/office/powerpoint/2010/main" val="29742341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2628989"/>
          </a:xfrm>
        </p:spPr>
        <p:txBody>
          <a:bodyPr/>
          <a:lstStyle/>
          <a:p>
            <a:pPr marL="0" indent="0">
              <a:buNone/>
            </a:pPr>
            <a:r>
              <a:rPr lang="en-US" dirty="0"/>
              <a:t>PnP JS v2 with SharePoint 2016 or 2019</a:t>
            </a:r>
          </a:p>
          <a:p>
            <a:r>
              <a:rPr lang="en-US" dirty="0"/>
              <a:t>SPFx 1.4.1 uses TypeScript version 2.2.2 (SP2016) or 2.4.2/2.4.1 (SP2019)</a:t>
            </a:r>
          </a:p>
          <a:p>
            <a:r>
              <a:rPr lang="en-US" dirty="0"/>
              <a:t>PnP JS v2 relies on TypeScript version 3.6.4 or later</a:t>
            </a:r>
          </a:p>
          <a:p>
            <a:r>
              <a:rPr lang="en-US" dirty="0"/>
              <a:t>Upgrade TypeScript in SPFx to allow use of PnP JS v2</a:t>
            </a:r>
            <a:br>
              <a:rPr lang="en-US" dirty="0"/>
            </a:br>
            <a:r>
              <a:rPr lang="en-US" dirty="0">
                <a:hlinkClick r:id="rId3"/>
              </a:rPr>
              <a:t>https://pnp.github.io/pnpjs/SPFx-on-premises/</a:t>
            </a:r>
            <a:endParaRPr lang="en-US" dirty="0"/>
          </a:p>
        </p:txBody>
      </p:sp>
      <p:sp>
        <p:nvSpPr>
          <p:cNvPr id="2" name="Title 1"/>
          <p:cNvSpPr>
            <a:spLocks noGrp="1"/>
          </p:cNvSpPr>
          <p:nvPr>
            <p:ph type="title"/>
          </p:nvPr>
        </p:nvSpPr>
        <p:spPr/>
        <p:txBody>
          <a:bodyPr/>
          <a:lstStyle/>
          <a:p>
            <a:r>
              <a:rPr lang="en-US" dirty="0"/>
              <a:t>How to use PnP JS</a:t>
            </a:r>
            <a:endParaRPr lang="nl-NL" dirty="0"/>
          </a:p>
        </p:txBody>
      </p:sp>
    </p:spTree>
    <p:extLst>
      <p:ext uri="{BB962C8B-B14F-4D97-AF65-F5344CB8AC3E}">
        <p14:creationId xmlns:p14="http://schemas.microsoft.com/office/powerpoint/2010/main" val="1650729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45303898"/>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844641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805333"/>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28144216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5625556"/>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Typical PnP JS flow</a:t>
            </a:r>
          </a:p>
        </p:txBody>
      </p:sp>
    </p:spTree>
    <p:extLst>
      <p:ext uri="{BB962C8B-B14F-4D97-AF65-F5344CB8AC3E}">
        <p14:creationId xmlns:p14="http://schemas.microsoft.com/office/powerpoint/2010/main" val="18277570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7BAA-FDEB-4190-A790-02A83C0A2AB8}"/>
              </a:ext>
            </a:extLst>
          </p:cNvPr>
          <p:cNvSpPr>
            <a:spLocks noGrp="1"/>
          </p:cNvSpPr>
          <p:nvPr>
            <p:ph type="title"/>
          </p:nvPr>
        </p:nvSpPr>
        <p:spPr/>
        <p:txBody>
          <a:bodyPr/>
          <a:lstStyle/>
          <a:p>
            <a:r>
              <a:rPr lang="en-US" dirty="0"/>
              <a:t>PnP JS Code Sample – Reading data</a:t>
            </a:r>
            <a:endParaRPr lang="nl-NL" dirty="0"/>
          </a:p>
        </p:txBody>
      </p:sp>
      <p:sp>
        <p:nvSpPr>
          <p:cNvPr id="3" name="Text Placeholder 2">
            <a:extLst>
              <a:ext uri="{FF2B5EF4-FFF2-40B4-BE49-F238E27FC236}">
                <a16:creationId xmlns:a16="http://schemas.microsoft.com/office/drawing/2014/main" id="{2B75C63D-EAD3-45AB-ADCF-35E0DFF7BCFB}"/>
              </a:ext>
            </a:extLst>
          </p:cNvPr>
          <p:cNvSpPr>
            <a:spLocks noGrp="1"/>
          </p:cNvSpPr>
          <p:nvPr>
            <p:ph type="body" sz="quarter" idx="4294967295"/>
          </p:nvPr>
        </p:nvSpPr>
        <p:spPr>
          <a:xfrm>
            <a:off x="263769" y="898525"/>
            <a:ext cx="8477006" cy="2203680"/>
          </a:xfrm>
        </p:spPr>
        <p:txBody>
          <a:bodyPr/>
          <a:lstStyle/>
          <a:p>
            <a:pPr marL="0" indent="0">
              <a:buNone/>
            </a:pPr>
            <a:r>
              <a:rPr lang="en-US" sz="1600" dirty="0">
                <a:gradFill>
                  <a:gsLst>
                    <a:gs pos="1250">
                      <a:srgbClr val="000000"/>
                    </a:gs>
                    <a:gs pos="100000">
                      <a:srgbClr val="000000"/>
                    </a:gs>
                  </a:gsLst>
                  <a:lin ang="5400000" scaled="0"/>
                </a:gradFill>
                <a:latin typeface="Consolas" panose="020B0609020204030204" pitchFamily="49" charset="0"/>
              </a:rPr>
              <a:t>import { </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 } from "@</a:t>
            </a:r>
            <a:r>
              <a:rPr lang="en-US" sz="1600" dirty="0" err="1">
                <a:gradFill>
                  <a:gsLst>
                    <a:gs pos="1250">
                      <a:srgbClr val="000000"/>
                    </a:gs>
                    <a:gs pos="100000">
                      <a:srgbClr val="000000"/>
                    </a:gs>
                  </a:gsLst>
                  <a:lin ang="5400000" scaled="0"/>
                </a:gradFill>
                <a:latin typeface="Consolas" panose="020B0609020204030204" pitchFamily="49" charset="0"/>
              </a:rPr>
              <a:t>pnp</a:t>
            </a:r>
            <a:r>
              <a:rPr lang="en-US" sz="1600" dirty="0">
                <a:gradFill>
                  <a:gsLst>
                    <a:gs pos="1250">
                      <a:srgbClr val="000000"/>
                    </a:gs>
                    <a:gs pos="100000">
                      <a:srgbClr val="000000"/>
                    </a:gs>
                  </a:gsLst>
                  <a:lin ang="5400000" scaled="0"/>
                </a:gradFill>
                <a:latin typeface="Consolas" panose="020B0609020204030204" pitchFamily="49" charset="0"/>
              </a:rPr>
              <a:t>/</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a:t>
            </a:r>
          </a:p>
          <a:p>
            <a:pPr marL="0" indent="0">
              <a:buNone/>
            </a:pPr>
            <a:r>
              <a:rPr lang="en-US" sz="1600" dirty="0">
                <a:gradFill>
                  <a:gsLst>
                    <a:gs pos="1250">
                      <a:srgbClr val="000000"/>
                    </a:gs>
                    <a:gs pos="100000">
                      <a:srgbClr val="000000"/>
                    </a:gs>
                  </a:gsLst>
                  <a:lin ang="5400000" scaled="0"/>
                </a:gradFill>
                <a:latin typeface="Consolas" panose="020B0609020204030204" pitchFamily="49" charset="0"/>
              </a:rPr>
              <a:t>import "@</a:t>
            </a:r>
            <a:r>
              <a:rPr lang="en-US" sz="1600" dirty="0" err="1">
                <a:gradFill>
                  <a:gsLst>
                    <a:gs pos="1250">
                      <a:srgbClr val="000000"/>
                    </a:gs>
                    <a:gs pos="100000">
                      <a:srgbClr val="000000"/>
                    </a:gs>
                  </a:gsLst>
                  <a:lin ang="5400000" scaled="0"/>
                </a:gradFill>
                <a:latin typeface="Consolas" panose="020B0609020204030204" pitchFamily="49" charset="0"/>
              </a:rPr>
              <a:t>pnp</a:t>
            </a:r>
            <a:r>
              <a:rPr lang="en-US" sz="1600" dirty="0">
                <a:gradFill>
                  <a:gsLst>
                    <a:gs pos="1250">
                      <a:srgbClr val="000000"/>
                    </a:gs>
                    <a:gs pos="100000">
                      <a:srgbClr val="000000"/>
                    </a:gs>
                  </a:gsLst>
                  <a:lin ang="5400000" scaled="0"/>
                </a:gradFill>
                <a:latin typeface="Consolas" panose="020B0609020204030204" pitchFamily="49" charset="0"/>
              </a:rPr>
              <a:t>/</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/webs";</a:t>
            </a:r>
            <a:br>
              <a:rPr lang="en-US" sz="1600" dirty="0">
                <a:gradFill>
                  <a:gsLst>
                    <a:gs pos="1250">
                      <a:srgbClr val="000000"/>
                    </a:gs>
                    <a:gs pos="100000">
                      <a:srgbClr val="000000"/>
                    </a:gs>
                  </a:gsLst>
                  <a:lin ang="5400000" scaled="0"/>
                </a:gradFill>
                <a:latin typeface="Consolas" panose="020B0609020204030204" pitchFamily="49" charset="0"/>
              </a:rPr>
            </a:br>
            <a:endParaRPr lang="nl-NL" sz="1600" dirty="0">
              <a:gradFill>
                <a:gsLst>
                  <a:gs pos="1250">
                    <a:srgbClr val="000000"/>
                  </a:gs>
                  <a:gs pos="100000">
                    <a:srgbClr val="000000"/>
                  </a:gs>
                </a:gsLst>
                <a:lin ang="5400000" scaled="0"/>
              </a:gradFill>
              <a:latin typeface="Consolas" panose="020B0609020204030204" pitchFamily="49" charset="0"/>
            </a:endParaRPr>
          </a:p>
          <a:p>
            <a:pPr marL="0" indent="0">
              <a:buNone/>
            </a:pPr>
            <a:r>
              <a:rPr lang="nl-NL" sz="1600" dirty="0" err="1">
                <a:gradFill>
                  <a:gsLst>
                    <a:gs pos="1250">
                      <a:srgbClr val="000000"/>
                    </a:gs>
                    <a:gs pos="100000">
                      <a:srgbClr val="000000"/>
                    </a:gs>
                  </a:gsLst>
                  <a:lin ang="5400000" scaled="0"/>
                </a:gradFill>
                <a:latin typeface="Consolas" panose="020B0609020204030204" pitchFamily="49" charset="0"/>
              </a:rPr>
              <a:t>sp.web.select</a:t>
            </a:r>
            <a:r>
              <a:rPr lang="nl-NL" sz="1600" dirty="0">
                <a:gradFill>
                  <a:gsLst>
                    <a:gs pos="1250">
                      <a:srgbClr val="000000"/>
                    </a:gs>
                    <a:gs pos="100000">
                      <a:srgbClr val="000000"/>
                    </a:gs>
                  </a:gsLst>
                  <a:lin ang="5400000" scaled="0"/>
                </a:gradFill>
                <a:latin typeface="Consolas" panose="020B0609020204030204" pitchFamily="49" charset="0"/>
              </a:rPr>
              <a:t>("</a:t>
            </a:r>
            <a:r>
              <a:rPr lang="nl-NL" sz="1600" dirty="0" err="1">
                <a:gradFill>
                  <a:gsLst>
                    <a:gs pos="1250">
                      <a:srgbClr val="000000"/>
                    </a:gs>
                    <a:gs pos="100000">
                      <a:srgbClr val="000000"/>
                    </a:gs>
                  </a:gsLst>
                  <a:lin ang="5400000" scaled="0"/>
                </a:gradFill>
                <a:latin typeface="Consolas" panose="020B0609020204030204" pitchFamily="49" charset="0"/>
              </a:rPr>
              <a:t>Title</a:t>
            </a:r>
            <a:r>
              <a:rPr lang="nl-NL" sz="1600" dirty="0">
                <a:gradFill>
                  <a:gsLst>
                    <a:gs pos="1250">
                      <a:srgbClr val="000000"/>
                    </a:gs>
                    <a:gs pos="100000">
                      <a:srgbClr val="000000"/>
                    </a:gs>
                  </a:gsLst>
                  <a:lin ang="5400000" scaled="0"/>
                </a:gradFill>
                <a:latin typeface="Consolas" panose="020B0609020204030204" pitchFamily="49" charset="0"/>
              </a:rPr>
              <a:t>")()</a:t>
            </a:r>
          </a:p>
          <a:p>
            <a:pPr marL="0" indent="0">
              <a:buNone/>
            </a:pPr>
            <a:r>
              <a:rPr lang="nl-NL" sz="1600" dirty="0">
                <a:gradFill>
                  <a:gsLst>
                    <a:gs pos="1250">
                      <a:srgbClr val="000000"/>
                    </a:gs>
                    <a:gs pos="100000">
                      <a:srgbClr val="000000"/>
                    </a:gs>
                  </a:gsLst>
                  <a:lin ang="5400000" scaled="0"/>
                </a:gradFill>
                <a:latin typeface="Consolas" panose="020B0609020204030204" pitchFamily="49" charset="0"/>
              </a:rPr>
              <a:t>	.</a:t>
            </a:r>
            <a:r>
              <a:rPr lang="nl-NL" sz="1600" dirty="0" err="1">
                <a:gradFill>
                  <a:gsLst>
                    <a:gs pos="1250">
                      <a:srgbClr val="000000"/>
                    </a:gs>
                    <a:gs pos="100000">
                      <a:srgbClr val="000000"/>
                    </a:gs>
                  </a:gsLst>
                  <a:lin ang="5400000" scaled="0"/>
                </a:gradFill>
                <a:latin typeface="Consolas" panose="020B0609020204030204" pitchFamily="49" charset="0"/>
              </a:rPr>
              <a:t>then</a:t>
            </a:r>
            <a:r>
              <a:rPr lang="nl-NL" sz="1600" dirty="0">
                <a:gradFill>
                  <a:gsLst>
                    <a:gs pos="1250">
                      <a:srgbClr val="000000"/>
                    </a:gs>
                    <a:gs pos="100000">
                      <a:srgbClr val="000000"/>
                    </a:gs>
                  </a:gsLst>
                  <a:lin ang="5400000" scaled="0"/>
                </a:gradFill>
                <a:latin typeface="Consolas" panose="020B0609020204030204" pitchFamily="49" charset="0"/>
              </a:rPr>
              <a:t>(web =&gt; {   					  		</a:t>
            </a:r>
            <a:r>
              <a:rPr lang="nl-NL" sz="1600" dirty="0" err="1">
                <a:gradFill>
                  <a:gsLst>
                    <a:gs pos="1250">
                      <a:srgbClr val="000000"/>
                    </a:gs>
                    <a:gs pos="100000">
                      <a:srgbClr val="000000"/>
                    </a:gs>
                  </a:gsLst>
                  <a:lin ang="5400000" scaled="0"/>
                </a:gradFill>
                <a:latin typeface="Consolas" panose="020B0609020204030204" pitchFamily="49" charset="0"/>
              </a:rPr>
              <a:t>document.getElementById</a:t>
            </a:r>
            <a:r>
              <a:rPr lang="nl-NL" sz="1600" dirty="0">
                <a:gradFill>
                  <a:gsLst>
                    <a:gs pos="1250">
                      <a:srgbClr val="000000"/>
                    </a:gs>
                    <a:gs pos="100000">
                      <a:srgbClr val="000000"/>
                    </a:gs>
                  </a:gsLst>
                  <a:lin ang="5400000" scaled="0"/>
                </a:gradFill>
                <a:latin typeface="Consolas" panose="020B0609020204030204" pitchFamily="49" charset="0"/>
              </a:rPr>
              <a:t>("</a:t>
            </a:r>
            <a:r>
              <a:rPr lang="nl-NL" sz="1600" dirty="0" err="1">
                <a:gradFill>
                  <a:gsLst>
                    <a:gs pos="1250">
                      <a:srgbClr val="000000"/>
                    </a:gs>
                    <a:gs pos="100000">
                      <a:srgbClr val="000000"/>
                    </a:gs>
                  </a:gsLst>
                  <a:lin ang="5400000" scaled="0"/>
                </a:gradFill>
                <a:latin typeface="Consolas" panose="020B0609020204030204" pitchFamily="49" charset="0"/>
              </a:rPr>
              <a:t>main</a:t>
            </a:r>
            <a:r>
              <a:rPr lang="nl-NL" sz="1600" dirty="0">
                <a:gradFill>
                  <a:gsLst>
                    <a:gs pos="1250">
                      <a:srgbClr val="000000"/>
                    </a:gs>
                    <a:gs pos="100000">
                      <a:srgbClr val="000000"/>
                    </a:gs>
                  </a:gsLst>
                  <a:lin ang="5400000" scaled="0"/>
                </a:gradFill>
                <a:latin typeface="Consolas" panose="020B0609020204030204" pitchFamily="49" charset="0"/>
              </a:rPr>
              <a:t>")</a:t>
            </a:r>
          </a:p>
          <a:p>
            <a:pPr marL="0" indent="0">
              <a:buNone/>
            </a:pPr>
            <a:r>
              <a:rPr lang="nl-NL" sz="1600" dirty="0">
                <a:gradFill>
                  <a:gsLst>
                    <a:gs pos="1250">
                      <a:srgbClr val="000000"/>
                    </a:gs>
                    <a:gs pos="100000">
                      <a:srgbClr val="000000"/>
                    </a:gs>
                  </a:gsLst>
                  <a:lin ang="5400000" scaled="0"/>
                </a:gradFill>
                <a:latin typeface="Consolas" panose="020B0609020204030204" pitchFamily="49" charset="0"/>
              </a:rPr>
              <a:t>		.</a:t>
            </a:r>
            <a:r>
              <a:rPr lang="nl-NL" sz="1600" dirty="0" err="1">
                <a:gradFill>
                  <a:gsLst>
                    <a:gs pos="1250">
                      <a:srgbClr val="000000"/>
                    </a:gs>
                    <a:gs pos="100000">
                      <a:srgbClr val="000000"/>
                    </a:gs>
                  </a:gsLst>
                  <a:lin ang="5400000" scaled="0"/>
                </a:gradFill>
                <a:latin typeface="Consolas" panose="020B0609020204030204" pitchFamily="49" charset="0"/>
              </a:rPr>
              <a:t>innerText</a:t>
            </a:r>
            <a:r>
              <a:rPr lang="nl-NL" sz="1600" dirty="0">
                <a:gradFill>
                  <a:gsLst>
                    <a:gs pos="1250">
                      <a:srgbClr val="000000"/>
                    </a:gs>
                    <a:gs pos="100000">
                      <a:srgbClr val="000000"/>
                    </a:gs>
                  </a:gsLst>
                  <a:lin ang="5400000" scaled="0"/>
                </a:gradFill>
                <a:latin typeface="Consolas" panose="020B0609020204030204" pitchFamily="49" charset="0"/>
              </a:rPr>
              <a:t> = </a:t>
            </a:r>
            <a:r>
              <a:rPr lang="nl-NL" sz="1600" dirty="0" err="1">
                <a:gradFill>
                  <a:gsLst>
                    <a:gs pos="1250">
                      <a:srgbClr val="000000"/>
                    </a:gs>
                    <a:gs pos="100000">
                      <a:srgbClr val="000000"/>
                    </a:gs>
                  </a:gsLst>
                  <a:lin ang="5400000" scaled="0"/>
                </a:gradFill>
                <a:latin typeface="Consolas" panose="020B0609020204030204" pitchFamily="49" charset="0"/>
              </a:rPr>
              <a:t>web.Title</a:t>
            </a:r>
            <a:r>
              <a:rPr lang="nl-NL" sz="1600" dirty="0">
                <a:gradFill>
                  <a:gsLst>
                    <a:gs pos="1250">
                      <a:srgbClr val="000000"/>
                    </a:gs>
                    <a:gs pos="100000">
                      <a:srgbClr val="000000"/>
                    </a:gs>
                  </a:gsLst>
                  <a:lin ang="5400000" scaled="0"/>
                </a:gradFill>
                <a:latin typeface="Consolas" panose="020B0609020204030204" pitchFamily="49" charset="0"/>
              </a:rPr>
              <a:t>; </a:t>
            </a:r>
          </a:p>
          <a:p>
            <a:pPr marL="0" indent="0">
              <a:buNone/>
            </a:pPr>
            <a:r>
              <a:rPr lang="nl-NL" sz="1600" dirty="0">
                <a:gradFill>
                  <a:gsLst>
                    <a:gs pos="1250">
                      <a:srgbClr val="000000"/>
                    </a:gs>
                    <a:gs pos="100000">
                      <a:srgbClr val="000000"/>
                    </a:gs>
                  </a:gsLst>
                  <a:lin ang="5400000" scaled="0"/>
                </a:gradFill>
                <a:latin typeface="Consolas" panose="020B0609020204030204" pitchFamily="49" charset="0"/>
              </a:rPr>
              <a:t>	});</a:t>
            </a:r>
          </a:p>
        </p:txBody>
      </p:sp>
    </p:spTree>
    <p:extLst>
      <p:ext uri="{BB962C8B-B14F-4D97-AF65-F5344CB8AC3E}">
        <p14:creationId xmlns:p14="http://schemas.microsoft.com/office/powerpoint/2010/main" val="7923437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7BAA-FDEB-4190-A790-02A83C0A2AB8}"/>
              </a:ext>
            </a:extLst>
          </p:cNvPr>
          <p:cNvSpPr>
            <a:spLocks noGrp="1"/>
          </p:cNvSpPr>
          <p:nvPr>
            <p:ph type="title"/>
          </p:nvPr>
        </p:nvSpPr>
        <p:spPr/>
        <p:txBody>
          <a:bodyPr/>
          <a:lstStyle/>
          <a:p>
            <a:r>
              <a:rPr lang="en-US" dirty="0"/>
              <a:t>PnP JS Code Sample – Writing data</a:t>
            </a:r>
            <a:endParaRPr lang="nl-NL" dirty="0"/>
          </a:p>
        </p:txBody>
      </p:sp>
      <p:sp>
        <p:nvSpPr>
          <p:cNvPr id="3" name="Text Placeholder 2">
            <a:extLst>
              <a:ext uri="{FF2B5EF4-FFF2-40B4-BE49-F238E27FC236}">
                <a16:creationId xmlns:a16="http://schemas.microsoft.com/office/drawing/2014/main" id="{2B75C63D-EAD3-45AB-ADCF-35E0DFF7BCFB}"/>
              </a:ext>
            </a:extLst>
          </p:cNvPr>
          <p:cNvSpPr>
            <a:spLocks noGrp="1"/>
          </p:cNvSpPr>
          <p:nvPr>
            <p:ph type="body" sz="quarter" idx="4294967295"/>
          </p:nvPr>
        </p:nvSpPr>
        <p:spPr>
          <a:xfrm>
            <a:off x="228600" y="898525"/>
            <a:ext cx="8512175" cy="3779496"/>
          </a:xfrm>
        </p:spPr>
        <p:txBody>
          <a:bodyPr/>
          <a:lstStyle/>
          <a:p>
            <a:pPr marL="0" indent="0">
              <a:buNone/>
            </a:pPr>
            <a:r>
              <a:rPr lang="en-US" sz="1600" dirty="0">
                <a:gradFill>
                  <a:gsLst>
                    <a:gs pos="1250">
                      <a:srgbClr val="000000"/>
                    </a:gs>
                    <a:gs pos="100000">
                      <a:srgbClr val="000000"/>
                    </a:gs>
                  </a:gsLst>
                  <a:lin ang="5400000" scaled="0"/>
                </a:gradFill>
                <a:latin typeface="Consolas" panose="020B0609020204030204" pitchFamily="49" charset="0"/>
              </a:rPr>
              <a:t>import { </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 } from "@</a:t>
            </a:r>
            <a:r>
              <a:rPr lang="en-US" sz="1600" dirty="0" err="1">
                <a:gradFill>
                  <a:gsLst>
                    <a:gs pos="1250">
                      <a:srgbClr val="000000"/>
                    </a:gs>
                    <a:gs pos="100000">
                      <a:srgbClr val="000000"/>
                    </a:gs>
                  </a:gsLst>
                  <a:lin ang="5400000" scaled="0"/>
                </a:gradFill>
                <a:latin typeface="Consolas" panose="020B0609020204030204" pitchFamily="49" charset="0"/>
              </a:rPr>
              <a:t>pnp</a:t>
            </a:r>
            <a:r>
              <a:rPr lang="en-US" sz="1600" dirty="0">
                <a:gradFill>
                  <a:gsLst>
                    <a:gs pos="1250">
                      <a:srgbClr val="000000"/>
                    </a:gs>
                    <a:gs pos="100000">
                      <a:srgbClr val="000000"/>
                    </a:gs>
                  </a:gsLst>
                  <a:lin ang="5400000" scaled="0"/>
                </a:gradFill>
                <a:latin typeface="Consolas" panose="020B0609020204030204" pitchFamily="49" charset="0"/>
              </a:rPr>
              <a:t>/</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a:t>
            </a:r>
          </a:p>
          <a:p>
            <a:pPr marL="0" indent="0">
              <a:buNone/>
            </a:pPr>
            <a:r>
              <a:rPr lang="en-US" sz="1600" dirty="0">
                <a:gradFill>
                  <a:gsLst>
                    <a:gs pos="1250">
                      <a:srgbClr val="000000"/>
                    </a:gs>
                    <a:gs pos="100000">
                      <a:srgbClr val="000000"/>
                    </a:gs>
                  </a:gsLst>
                  <a:lin ang="5400000" scaled="0"/>
                </a:gradFill>
                <a:latin typeface="Consolas" panose="020B0609020204030204" pitchFamily="49" charset="0"/>
              </a:rPr>
              <a:t>import "@</a:t>
            </a:r>
            <a:r>
              <a:rPr lang="en-US" sz="1600" dirty="0" err="1">
                <a:gradFill>
                  <a:gsLst>
                    <a:gs pos="1250">
                      <a:srgbClr val="000000"/>
                    </a:gs>
                    <a:gs pos="100000">
                      <a:srgbClr val="000000"/>
                    </a:gs>
                  </a:gsLst>
                  <a:lin ang="5400000" scaled="0"/>
                </a:gradFill>
                <a:latin typeface="Consolas" panose="020B0609020204030204" pitchFamily="49" charset="0"/>
              </a:rPr>
              <a:t>pnp</a:t>
            </a:r>
            <a:r>
              <a:rPr lang="en-US" sz="1600" dirty="0">
                <a:gradFill>
                  <a:gsLst>
                    <a:gs pos="1250">
                      <a:srgbClr val="000000"/>
                    </a:gs>
                    <a:gs pos="100000">
                      <a:srgbClr val="000000"/>
                    </a:gs>
                  </a:gsLst>
                  <a:lin ang="5400000" scaled="0"/>
                </a:gradFill>
                <a:latin typeface="Consolas" panose="020B0609020204030204" pitchFamily="49" charset="0"/>
              </a:rPr>
              <a:t>/</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/webs";</a:t>
            </a:r>
          </a:p>
          <a:p>
            <a:pPr marL="0" indent="0">
              <a:buNone/>
            </a:pPr>
            <a:r>
              <a:rPr lang="en-US" sz="1600" dirty="0">
                <a:gradFill>
                  <a:gsLst>
                    <a:gs pos="1250">
                      <a:srgbClr val="000000"/>
                    </a:gs>
                    <a:gs pos="100000">
                      <a:srgbClr val="000000"/>
                    </a:gs>
                  </a:gsLst>
                  <a:lin ang="5400000" scaled="0"/>
                </a:gradFill>
                <a:latin typeface="Consolas" panose="020B0609020204030204" pitchFamily="49" charset="0"/>
              </a:rPr>
              <a:t>import "@</a:t>
            </a:r>
            <a:r>
              <a:rPr lang="en-US" sz="1600" dirty="0" err="1">
                <a:gradFill>
                  <a:gsLst>
                    <a:gs pos="1250">
                      <a:srgbClr val="000000"/>
                    </a:gs>
                    <a:gs pos="100000">
                      <a:srgbClr val="000000"/>
                    </a:gs>
                  </a:gsLst>
                  <a:lin ang="5400000" scaled="0"/>
                </a:gradFill>
                <a:latin typeface="Consolas" panose="020B0609020204030204" pitchFamily="49" charset="0"/>
              </a:rPr>
              <a:t>pnp</a:t>
            </a:r>
            <a:r>
              <a:rPr lang="en-US" sz="1600" dirty="0">
                <a:gradFill>
                  <a:gsLst>
                    <a:gs pos="1250">
                      <a:srgbClr val="000000"/>
                    </a:gs>
                    <a:gs pos="100000">
                      <a:srgbClr val="000000"/>
                    </a:gs>
                  </a:gsLst>
                  <a:lin ang="5400000" scaled="0"/>
                </a:gradFill>
                <a:latin typeface="Consolas" panose="020B0609020204030204" pitchFamily="49" charset="0"/>
              </a:rPr>
              <a:t>/</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/lists";</a:t>
            </a:r>
          </a:p>
          <a:p>
            <a:pPr marL="0" indent="0">
              <a:buNone/>
            </a:pPr>
            <a:r>
              <a:rPr lang="en-US" sz="1600" dirty="0">
                <a:gradFill>
                  <a:gsLst>
                    <a:gs pos="1250">
                      <a:srgbClr val="000000"/>
                    </a:gs>
                    <a:gs pos="100000">
                      <a:srgbClr val="000000"/>
                    </a:gs>
                  </a:gsLst>
                  <a:lin ang="5400000" scaled="0"/>
                </a:gradFill>
                <a:latin typeface="Consolas" panose="020B0609020204030204" pitchFamily="49" charset="0"/>
              </a:rPr>
              <a:t>import "@</a:t>
            </a:r>
            <a:r>
              <a:rPr lang="en-US" sz="1600" dirty="0" err="1">
                <a:gradFill>
                  <a:gsLst>
                    <a:gs pos="1250">
                      <a:srgbClr val="000000"/>
                    </a:gs>
                    <a:gs pos="100000">
                      <a:srgbClr val="000000"/>
                    </a:gs>
                  </a:gsLst>
                  <a:lin ang="5400000" scaled="0"/>
                </a:gradFill>
                <a:latin typeface="Consolas" panose="020B0609020204030204" pitchFamily="49" charset="0"/>
              </a:rPr>
              <a:t>pnp</a:t>
            </a:r>
            <a:r>
              <a:rPr lang="en-US" sz="1600" dirty="0">
                <a:gradFill>
                  <a:gsLst>
                    <a:gs pos="1250">
                      <a:srgbClr val="000000"/>
                    </a:gs>
                    <a:gs pos="100000">
                      <a:srgbClr val="000000"/>
                    </a:gs>
                  </a:gsLst>
                  <a:lin ang="5400000" scaled="0"/>
                </a:gradFill>
                <a:latin typeface="Consolas" panose="020B0609020204030204" pitchFamily="49" charset="0"/>
              </a:rPr>
              <a:t>/</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/items";</a:t>
            </a:r>
          </a:p>
          <a:p>
            <a:pPr marL="0" indent="0">
              <a:buNone/>
            </a:pPr>
            <a:r>
              <a:rPr lang="en-US" sz="1600" dirty="0">
                <a:gradFill>
                  <a:gsLst>
                    <a:gs pos="1250">
                      <a:srgbClr val="000000"/>
                    </a:gs>
                    <a:gs pos="100000">
                      <a:srgbClr val="000000"/>
                    </a:gs>
                  </a:gsLst>
                  <a:lin ang="5400000" scaled="0"/>
                </a:gradFill>
                <a:latin typeface="Consolas" panose="020B0609020204030204" pitchFamily="49" charset="0"/>
              </a:rPr>
              <a:t>import { </a:t>
            </a:r>
            <a:r>
              <a:rPr lang="en-US" sz="1600" dirty="0" err="1">
                <a:gradFill>
                  <a:gsLst>
                    <a:gs pos="1250">
                      <a:srgbClr val="000000"/>
                    </a:gs>
                    <a:gs pos="100000">
                      <a:srgbClr val="000000"/>
                    </a:gs>
                  </a:gsLst>
                  <a:lin ang="5400000" scaled="0"/>
                </a:gradFill>
                <a:latin typeface="Consolas" panose="020B0609020204030204" pitchFamily="49" charset="0"/>
              </a:rPr>
              <a:t>IItemAddResult</a:t>
            </a:r>
            <a:r>
              <a:rPr lang="en-US" sz="1600" dirty="0">
                <a:gradFill>
                  <a:gsLst>
                    <a:gs pos="1250">
                      <a:srgbClr val="000000"/>
                    </a:gs>
                    <a:gs pos="100000">
                      <a:srgbClr val="000000"/>
                    </a:gs>
                  </a:gsLst>
                  <a:lin ang="5400000" scaled="0"/>
                </a:gradFill>
                <a:latin typeface="Consolas" panose="020B0609020204030204" pitchFamily="49" charset="0"/>
              </a:rPr>
              <a:t> } from "@</a:t>
            </a:r>
            <a:r>
              <a:rPr lang="en-US" sz="1600" dirty="0" err="1">
                <a:gradFill>
                  <a:gsLst>
                    <a:gs pos="1250">
                      <a:srgbClr val="000000"/>
                    </a:gs>
                    <a:gs pos="100000">
                      <a:srgbClr val="000000"/>
                    </a:gs>
                  </a:gsLst>
                  <a:lin ang="5400000" scaled="0"/>
                </a:gradFill>
                <a:latin typeface="Consolas" panose="020B0609020204030204" pitchFamily="49" charset="0"/>
              </a:rPr>
              <a:t>pnp</a:t>
            </a:r>
            <a:r>
              <a:rPr lang="en-US" sz="1600" dirty="0">
                <a:gradFill>
                  <a:gsLst>
                    <a:gs pos="1250">
                      <a:srgbClr val="000000"/>
                    </a:gs>
                    <a:gs pos="100000">
                      <a:srgbClr val="000000"/>
                    </a:gs>
                  </a:gsLst>
                  <a:lin ang="5400000" scaled="0"/>
                </a:gradFill>
                <a:latin typeface="Consolas" panose="020B0609020204030204" pitchFamily="49" charset="0"/>
              </a:rPr>
              <a:t>/</a:t>
            </a:r>
            <a:r>
              <a:rPr lang="en-US" sz="1600" dirty="0" err="1">
                <a:gradFill>
                  <a:gsLst>
                    <a:gs pos="1250">
                      <a:srgbClr val="000000"/>
                    </a:gs>
                    <a:gs pos="100000">
                      <a:srgbClr val="000000"/>
                    </a:gs>
                  </a:gsLst>
                  <a:lin ang="5400000" scaled="0"/>
                </a:gradFill>
                <a:latin typeface="Consolas" panose="020B0609020204030204" pitchFamily="49" charset="0"/>
              </a:rPr>
              <a:t>sp</a:t>
            </a:r>
            <a:r>
              <a:rPr lang="en-US" sz="1600" dirty="0">
                <a:gradFill>
                  <a:gsLst>
                    <a:gs pos="1250">
                      <a:srgbClr val="000000"/>
                    </a:gs>
                    <a:gs pos="100000">
                      <a:srgbClr val="000000"/>
                    </a:gs>
                  </a:gsLst>
                  <a:lin ang="5400000" scaled="0"/>
                </a:gradFill>
                <a:latin typeface="Consolas" panose="020B0609020204030204" pitchFamily="49" charset="0"/>
              </a:rPr>
              <a:t>/items";</a:t>
            </a:r>
            <a:br>
              <a:rPr lang="en-US" sz="1600" dirty="0">
                <a:gradFill>
                  <a:gsLst>
                    <a:gs pos="1250">
                      <a:srgbClr val="000000"/>
                    </a:gs>
                    <a:gs pos="100000">
                      <a:srgbClr val="000000"/>
                    </a:gs>
                  </a:gsLst>
                  <a:lin ang="5400000" scaled="0"/>
                </a:gradFill>
                <a:latin typeface="Consolas" panose="020B0609020204030204" pitchFamily="49" charset="0"/>
              </a:rPr>
            </a:br>
            <a:br>
              <a:rPr lang="nl-NL" sz="1600" dirty="0">
                <a:gradFill>
                  <a:gsLst>
                    <a:gs pos="1250">
                      <a:srgbClr val="000000"/>
                    </a:gs>
                    <a:gs pos="100000">
                      <a:srgbClr val="000000"/>
                    </a:gs>
                  </a:gsLst>
                  <a:lin ang="5400000" scaled="0"/>
                </a:gradFill>
                <a:latin typeface="Consolas" panose="020B0609020204030204" pitchFamily="49" charset="0"/>
              </a:rPr>
            </a:br>
            <a:r>
              <a:rPr lang="nl-NL" sz="1600" dirty="0" err="1">
                <a:gradFill>
                  <a:gsLst>
                    <a:gs pos="1250">
                      <a:srgbClr val="000000"/>
                    </a:gs>
                    <a:gs pos="100000">
                      <a:srgbClr val="000000"/>
                    </a:gs>
                  </a:gsLst>
                  <a:lin ang="5400000" scaled="0"/>
                </a:gradFill>
                <a:latin typeface="Consolas" panose="020B0609020204030204" pitchFamily="49" charset="0"/>
              </a:rPr>
              <a:t>const</a:t>
            </a:r>
            <a:r>
              <a:rPr lang="nl-NL" sz="1600" dirty="0">
                <a:gradFill>
                  <a:gsLst>
                    <a:gs pos="1250">
                      <a:srgbClr val="000000"/>
                    </a:gs>
                    <a:gs pos="100000">
                      <a:srgbClr val="000000"/>
                    </a:gs>
                  </a:gsLst>
                  <a:lin ang="5400000" scaled="0"/>
                </a:gradFill>
                <a:latin typeface="Consolas" panose="020B0609020204030204" pitchFamily="49" charset="0"/>
              </a:rPr>
              <a:t> </a:t>
            </a:r>
            <a:r>
              <a:rPr lang="nl-NL" sz="1600" dirty="0" err="1">
                <a:gradFill>
                  <a:gsLst>
                    <a:gs pos="1250">
                      <a:srgbClr val="000000"/>
                    </a:gs>
                    <a:gs pos="100000">
                      <a:srgbClr val="000000"/>
                    </a:gs>
                  </a:gsLst>
                  <a:lin ang="5400000" scaled="0"/>
                </a:gradFill>
                <a:latin typeface="Consolas" panose="020B0609020204030204" pitchFamily="49" charset="0"/>
              </a:rPr>
              <a:t>iar</a:t>
            </a:r>
            <a:r>
              <a:rPr lang="nl-NL" sz="1600" dirty="0">
                <a:gradFill>
                  <a:gsLst>
                    <a:gs pos="1250">
                      <a:srgbClr val="000000"/>
                    </a:gs>
                    <a:gs pos="100000">
                      <a:srgbClr val="000000"/>
                    </a:gs>
                  </a:gsLst>
                  <a:lin ang="5400000" scaled="0"/>
                </a:gradFill>
                <a:latin typeface="Consolas" panose="020B0609020204030204" pitchFamily="49" charset="0"/>
              </a:rPr>
              <a:t>: </a:t>
            </a:r>
            <a:r>
              <a:rPr lang="nl-NL" sz="1600" dirty="0" err="1">
                <a:gradFill>
                  <a:gsLst>
                    <a:gs pos="1250">
                      <a:srgbClr val="000000"/>
                    </a:gs>
                    <a:gs pos="100000">
                      <a:srgbClr val="000000"/>
                    </a:gs>
                  </a:gsLst>
                  <a:lin ang="5400000" scaled="0"/>
                </a:gradFill>
                <a:latin typeface="Consolas" panose="020B0609020204030204" pitchFamily="49" charset="0"/>
              </a:rPr>
              <a:t>IItemAddResult</a:t>
            </a:r>
            <a:r>
              <a:rPr lang="nl-NL" sz="1600" dirty="0">
                <a:gradFill>
                  <a:gsLst>
                    <a:gs pos="1250">
                      <a:srgbClr val="000000"/>
                    </a:gs>
                    <a:gs pos="100000">
                      <a:srgbClr val="000000"/>
                    </a:gs>
                  </a:gsLst>
                  <a:lin ang="5400000" scaled="0"/>
                </a:gradFill>
                <a:latin typeface="Consolas" panose="020B0609020204030204" pitchFamily="49" charset="0"/>
              </a:rPr>
              <a:t> = </a:t>
            </a:r>
            <a:r>
              <a:rPr lang="nl-NL" sz="1600" dirty="0" err="1">
                <a:gradFill>
                  <a:gsLst>
                    <a:gs pos="1250">
                      <a:srgbClr val="000000"/>
                    </a:gs>
                    <a:gs pos="100000">
                      <a:srgbClr val="000000"/>
                    </a:gs>
                  </a:gsLst>
                  <a:lin ang="5400000" scaled="0"/>
                </a:gradFill>
                <a:latin typeface="Consolas" panose="020B0609020204030204" pitchFamily="49" charset="0"/>
              </a:rPr>
              <a:t>await</a:t>
            </a:r>
            <a:r>
              <a:rPr lang="nl-NL" sz="1600" dirty="0">
                <a:gradFill>
                  <a:gsLst>
                    <a:gs pos="1250">
                      <a:srgbClr val="000000"/>
                    </a:gs>
                    <a:gs pos="100000">
                      <a:srgbClr val="000000"/>
                    </a:gs>
                  </a:gsLst>
                  <a:lin ang="5400000" scaled="0"/>
                </a:gradFill>
                <a:latin typeface="Consolas" panose="020B0609020204030204" pitchFamily="49" charset="0"/>
              </a:rPr>
              <a:t> </a:t>
            </a:r>
            <a:r>
              <a:rPr lang="nl-NL" sz="1600" dirty="0" err="1">
                <a:gradFill>
                  <a:gsLst>
                    <a:gs pos="1250">
                      <a:srgbClr val="000000"/>
                    </a:gs>
                    <a:gs pos="100000">
                      <a:srgbClr val="000000"/>
                    </a:gs>
                  </a:gsLst>
                  <a:lin ang="5400000" scaled="0"/>
                </a:gradFill>
                <a:latin typeface="Consolas" panose="020B0609020204030204" pitchFamily="49" charset="0"/>
              </a:rPr>
              <a:t>sp.web.lists.getByTitle</a:t>
            </a:r>
            <a:r>
              <a:rPr lang="nl-NL" sz="1600" dirty="0">
                <a:gradFill>
                  <a:gsLst>
                    <a:gs pos="1250">
                      <a:srgbClr val="000000"/>
                    </a:gs>
                    <a:gs pos="100000">
                      <a:srgbClr val="000000"/>
                    </a:gs>
                  </a:gsLst>
                  <a:lin ang="5400000" scaled="0"/>
                </a:gradFill>
                <a:latin typeface="Consolas" panose="020B0609020204030204" pitchFamily="49" charset="0"/>
              </a:rPr>
              <a:t>("</a:t>
            </a:r>
            <a:r>
              <a:rPr lang="nl-NL" sz="1600" dirty="0" err="1">
                <a:gradFill>
                  <a:gsLst>
                    <a:gs pos="1250">
                      <a:srgbClr val="000000"/>
                    </a:gs>
                    <a:gs pos="100000">
                      <a:srgbClr val="000000"/>
                    </a:gs>
                  </a:gsLst>
                  <a:lin ang="5400000" scaled="0"/>
                </a:gradFill>
                <a:latin typeface="Consolas" panose="020B0609020204030204" pitchFamily="49" charset="0"/>
              </a:rPr>
              <a:t>Tasks</a:t>
            </a:r>
            <a:r>
              <a:rPr lang="nl-NL" sz="1600" dirty="0">
                <a:gradFill>
                  <a:gsLst>
                    <a:gs pos="1250">
                      <a:srgbClr val="000000"/>
                    </a:gs>
                    <a:gs pos="100000">
                      <a:srgbClr val="000000"/>
                    </a:gs>
                  </a:gsLst>
                  <a:lin ang="5400000" scaled="0"/>
                </a:gradFill>
                <a:latin typeface="Consolas" panose="020B0609020204030204" pitchFamily="49" charset="0"/>
              </a:rPr>
              <a:t>").</a:t>
            </a:r>
            <a:r>
              <a:rPr lang="nl-NL" sz="1600" dirty="0" err="1">
                <a:gradFill>
                  <a:gsLst>
                    <a:gs pos="1250">
                      <a:srgbClr val="000000"/>
                    </a:gs>
                    <a:gs pos="100000">
                      <a:srgbClr val="000000"/>
                    </a:gs>
                  </a:gsLst>
                  <a:lin ang="5400000" scaled="0"/>
                </a:gradFill>
                <a:latin typeface="Consolas" panose="020B0609020204030204" pitchFamily="49" charset="0"/>
              </a:rPr>
              <a:t>items.add</a:t>
            </a:r>
            <a:r>
              <a:rPr lang="nl-NL" sz="1600" dirty="0">
                <a:gradFill>
                  <a:gsLst>
                    <a:gs pos="1250">
                      <a:srgbClr val="000000"/>
                    </a:gs>
                    <a:gs pos="100000">
                      <a:srgbClr val="000000"/>
                    </a:gs>
                  </a:gsLst>
                  <a:lin ang="5400000" scaled="0"/>
                </a:gradFill>
                <a:latin typeface="Consolas" panose="020B0609020204030204" pitchFamily="49" charset="0"/>
              </a:rPr>
              <a:t>(</a:t>
            </a:r>
          </a:p>
          <a:p>
            <a:pPr marL="0" indent="0">
              <a:buNone/>
            </a:pPr>
            <a:r>
              <a:rPr lang="nl-NL" sz="1600" dirty="0">
                <a:gradFill>
                  <a:gsLst>
                    <a:gs pos="1250">
                      <a:srgbClr val="000000"/>
                    </a:gs>
                    <a:gs pos="100000">
                      <a:srgbClr val="000000"/>
                    </a:gs>
                  </a:gsLst>
                  <a:lin ang="5400000" scaled="0"/>
                </a:gradFill>
                <a:latin typeface="Consolas" panose="020B0609020204030204" pitchFamily="49" charset="0"/>
              </a:rPr>
              <a:t>{ </a:t>
            </a:r>
          </a:p>
          <a:p>
            <a:pPr marL="0" indent="0">
              <a:buNone/>
            </a:pPr>
            <a:r>
              <a:rPr lang="nl-NL" sz="1600" dirty="0">
                <a:gradFill>
                  <a:gsLst>
                    <a:gs pos="1250">
                      <a:srgbClr val="000000"/>
                    </a:gs>
                    <a:gs pos="100000">
                      <a:srgbClr val="000000"/>
                    </a:gs>
                  </a:gsLst>
                  <a:lin ang="5400000" scaled="0"/>
                </a:gradFill>
                <a:latin typeface="Consolas" panose="020B0609020204030204" pitchFamily="49" charset="0"/>
              </a:rPr>
              <a:t>	</a:t>
            </a:r>
            <a:r>
              <a:rPr lang="nl-NL" sz="1600" dirty="0" err="1">
                <a:gradFill>
                  <a:gsLst>
                    <a:gs pos="1250">
                      <a:srgbClr val="000000"/>
                    </a:gs>
                    <a:gs pos="100000">
                      <a:srgbClr val="000000"/>
                    </a:gs>
                  </a:gsLst>
                  <a:lin ang="5400000" scaled="0"/>
                </a:gradFill>
                <a:latin typeface="Consolas" panose="020B0609020204030204" pitchFamily="49" charset="0"/>
              </a:rPr>
              <a:t>Title</a:t>
            </a:r>
            <a:r>
              <a:rPr lang="nl-NL" sz="1600" dirty="0">
                <a:gradFill>
                  <a:gsLst>
                    <a:gs pos="1250">
                      <a:srgbClr val="000000"/>
                    </a:gs>
                    <a:gs pos="100000">
                      <a:srgbClr val="000000"/>
                    </a:gs>
                  </a:gsLst>
                  <a:lin ang="5400000" scaled="0"/>
                </a:gradFill>
                <a:latin typeface="Consolas" panose="020B0609020204030204" pitchFamily="49" charset="0"/>
              </a:rPr>
              <a:t>: "Update </a:t>
            </a:r>
            <a:r>
              <a:rPr lang="nl-NL" sz="1600" dirty="0" err="1">
                <a:gradFill>
                  <a:gsLst>
                    <a:gs pos="1250">
                      <a:srgbClr val="000000"/>
                    </a:gs>
                    <a:gs pos="100000">
                      <a:srgbClr val="000000"/>
                    </a:gs>
                  </a:gsLst>
                  <a:lin ang="5400000" scaled="0"/>
                </a:gradFill>
                <a:latin typeface="Consolas" panose="020B0609020204030204" pitchFamily="49" charset="0"/>
              </a:rPr>
              <a:t>PnP</a:t>
            </a:r>
            <a:r>
              <a:rPr lang="nl-NL" sz="1600" dirty="0">
                <a:gradFill>
                  <a:gsLst>
                    <a:gs pos="1250">
                      <a:srgbClr val="000000"/>
                    </a:gs>
                    <a:gs pos="100000">
                      <a:srgbClr val="000000"/>
                    </a:gs>
                  </a:gsLst>
                  <a:lin ang="5400000" scaled="0"/>
                </a:gradFill>
                <a:latin typeface="Consolas" panose="020B0609020204030204" pitchFamily="49" charset="0"/>
              </a:rPr>
              <a:t> JS </a:t>
            </a:r>
            <a:r>
              <a:rPr lang="nl-NL" sz="1600" dirty="0" err="1">
                <a:gradFill>
                  <a:gsLst>
                    <a:gs pos="1250">
                      <a:srgbClr val="000000"/>
                    </a:gs>
                    <a:gs pos="100000">
                      <a:srgbClr val="000000"/>
                    </a:gs>
                  </a:gsLst>
                  <a:lin ang="5400000" scaled="0"/>
                </a:gradFill>
                <a:latin typeface="Consolas" panose="020B0609020204030204" pitchFamily="49" charset="0"/>
              </a:rPr>
              <a:t>library</a:t>
            </a:r>
            <a:r>
              <a:rPr lang="nl-NL" sz="1600" dirty="0">
                <a:gradFill>
                  <a:gsLst>
                    <a:gs pos="1250">
                      <a:srgbClr val="000000"/>
                    </a:gs>
                    <a:gs pos="100000">
                      <a:srgbClr val="000000"/>
                    </a:gs>
                  </a:gsLst>
                  <a:lin ang="5400000" scaled="0"/>
                </a:gradFill>
                <a:latin typeface="Consolas" panose="020B0609020204030204" pitchFamily="49" charset="0"/>
              </a:rPr>
              <a:t>",</a:t>
            </a:r>
          </a:p>
          <a:p>
            <a:pPr marL="0" indent="0">
              <a:buNone/>
            </a:pPr>
            <a:r>
              <a:rPr lang="en-US" sz="1600" dirty="0">
                <a:gradFill>
                  <a:gsLst>
                    <a:gs pos="1250">
                      <a:srgbClr val="000000"/>
                    </a:gs>
                    <a:gs pos="100000">
                      <a:srgbClr val="000000"/>
                    </a:gs>
                  </a:gsLst>
                  <a:lin ang="5400000" scaled="0"/>
                </a:gradFill>
                <a:latin typeface="Consolas" panose="020B0609020204030204" pitchFamily="49" charset="0"/>
              </a:rPr>
              <a:t>	Body: </a:t>
            </a:r>
            <a:r>
              <a:rPr lang="nl-NL" sz="1600" dirty="0">
                <a:gradFill>
                  <a:gsLst>
                    <a:gs pos="1250">
                      <a:srgbClr val="000000"/>
                    </a:gs>
                    <a:gs pos="100000">
                      <a:srgbClr val="000000"/>
                    </a:gs>
                  </a:gsLst>
                  <a:lin ang="5400000" scaled="0"/>
                </a:gradFill>
                <a:latin typeface="Consolas" panose="020B0609020204030204" pitchFamily="49" charset="0"/>
              </a:rPr>
              <a:t>"</a:t>
            </a:r>
            <a:r>
              <a:rPr lang="nl-NL" sz="1600" dirty="0" err="1">
                <a:gradFill>
                  <a:gsLst>
                    <a:gs pos="1250">
                      <a:srgbClr val="000000"/>
                    </a:gs>
                    <a:gs pos="100000">
                      <a:srgbClr val="000000"/>
                    </a:gs>
                  </a:gsLst>
                  <a:lin ang="5400000" scaled="0"/>
                </a:gradFill>
                <a:latin typeface="Consolas" panose="020B0609020204030204" pitchFamily="49" charset="0"/>
              </a:rPr>
              <a:t>Who</a:t>
            </a:r>
            <a:r>
              <a:rPr lang="nl-NL" sz="1600" dirty="0">
                <a:gradFill>
                  <a:gsLst>
                    <a:gs pos="1250">
                      <a:srgbClr val="000000"/>
                    </a:gs>
                    <a:gs pos="100000">
                      <a:srgbClr val="000000"/>
                    </a:gs>
                  </a:gsLst>
                  <a:lin ang="5400000" scaled="0"/>
                </a:gradFill>
                <a:latin typeface="Consolas" panose="020B0609020204030204" pitchFamily="49" charset="0"/>
              </a:rPr>
              <a:t> </a:t>
            </a:r>
            <a:r>
              <a:rPr lang="nl-NL" sz="1600" dirty="0" err="1">
                <a:gradFill>
                  <a:gsLst>
                    <a:gs pos="1250">
                      <a:srgbClr val="000000"/>
                    </a:gs>
                    <a:gs pos="100000">
                      <a:srgbClr val="000000"/>
                    </a:gs>
                  </a:gsLst>
                  <a:lin ang="5400000" scaled="0"/>
                </a:gradFill>
                <a:latin typeface="Consolas" panose="020B0609020204030204" pitchFamily="49" charset="0"/>
              </a:rPr>
              <a:t>will</a:t>
            </a:r>
            <a:r>
              <a:rPr lang="nl-NL" sz="1600" dirty="0">
                <a:gradFill>
                  <a:gsLst>
                    <a:gs pos="1250">
                      <a:srgbClr val="000000"/>
                    </a:gs>
                    <a:gs pos="100000">
                      <a:srgbClr val="000000"/>
                    </a:gs>
                  </a:gsLst>
                  <a:lin ang="5400000" scaled="0"/>
                </a:gradFill>
                <a:latin typeface="Consolas" panose="020B0609020204030204" pitchFamily="49" charset="0"/>
              </a:rPr>
              <a:t> do </a:t>
            </a:r>
            <a:r>
              <a:rPr lang="nl-NL" sz="1600" dirty="0" err="1">
                <a:gradFill>
                  <a:gsLst>
                    <a:gs pos="1250">
                      <a:srgbClr val="000000"/>
                    </a:gs>
                    <a:gs pos="100000">
                      <a:srgbClr val="000000"/>
                    </a:gs>
                  </a:gsLst>
                  <a:lin ang="5400000" scaled="0"/>
                </a:gradFill>
                <a:latin typeface="Consolas" panose="020B0609020204030204" pitchFamily="49" charset="0"/>
              </a:rPr>
              <a:t>this</a:t>
            </a:r>
            <a:r>
              <a:rPr lang="nl-NL" sz="1600" dirty="0">
                <a:gradFill>
                  <a:gsLst>
                    <a:gs pos="1250">
                      <a:srgbClr val="000000"/>
                    </a:gs>
                    <a:gs pos="100000">
                      <a:srgbClr val="000000"/>
                    </a:gs>
                  </a:gsLst>
                  <a:lin ang="5400000" scaled="0"/>
                </a:gradFill>
                <a:latin typeface="Consolas" panose="020B0609020204030204" pitchFamily="49" charset="0"/>
              </a:rPr>
              <a:t>?"</a:t>
            </a:r>
          </a:p>
          <a:p>
            <a:pPr marL="0" indent="0">
              <a:buNone/>
            </a:pPr>
            <a:r>
              <a:rPr lang="nl-NL" sz="1600" dirty="0">
                <a:gradFill>
                  <a:gsLst>
                    <a:gs pos="1250">
                      <a:srgbClr val="000000"/>
                    </a:gs>
                    <a:gs pos="100000">
                      <a:srgbClr val="000000"/>
                    </a:gs>
                  </a:gsLst>
                  <a:lin ang="5400000" scaled="0"/>
                </a:gradFill>
                <a:latin typeface="Consolas" panose="020B0609020204030204" pitchFamily="49" charset="0"/>
              </a:rPr>
              <a:t>});</a:t>
            </a:r>
          </a:p>
          <a:p>
            <a:pPr marL="0" indent="0">
              <a:buNone/>
            </a:pPr>
            <a:endParaRPr lang="nl-NL" sz="1600" dirty="0">
              <a:gradFill>
                <a:gsLst>
                  <a:gs pos="1250">
                    <a:srgbClr val="000000"/>
                  </a:gs>
                  <a:gs pos="100000">
                    <a:srgbClr val="000000"/>
                  </a:gs>
                </a:gsLst>
                <a:lin ang="5400000" scaled="0"/>
              </a:gradFill>
              <a:latin typeface="Consolas" panose="020B0609020204030204" pitchFamily="49" charset="0"/>
            </a:endParaRPr>
          </a:p>
          <a:p>
            <a:pPr marL="0" indent="0">
              <a:buNone/>
            </a:pPr>
            <a:r>
              <a:rPr lang="nl-NL" sz="1600" dirty="0">
                <a:gradFill>
                  <a:gsLst>
                    <a:gs pos="1250">
                      <a:srgbClr val="000000"/>
                    </a:gs>
                    <a:gs pos="100000">
                      <a:srgbClr val="000000"/>
                    </a:gs>
                  </a:gsLst>
                  <a:lin ang="5400000" scaled="0"/>
                </a:gradFill>
                <a:latin typeface="Consolas" panose="020B0609020204030204" pitchFamily="49" charset="0"/>
              </a:rPr>
              <a:t>console.log(</a:t>
            </a:r>
            <a:r>
              <a:rPr lang="nl-NL" sz="1600" dirty="0" err="1">
                <a:gradFill>
                  <a:gsLst>
                    <a:gs pos="1250">
                      <a:srgbClr val="000000"/>
                    </a:gs>
                    <a:gs pos="100000">
                      <a:srgbClr val="000000"/>
                    </a:gs>
                  </a:gsLst>
                  <a:lin ang="5400000" scaled="0"/>
                </a:gradFill>
                <a:latin typeface="Consolas" panose="020B0609020204030204" pitchFamily="49" charset="0"/>
              </a:rPr>
              <a:t>iar</a:t>
            </a:r>
            <a:r>
              <a:rPr lang="nl-NL" sz="1600" dirty="0">
                <a:gradFill>
                  <a:gsLst>
                    <a:gs pos="1250">
                      <a:srgbClr val="000000"/>
                    </a:gs>
                    <a:gs pos="100000">
                      <a:srgbClr val="000000"/>
                    </a:gs>
                  </a:gsLst>
                  <a:lin ang="5400000" scaled="0"/>
                </a:gradFill>
                <a:latin typeface="Consolas" panose="020B0609020204030204" pitchFamily="49" charset="0"/>
              </a:rPr>
              <a:t>);</a:t>
            </a:r>
          </a:p>
        </p:txBody>
      </p:sp>
    </p:spTree>
    <p:extLst>
      <p:ext uri="{BB962C8B-B14F-4D97-AF65-F5344CB8AC3E}">
        <p14:creationId xmlns:p14="http://schemas.microsoft.com/office/powerpoint/2010/main" val="30249795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dirty="0"/>
              <a:t>Batching</a:t>
            </a:r>
          </a:p>
          <a:p>
            <a:pPr marL="514350" indent="-514350">
              <a:buFont typeface="+mj-lt"/>
              <a:buAutoNum type="arabicPeriod"/>
            </a:pPr>
            <a:r>
              <a:rPr lang="en-US" dirty="0"/>
              <a:t>Instantiate a batch variable</a:t>
            </a:r>
          </a:p>
          <a:p>
            <a:pPr marL="514350" indent="-514350">
              <a:buFont typeface="+mj-lt"/>
              <a:buAutoNum type="arabicPeriod"/>
            </a:pPr>
            <a:r>
              <a:rPr lang="en-US" dirty="0"/>
              <a:t>Chain the batching to the request you wish to make using </a:t>
            </a:r>
            <a:r>
              <a:rPr lang="en-US" dirty="0" err="1"/>
              <a:t>inBatch</a:t>
            </a:r>
            <a:r>
              <a:rPr lang="en-US" dirty="0"/>
              <a:t>(</a:t>
            </a:r>
            <a:r>
              <a:rPr lang="en-US" dirty="0" err="1"/>
              <a:t>batchvariable</a:t>
            </a:r>
            <a:r>
              <a:rPr lang="en-US" dirty="0"/>
              <a:t>)</a:t>
            </a:r>
          </a:p>
          <a:p>
            <a:pPr marL="514350" indent="-514350">
              <a:buFont typeface="+mj-lt"/>
              <a:buAutoNum type="arabicPeriod"/>
            </a:pPr>
            <a:r>
              <a:rPr lang="en-US" dirty="0"/>
              <a:t>Execute the batch using </a:t>
            </a:r>
            <a:r>
              <a:rPr lang="en-US" dirty="0" err="1"/>
              <a:t>batchvariable.execute</a:t>
            </a:r>
            <a:r>
              <a:rPr lang="en-US" dirty="0"/>
              <a:t>()</a:t>
            </a:r>
          </a:p>
          <a:p>
            <a:endParaRPr lang="en-US" dirty="0"/>
          </a:p>
        </p:txBody>
      </p:sp>
      <p:sp>
        <p:nvSpPr>
          <p:cNvPr id="2" name="Title 1"/>
          <p:cNvSpPr>
            <a:spLocks noGrp="1"/>
          </p:cNvSpPr>
          <p:nvPr>
            <p:ph type="title"/>
          </p:nvPr>
        </p:nvSpPr>
        <p:spPr/>
        <p:txBody>
          <a:bodyPr/>
          <a:lstStyle/>
          <a:p>
            <a:r>
              <a:rPr lang="en-US" dirty="0"/>
              <a:t>Advanced PnP JS Scenarios</a:t>
            </a:r>
            <a:endParaRPr lang="nl-NL" dirty="0"/>
          </a:p>
        </p:txBody>
      </p:sp>
      <p:sp>
        <p:nvSpPr>
          <p:cNvPr id="5" name="TextBox 4">
            <a:extLst>
              <a:ext uri="{FF2B5EF4-FFF2-40B4-BE49-F238E27FC236}">
                <a16:creationId xmlns:a16="http://schemas.microsoft.com/office/drawing/2014/main" id="{30C19A45-9574-44F9-A278-ECC5553E1141}"/>
              </a:ext>
            </a:extLst>
          </p:cNvPr>
          <p:cNvSpPr txBox="1"/>
          <p:nvPr/>
        </p:nvSpPr>
        <p:spPr>
          <a:xfrm>
            <a:off x="410357" y="3153574"/>
            <a:ext cx="8531714" cy="1526572"/>
          </a:xfrm>
          <a:prstGeom prst="rect">
            <a:avLst/>
          </a:prstGeom>
          <a:noFill/>
        </p:spPr>
        <p:txBody>
          <a:bodyPr wrap="square" lIns="182880" tIns="146304" rIns="182880" bIns="146304" rtlCol="0">
            <a:spAutoFit/>
          </a:bodyPr>
          <a:lstStyle/>
          <a:p>
            <a:r>
              <a:rPr lang="en-US" sz="1600" dirty="0">
                <a:latin typeface="Consolas" panose="020B0609020204030204" pitchFamily="49" charset="0"/>
              </a:rPr>
              <a:t>let batch = </a:t>
            </a:r>
            <a:r>
              <a:rPr lang="en-US" sz="1600" dirty="0" err="1">
                <a:latin typeface="Consolas" panose="020B0609020204030204" pitchFamily="49" charset="0"/>
              </a:rPr>
              <a:t>sp.createBatch</a:t>
            </a:r>
            <a:r>
              <a:rPr lang="en-US" sz="1600" dirty="0">
                <a:latin typeface="Consolas" panose="020B0609020204030204" pitchFamily="49" charset="0"/>
              </a:rPr>
              <a:t>();</a:t>
            </a:r>
          </a:p>
          <a:p>
            <a:r>
              <a:rPr lang="en-US" sz="1600" dirty="0" err="1">
                <a:latin typeface="Consolas" panose="020B0609020204030204" pitchFamily="49" charset="0"/>
              </a:rPr>
              <a:t>sp.web.lists.inBatch</a:t>
            </a:r>
            <a:r>
              <a:rPr lang="en-US" sz="1600" dirty="0">
                <a:latin typeface="Consolas" panose="020B0609020204030204" pitchFamily="49" charset="0"/>
              </a:rPr>
              <a:t>(batch).get().then(r =&gt; { console.log(r) });</a:t>
            </a:r>
          </a:p>
          <a:p>
            <a:r>
              <a:rPr lang="en-US" sz="1600" dirty="0" err="1">
                <a:latin typeface="Consolas" panose="020B0609020204030204" pitchFamily="49" charset="0"/>
              </a:rPr>
              <a:t>sp.web.lists.getByTitle</a:t>
            </a:r>
            <a:r>
              <a:rPr lang="en-US" sz="1600" dirty="0">
                <a:latin typeface="Consolas" panose="020B0609020204030204" pitchFamily="49" charset="0"/>
              </a:rPr>
              <a:t>("Tasks").</a:t>
            </a:r>
            <a:r>
              <a:rPr lang="en-US" sz="1600" dirty="0" err="1">
                <a:latin typeface="Consolas" panose="020B0609020204030204" pitchFamily="49" charset="0"/>
              </a:rPr>
              <a:t>items.inBatch</a:t>
            </a:r>
            <a:r>
              <a:rPr lang="en-US" sz="1600" dirty="0">
                <a:latin typeface="Consolas" panose="020B0609020204030204" pitchFamily="49" charset="0"/>
              </a:rPr>
              <a:t>(batch).get().then(r =&gt; </a:t>
            </a:r>
            <a:br>
              <a:rPr lang="en-US" sz="1600" dirty="0">
                <a:latin typeface="Consolas" panose="020B0609020204030204" pitchFamily="49" charset="0"/>
              </a:rPr>
            </a:br>
            <a:r>
              <a:rPr lang="en-US" sz="1600" dirty="0">
                <a:latin typeface="Consolas" panose="020B0609020204030204" pitchFamily="49" charset="0"/>
              </a:rPr>
              <a:t>{ console.log(r) });</a:t>
            </a:r>
          </a:p>
          <a:p>
            <a:r>
              <a:rPr lang="en-US" sz="1600" dirty="0" err="1">
                <a:latin typeface="Consolas" panose="020B0609020204030204" pitchFamily="49" charset="0"/>
              </a:rPr>
              <a:t>batch.execute</a:t>
            </a:r>
            <a:r>
              <a:rPr lang="en-US" sz="1600" dirty="0">
                <a:latin typeface="Consolas" panose="020B0609020204030204" pitchFamily="49" charset="0"/>
              </a:rPr>
              <a:t>().then(() =&gt; console.log("All done!"));</a:t>
            </a:r>
          </a:p>
        </p:txBody>
      </p:sp>
    </p:spTree>
    <p:extLst>
      <p:ext uri="{BB962C8B-B14F-4D97-AF65-F5344CB8AC3E}">
        <p14:creationId xmlns:p14="http://schemas.microsoft.com/office/powerpoint/2010/main" val="5031974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dirty="0"/>
              <a:t>Caching</a:t>
            </a:r>
          </a:p>
          <a:p>
            <a:pPr marL="514350" indent="-514350">
              <a:buFont typeface="+mj-lt"/>
              <a:buAutoNum type="arabicPeriod"/>
            </a:pPr>
            <a:r>
              <a:rPr lang="en-US" dirty="0"/>
              <a:t>Chain </a:t>
            </a:r>
            <a:r>
              <a:rPr lang="en-US" dirty="0" err="1"/>
              <a:t>usingCaching</a:t>
            </a:r>
            <a:r>
              <a:rPr lang="en-US" dirty="0"/>
              <a:t> to the request you wish to make</a:t>
            </a:r>
          </a:p>
          <a:p>
            <a:pPr marL="514350" indent="-514350">
              <a:buFont typeface="+mj-lt"/>
              <a:buAutoNum type="arabicPeriod"/>
            </a:pPr>
            <a:r>
              <a:rPr lang="en-US" dirty="0"/>
              <a:t>Execute the command as normal</a:t>
            </a:r>
          </a:p>
          <a:p>
            <a:endParaRPr lang="en-US" dirty="0"/>
          </a:p>
        </p:txBody>
      </p:sp>
      <p:sp>
        <p:nvSpPr>
          <p:cNvPr id="2" name="Title 1"/>
          <p:cNvSpPr>
            <a:spLocks noGrp="1"/>
          </p:cNvSpPr>
          <p:nvPr>
            <p:ph type="title"/>
          </p:nvPr>
        </p:nvSpPr>
        <p:spPr/>
        <p:txBody>
          <a:bodyPr/>
          <a:lstStyle/>
          <a:p>
            <a:r>
              <a:rPr lang="en-US" dirty="0"/>
              <a:t>Advanced PnP JS Scenarios</a:t>
            </a:r>
            <a:endParaRPr lang="nl-NL" dirty="0"/>
          </a:p>
        </p:txBody>
      </p:sp>
      <p:sp>
        <p:nvSpPr>
          <p:cNvPr id="5" name="TextBox 4">
            <a:extLst>
              <a:ext uri="{FF2B5EF4-FFF2-40B4-BE49-F238E27FC236}">
                <a16:creationId xmlns:a16="http://schemas.microsoft.com/office/drawing/2014/main" id="{30C19A45-9574-44F9-A278-ECC5553E1141}"/>
              </a:ext>
            </a:extLst>
          </p:cNvPr>
          <p:cNvSpPr txBox="1"/>
          <p:nvPr/>
        </p:nvSpPr>
        <p:spPr>
          <a:xfrm>
            <a:off x="531722" y="2352465"/>
            <a:ext cx="8319670" cy="2757678"/>
          </a:xfrm>
          <a:prstGeom prst="rect">
            <a:avLst/>
          </a:prstGeom>
          <a:noFill/>
        </p:spPr>
        <p:txBody>
          <a:bodyPr wrap="square" lIns="182880" tIns="146304" rIns="182880" bIns="146304" rtlCol="0">
            <a:spAutoFit/>
          </a:bodyPr>
          <a:lstStyle/>
          <a:p>
            <a:r>
              <a:rPr lang="en-US" sz="1600" dirty="0">
                <a:latin typeface="Consolas" panose="020B0609020204030204" pitchFamily="49" charset="0"/>
              </a:rPr>
              <a:t>import { </a:t>
            </a:r>
            <a:r>
              <a:rPr lang="en-US" sz="1600" dirty="0" err="1">
                <a:latin typeface="Consolas" panose="020B0609020204030204" pitchFamily="49" charset="0"/>
              </a:rPr>
              <a:t>sp</a:t>
            </a:r>
            <a:r>
              <a:rPr lang="en-US" sz="1600" dirty="0">
                <a:latin typeface="Consolas" panose="020B0609020204030204" pitchFamily="49" charset="0"/>
              </a:rPr>
              <a:t> } from "@</a:t>
            </a:r>
            <a:r>
              <a:rPr lang="en-US" sz="1600" dirty="0" err="1">
                <a:latin typeface="Consolas" panose="020B0609020204030204" pitchFamily="49" charset="0"/>
              </a:rPr>
              <a:t>pnp</a:t>
            </a:r>
            <a:r>
              <a:rPr lang="en-US" sz="1600" dirty="0">
                <a:latin typeface="Consolas" panose="020B0609020204030204" pitchFamily="49" charset="0"/>
              </a:rPr>
              <a:t>/</a:t>
            </a:r>
            <a:r>
              <a:rPr lang="en-US" sz="1600" dirty="0" err="1">
                <a:latin typeface="Consolas" panose="020B0609020204030204" pitchFamily="49" charset="0"/>
              </a:rPr>
              <a:t>sp</a:t>
            </a:r>
            <a:r>
              <a:rPr lang="en-US" sz="1600" dirty="0">
                <a:latin typeface="Consolas" panose="020B0609020204030204" pitchFamily="49" charset="0"/>
              </a:rPr>
              <a:t>";</a:t>
            </a:r>
            <a:br>
              <a:rPr lang="en-US" sz="1600" dirty="0">
                <a:latin typeface="Consolas" panose="020B0609020204030204" pitchFamily="49" charset="0"/>
              </a:rPr>
            </a:br>
            <a:br>
              <a:rPr lang="en-US" sz="1600" dirty="0">
                <a:latin typeface="Consolas" panose="020B0609020204030204" pitchFamily="49" charset="0"/>
              </a:rPr>
            </a:br>
            <a:r>
              <a:rPr lang="en-US" sz="1600" dirty="0">
                <a:latin typeface="Consolas" panose="020B0609020204030204" pitchFamily="49" charset="0"/>
              </a:rPr>
              <a:t>const r = await </a:t>
            </a:r>
            <a:r>
              <a:rPr lang="en-US" sz="1600" dirty="0" err="1">
                <a:latin typeface="Consolas" panose="020B0609020204030204" pitchFamily="49" charset="0"/>
              </a:rPr>
              <a:t>sp.web.lists.getByTitle</a:t>
            </a:r>
            <a:r>
              <a:rPr lang="en-US" sz="1600" dirty="0">
                <a:latin typeface="Consolas" panose="020B0609020204030204" pitchFamily="49" charset="0"/>
              </a:rPr>
              <a:t>("Tasks").</a:t>
            </a:r>
            <a:r>
              <a:rPr lang="en-US" sz="1600" dirty="0" err="1">
                <a:latin typeface="Consolas" panose="020B0609020204030204" pitchFamily="49" charset="0"/>
              </a:rPr>
              <a:t>items.top</a:t>
            </a:r>
            <a:r>
              <a:rPr lang="en-US" sz="1600" dirty="0">
                <a:latin typeface="Consolas" panose="020B0609020204030204" pitchFamily="49" charset="0"/>
              </a:rPr>
              <a:t>(5).</a:t>
            </a:r>
            <a:r>
              <a:rPr lang="en-US" sz="1600" dirty="0" err="1">
                <a:latin typeface="Consolas" panose="020B0609020204030204" pitchFamily="49" charset="0"/>
              </a:rPr>
              <a:t>orderBy</a:t>
            </a:r>
            <a:r>
              <a:rPr lang="en-US" sz="1600" dirty="0">
                <a:latin typeface="Consolas" panose="020B0609020204030204" pitchFamily="49" charset="0"/>
              </a:rPr>
              <a:t>("Modified")</a:t>
            </a:r>
            <a:br>
              <a:rPr lang="en-US" sz="1600" dirty="0">
                <a:latin typeface="Consolas" panose="020B0609020204030204" pitchFamily="49" charset="0"/>
              </a:rPr>
            </a:br>
            <a:r>
              <a:rPr lang="en-US" sz="1600" dirty="0">
                <a:latin typeface="Consolas" panose="020B0609020204030204" pitchFamily="49" charset="0"/>
              </a:rPr>
              <a:t>.</a:t>
            </a:r>
            <a:r>
              <a:rPr lang="en-US" sz="1600" dirty="0" err="1">
                <a:latin typeface="Consolas" panose="020B0609020204030204" pitchFamily="49" charset="0"/>
              </a:rPr>
              <a:t>usingCaching</a:t>
            </a:r>
            <a:r>
              <a:rPr lang="en-US" sz="1600" dirty="0">
                <a:latin typeface="Consolas" panose="020B0609020204030204" pitchFamily="49" charset="0"/>
              </a:rPr>
              <a:t>({</a:t>
            </a:r>
          </a:p>
          <a:p>
            <a:r>
              <a:rPr lang="en-US" sz="1600" dirty="0">
                <a:latin typeface="Consolas" panose="020B0609020204030204" pitchFamily="49" charset="0"/>
              </a:rPr>
              <a:t>    expiration: </a:t>
            </a:r>
            <a:r>
              <a:rPr lang="en-US" sz="1600" dirty="0" err="1">
                <a:latin typeface="Consolas" panose="020B0609020204030204" pitchFamily="49" charset="0"/>
              </a:rPr>
              <a:t>util.dateAdd</a:t>
            </a:r>
            <a:r>
              <a:rPr lang="en-US" sz="1600" dirty="0">
                <a:latin typeface="Consolas" panose="020B0609020204030204" pitchFamily="49" charset="0"/>
              </a:rPr>
              <a:t>(new Date(), "minute", 20),</a:t>
            </a:r>
          </a:p>
          <a:p>
            <a:r>
              <a:rPr lang="en-US" sz="1600" dirty="0">
                <a:latin typeface="Consolas" panose="020B0609020204030204" pitchFamily="49" charset="0"/>
              </a:rPr>
              <a:t>    key: "My Key",</a:t>
            </a:r>
          </a:p>
          <a:p>
            <a:r>
              <a:rPr lang="en-US" sz="1600" dirty="0">
                <a:latin typeface="Consolas" panose="020B0609020204030204" pitchFamily="49" charset="0"/>
              </a:rPr>
              <a:t>    </a:t>
            </a:r>
            <a:r>
              <a:rPr lang="en-US" sz="1600" dirty="0" err="1">
                <a:latin typeface="Consolas" panose="020B0609020204030204" pitchFamily="49" charset="0"/>
              </a:rPr>
              <a:t>storeName</a:t>
            </a:r>
            <a:r>
              <a:rPr lang="en-US" sz="1600" dirty="0">
                <a:latin typeface="Consolas" panose="020B0609020204030204" pitchFamily="49" charset="0"/>
              </a:rPr>
              <a:t>: "local" // or session</a:t>
            </a:r>
          </a:p>
          <a:p>
            <a:r>
              <a:rPr lang="en-US" sz="1600" dirty="0">
                <a:latin typeface="Consolas" panose="020B0609020204030204" pitchFamily="49" charset="0"/>
              </a:rPr>
              <a:t>});</a:t>
            </a:r>
          </a:p>
          <a:p>
            <a:r>
              <a:rPr lang="en-US" sz="1600" dirty="0">
                <a:latin typeface="Consolas" panose="020B0609020204030204" pitchFamily="49" charset="0"/>
              </a:rPr>
              <a:t>console.log(r);</a:t>
            </a:r>
          </a:p>
        </p:txBody>
      </p:sp>
    </p:spTree>
    <p:extLst>
      <p:ext uri="{BB962C8B-B14F-4D97-AF65-F5344CB8AC3E}">
        <p14:creationId xmlns:p14="http://schemas.microsoft.com/office/powerpoint/2010/main" val="17307316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948410018"/>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4084671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209B674-4702-4807-B0BE-EBA6E99BEB7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C4A6DCD2-C317-44F2-B8E2-42257E4A658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0A900138-EFF7-49A7-B273-3D9F4AB28F9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973525A-C8AC-4C9C-A303-84301CD4C58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4631CE87-F0B1-4EC9-897F-285F3F084F1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6E5C3E44-6DE4-4756-A9A4-AC43497F053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FDEE6581-82B0-4BEB-9ACE-BEBD66AC23C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5A183EEB-DEFA-40F0-9597-C0CF7D448E5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613" y="892175"/>
            <a:ext cx="8740775" cy="2180853"/>
          </a:xfrm>
        </p:spPr>
        <p:txBody>
          <a:bodyPr/>
          <a:lstStyle/>
          <a:p>
            <a:r>
              <a:rPr lang="en-US" dirty="0"/>
              <a:t>PnP JS leverages the SharePoint REST APIs</a:t>
            </a:r>
          </a:p>
          <a:p>
            <a:r>
              <a:rPr lang="en-US" dirty="0"/>
              <a:t>PnP JS allows using the REST APIs without knowing the exact URL syntax</a:t>
            </a:r>
          </a:p>
          <a:p>
            <a:r>
              <a:rPr lang="en-US" dirty="0"/>
              <a:t>PnP JS offers easy to use optimization options through batching and caching</a:t>
            </a:r>
          </a:p>
        </p:txBody>
      </p:sp>
      <p:sp>
        <p:nvSpPr>
          <p:cNvPr id="3" name="Title 2"/>
          <p:cNvSpPr>
            <a:spLocks noGrp="1"/>
          </p:cNvSpPr>
          <p:nvPr>
            <p:ph type="title"/>
          </p:nvPr>
        </p:nvSpPr>
        <p:spPr>
          <a:xfrm>
            <a:off x="201930" y="217133"/>
            <a:ext cx="8741880" cy="674749"/>
          </a:xfrm>
        </p:spPr>
        <p:txBody>
          <a:bodyPr/>
          <a:lstStyle/>
          <a:p>
            <a:r>
              <a:rPr lang="en-GB"/>
              <a:t>Lesson Summary</a:t>
            </a:r>
            <a:endParaRPr lang="en-US"/>
          </a:p>
        </p:txBody>
      </p:sp>
    </p:spTree>
    <p:extLst>
      <p:ext uri="{BB962C8B-B14F-4D97-AF65-F5344CB8AC3E}">
        <p14:creationId xmlns:p14="http://schemas.microsoft.com/office/powerpoint/2010/main" val="28285856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309664380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Working with PnP JS</a:t>
            </a:r>
            <a:br>
              <a:rPr lang="en-US" sz="3600" dirty="0"/>
            </a:br>
            <a:endParaRPr lang="en-US" sz="3600" dirty="0"/>
          </a:p>
        </p:txBody>
      </p:sp>
      <p:sp>
        <p:nvSpPr>
          <p:cNvPr id="3" name="Text Placeholder 2"/>
          <p:cNvSpPr>
            <a:spLocks noGrp="1"/>
          </p:cNvSpPr>
          <p:nvPr>
            <p:ph type="body" sz="quarter" idx="12"/>
          </p:nvPr>
        </p:nvSpPr>
        <p:spPr/>
        <p:txBody>
          <a:bodyPr/>
          <a:lstStyle/>
          <a:p>
            <a:r>
              <a:rPr lang="en-US" sz="1600" dirty="0"/>
              <a:t>In this lab, you will learn how to add PnP JS to your page and use it to retrieve and display data through the SharePoint API</a:t>
            </a:r>
          </a:p>
          <a:p>
            <a:endParaRPr lang="en-US" sz="1600" dirty="0"/>
          </a:p>
          <a:p>
            <a:endParaRPr lang="en-US" sz="1600" dirty="0"/>
          </a:p>
          <a:p>
            <a:r>
              <a:rPr lang="en-US" sz="2400" dirty="0"/>
              <a:t>Time estimation: 15 minutes</a:t>
            </a:r>
          </a:p>
          <a:p>
            <a:endParaRPr lang="en-US" sz="1600" dirty="0"/>
          </a:p>
          <a:p>
            <a:endParaRPr lang="en-US" sz="1600" dirty="0"/>
          </a:p>
        </p:txBody>
      </p:sp>
    </p:spTree>
    <p:extLst>
      <p:ext uri="{BB962C8B-B14F-4D97-AF65-F5344CB8AC3E}">
        <p14:creationId xmlns:p14="http://schemas.microsoft.com/office/powerpoint/2010/main" val="32531681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dirty="0"/>
              <a:t>Using Search</a:t>
            </a:r>
          </a:p>
        </p:txBody>
      </p:sp>
      <p:sp>
        <p:nvSpPr>
          <p:cNvPr id="2" name="Title 1"/>
          <p:cNvSpPr>
            <a:spLocks noGrp="1"/>
          </p:cNvSpPr>
          <p:nvPr>
            <p:ph type="title"/>
          </p:nvPr>
        </p:nvSpPr>
        <p:spPr/>
        <p:txBody>
          <a:bodyPr/>
          <a:lstStyle/>
          <a:p>
            <a:r>
              <a:rPr lang="en-US" dirty="0"/>
              <a:t>PnP JS Samples</a:t>
            </a:r>
            <a:endParaRPr lang="nl-NL" dirty="0"/>
          </a:p>
        </p:txBody>
      </p:sp>
      <p:sp>
        <p:nvSpPr>
          <p:cNvPr id="5" name="TextBox 4">
            <a:extLst>
              <a:ext uri="{FF2B5EF4-FFF2-40B4-BE49-F238E27FC236}">
                <a16:creationId xmlns:a16="http://schemas.microsoft.com/office/drawing/2014/main" id="{30C19A45-9574-44F9-A278-ECC5553E1141}"/>
              </a:ext>
            </a:extLst>
          </p:cNvPr>
          <p:cNvSpPr txBox="1"/>
          <p:nvPr/>
        </p:nvSpPr>
        <p:spPr>
          <a:xfrm>
            <a:off x="298085" y="1443187"/>
            <a:ext cx="8740141" cy="3742563"/>
          </a:xfrm>
          <a:prstGeom prst="rect">
            <a:avLst/>
          </a:prstGeom>
          <a:noFill/>
        </p:spPr>
        <p:txBody>
          <a:bodyPr wrap="square" lIns="182880" tIns="146304" rIns="182880" bIns="146304" rtlCol="0">
            <a:spAutoFit/>
          </a:bodyPr>
          <a:lstStyle/>
          <a:p>
            <a:r>
              <a:rPr lang="en-US" sz="1600" dirty="0">
                <a:latin typeface="Consolas" panose="020B0609020204030204" pitchFamily="49" charset="0"/>
              </a:rPr>
              <a:t>import { </a:t>
            </a:r>
            <a:r>
              <a:rPr lang="en-US" sz="1600" dirty="0" err="1">
                <a:latin typeface="Consolas" panose="020B0609020204030204" pitchFamily="49" charset="0"/>
              </a:rPr>
              <a:t>sp</a:t>
            </a:r>
            <a:r>
              <a:rPr lang="en-US" sz="1600" dirty="0">
                <a:latin typeface="Consolas" panose="020B0609020204030204" pitchFamily="49" charset="0"/>
              </a:rPr>
              <a:t> } from "@</a:t>
            </a:r>
            <a:r>
              <a:rPr lang="en-US" sz="1600" dirty="0" err="1">
                <a:latin typeface="Consolas" panose="020B0609020204030204" pitchFamily="49" charset="0"/>
              </a:rPr>
              <a:t>pnp</a:t>
            </a:r>
            <a:r>
              <a:rPr lang="en-US" sz="1600" dirty="0">
                <a:latin typeface="Consolas" panose="020B0609020204030204" pitchFamily="49" charset="0"/>
              </a:rPr>
              <a:t>/</a:t>
            </a:r>
            <a:r>
              <a:rPr lang="en-US" sz="1600" dirty="0" err="1">
                <a:latin typeface="Consolas" panose="020B0609020204030204" pitchFamily="49" charset="0"/>
              </a:rPr>
              <a:t>sp</a:t>
            </a:r>
            <a:r>
              <a:rPr lang="en-US" sz="1600" dirty="0">
                <a:latin typeface="Consolas" panose="020B0609020204030204" pitchFamily="49" charset="0"/>
              </a:rPr>
              <a:t>";</a:t>
            </a:r>
          </a:p>
          <a:p>
            <a:r>
              <a:rPr lang="en-US" sz="1600" dirty="0">
                <a:latin typeface="Consolas" panose="020B0609020204030204" pitchFamily="49" charset="0"/>
              </a:rPr>
              <a:t>import "@</a:t>
            </a:r>
            <a:r>
              <a:rPr lang="en-US" sz="1600" dirty="0" err="1">
                <a:latin typeface="Consolas" panose="020B0609020204030204" pitchFamily="49" charset="0"/>
              </a:rPr>
              <a:t>pnp</a:t>
            </a:r>
            <a:r>
              <a:rPr lang="en-US" sz="1600" dirty="0">
                <a:latin typeface="Consolas" panose="020B0609020204030204" pitchFamily="49" charset="0"/>
              </a:rPr>
              <a:t>/</a:t>
            </a:r>
            <a:r>
              <a:rPr lang="en-US" sz="1600" dirty="0" err="1">
                <a:latin typeface="Consolas" panose="020B0609020204030204" pitchFamily="49" charset="0"/>
              </a:rPr>
              <a:t>sp</a:t>
            </a:r>
            <a:r>
              <a:rPr lang="en-US" sz="1600" dirty="0">
                <a:latin typeface="Consolas" panose="020B0609020204030204" pitchFamily="49" charset="0"/>
              </a:rPr>
              <a:t>/search";</a:t>
            </a:r>
          </a:p>
          <a:p>
            <a:r>
              <a:rPr lang="en-US" sz="1600" dirty="0">
                <a:latin typeface="Consolas" panose="020B0609020204030204" pitchFamily="49" charset="0"/>
              </a:rPr>
              <a:t>import { </a:t>
            </a:r>
            <a:r>
              <a:rPr lang="en-US" sz="1600" dirty="0" err="1">
                <a:latin typeface="Consolas" panose="020B0609020204030204" pitchFamily="49" charset="0"/>
              </a:rPr>
              <a:t>ISearchQuery</a:t>
            </a:r>
            <a:r>
              <a:rPr lang="en-US" sz="1600" dirty="0">
                <a:latin typeface="Consolas" panose="020B0609020204030204" pitchFamily="49" charset="0"/>
              </a:rPr>
              <a:t>, </a:t>
            </a:r>
            <a:r>
              <a:rPr lang="en-US" sz="1600" dirty="0" err="1">
                <a:latin typeface="Consolas" panose="020B0609020204030204" pitchFamily="49" charset="0"/>
              </a:rPr>
              <a:t>SearchResults</a:t>
            </a:r>
            <a:r>
              <a:rPr lang="en-US" sz="1600" dirty="0">
                <a:latin typeface="Consolas" panose="020B0609020204030204" pitchFamily="49" charset="0"/>
              </a:rPr>
              <a:t>, </a:t>
            </a:r>
            <a:r>
              <a:rPr lang="en-US" sz="1600" dirty="0" err="1">
                <a:latin typeface="Consolas" panose="020B0609020204030204" pitchFamily="49" charset="0"/>
              </a:rPr>
              <a:t>SearchQueryBuilder</a:t>
            </a:r>
            <a:r>
              <a:rPr lang="en-US" sz="1600" dirty="0">
                <a:latin typeface="Consolas" panose="020B0609020204030204" pitchFamily="49" charset="0"/>
              </a:rPr>
              <a:t> } from "@</a:t>
            </a:r>
            <a:r>
              <a:rPr lang="en-US" sz="1600" dirty="0" err="1">
                <a:latin typeface="Consolas" panose="020B0609020204030204" pitchFamily="49" charset="0"/>
              </a:rPr>
              <a:t>pnp</a:t>
            </a:r>
            <a:r>
              <a:rPr lang="en-US" sz="1600" dirty="0">
                <a:latin typeface="Consolas" panose="020B0609020204030204" pitchFamily="49" charset="0"/>
              </a:rPr>
              <a:t>/</a:t>
            </a:r>
            <a:r>
              <a:rPr lang="en-US" sz="1600" dirty="0" err="1">
                <a:latin typeface="Consolas" panose="020B0609020204030204" pitchFamily="49" charset="0"/>
              </a:rPr>
              <a:t>sp</a:t>
            </a:r>
            <a:r>
              <a:rPr lang="en-US" sz="1600" dirty="0">
                <a:latin typeface="Consolas" panose="020B0609020204030204" pitchFamily="49" charset="0"/>
              </a:rPr>
              <a:t>/search";</a:t>
            </a:r>
            <a:br>
              <a:rPr lang="en-US" sz="1600" dirty="0">
                <a:latin typeface="Consolas" panose="020B0609020204030204" pitchFamily="49" charset="0"/>
              </a:rPr>
            </a:br>
            <a:br>
              <a:rPr lang="en-US" sz="1600" dirty="0">
                <a:latin typeface="Consolas" panose="020B0609020204030204" pitchFamily="49" charset="0"/>
              </a:rPr>
            </a:br>
            <a:r>
              <a:rPr lang="en-US" sz="1600" dirty="0">
                <a:latin typeface="Consolas" panose="020B0609020204030204" pitchFamily="49" charset="0"/>
              </a:rPr>
              <a:t>const results: </a:t>
            </a:r>
            <a:r>
              <a:rPr lang="en-US" sz="1600" dirty="0" err="1">
                <a:latin typeface="Consolas" panose="020B0609020204030204" pitchFamily="49" charset="0"/>
              </a:rPr>
              <a:t>SearchResults</a:t>
            </a:r>
            <a:r>
              <a:rPr lang="en-US" sz="1600" dirty="0">
                <a:latin typeface="Consolas" panose="020B0609020204030204" pitchFamily="49" charset="0"/>
              </a:rPr>
              <a:t> = await </a:t>
            </a:r>
            <a:r>
              <a:rPr lang="en-US" sz="1600" dirty="0" err="1">
                <a:latin typeface="Consolas" panose="020B0609020204030204" pitchFamily="49" charset="0"/>
              </a:rPr>
              <a:t>sp.search</a:t>
            </a:r>
            <a:r>
              <a:rPr lang="en-US" sz="1600" dirty="0">
                <a:latin typeface="Consolas" panose="020B0609020204030204" pitchFamily="49" charset="0"/>
              </a:rPr>
              <a:t>(&lt;</a:t>
            </a:r>
            <a:r>
              <a:rPr lang="en-US" sz="1600" dirty="0" err="1">
                <a:latin typeface="Consolas" panose="020B0609020204030204" pitchFamily="49" charset="0"/>
              </a:rPr>
              <a:t>ISearchQuery</a:t>
            </a:r>
            <a:r>
              <a:rPr lang="en-US" sz="1600" dirty="0">
                <a:latin typeface="Consolas" panose="020B0609020204030204" pitchFamily="49" charset="0"/>
              </a:rPr>
              <a:t>&gt;{</a:t>
            </a:r>
          </a:p>
          <a:p>
            <a:r>
              <a:rPr lang="en-US" sz="1600" dirty="0">
                <a:latin typeface="Consolas" panose="020B0609020204030204" pitchFamily="49" charset="0"/>
              </a:rPr>
              <a:t>    </a:t>
            </a:r>
            <a:r>
              <a:rPr lang="en-US" sz="1600" dirty="0" err="1">
                <a:latin typeface="Consolas" panose="020B0609020204030204" pitchFamily="49" charset="0"/>
              </a:rPr>
              <a:t>Querytext</a:t>
            </a:r>
            <a:r>
              <a:rPr lang="en-US" sz="1600" dirty="0">
                <a:latin typeface="Consolas" panose="020B0609020204030204" pitchFamily="49" charset="0"/>
              </a:rPr>
              <a:t>: "test",</a:t>
            </a:r>
          </a:p>
          <a:p>
            <a:r>
              <a:rPr lang="en-US" sz="1600" dirty="0">
                <a:latin typeface="Consolas" panose="020B0609020204030204" pitchFamily="49" charset="0"/>
              </a:rPr>
              <a:t>    </a:t>
            </a:r>
            <a:r>
              <a:rPr lang="en-US" sz="1600" dirty="0" err="1">
                <a:latin typeface="Consolas" panose="020B0609020204030204" pitchFamily="49" charset="0"/>
              </a:rPr>
              <a:t>RowLimit</a:t>
            </a:r>
            <a:r>
              <a:rPr lang="en-US" sz="1600" dirty="0">
                <a:latin typeface="Consolas" panose="020B0609020204030204" pitchFamily="49" charset="0"/>
              </a:rPr>
              <a:t>: 10,</a:t>
            </a:r>
          </a:p>
          <a:p>
            <a:r>
              <a:rPr lang="en-US" sz="1600" dirty="0">
                <a:latin typeface="Consolas" panose="020B0609020204030204" pitchFamily="49" charset="0"/>
              </a:rPr>
              <a:t>    </a:t>
            </a:r>
            <a:r>
              <a:rPr lang="en-US" sz="1600" dirty="0" err="1">
                <a:latin typeface="Consolas" panose="020B0609020204030204" pitchFamily="49" charset="0"/>
              </a:rPr>
              <a:t>EnableInterleaving</a:t>
            </a:r>
            <a:r>
              <a:rPr lang="en-US" sz="1600" dirty="0">
                <a:latin typeface="Consolas" panose="020B0609020204030204" pitchFamily="49" charset="0"/>
              </a:rPr>
              <a:t>: true,</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console.log(</a:t>
            </a:r>
            <a:r>
              <a:rPr lang="en-US" sz="1600" dirty="0" err="1">
                <a:latin typeface="Consolas" panose="020B0609020204030204" pitchFamily="49" charset="0"/>
              </a:rPr>
              <a:t>results.ElapsedTime</a:t>
            </a:r>
            <a:r>
              <a:rPr lang="en-US" sz="1600" dirty="0">
                <a:latin typeface="Consolas" panose="020B0609020204030204" pitchFamily="49" charset="0"/>
              </a:rPr>
              <a:t>);</a:t>
            </a:r>
          </a:p>
          <a:p>
            <a:r>
              <a:rPr lang="en-US" sz="1600" dirty="0">
                <a:latin typeface="Consolas" panose="020B0609020204030204" pitchFamily="49" charset="0"/>
              </a:rPr>
              <a:t>console.log(</a:t>
            </a:r>
            <a:r>
              <a:rPr lang="en-US" sz="1600" dirty="0" err="1">
                <a:latin typeface="Consolas" panose="020B0609020204030204" pitchFamily="49" charset="0"/>
              </a:rPr>
              <a:t>results.RowCount</a:t>
            </a:r>
            <a:r>
              <a:rPr lang="en-US" sz="1600" dirty="0">
                <a:latin typeface="Consolas" panose="020B0609020204030204" pitchFamily="49" charset="0"/>
              </a:rPr>
              <a:t>);</a:t>
            </a:r>
          </a:p>
          <a:p>
            <a:r>
              <a:rPr lang="en-US" sz="1600" dirty="0">
                <a:latin typeface="Consolas" panose="020B0609020204030204" pitchFamily="49" charset="0"/>
              </a:rPr>
              <a:t>console.log(</a:t>
            </a:r>
            <a:r>
              <a:rPr lang="en-US" sz="1600" dirty="0" err="1">
                <a:latin typeface="Consolas" panose="020B0609020204030204" pitchFamily="49" charset="0"/>
              </a:rPr>
              <a:t>results.PrimarySearchResults</a:t>
            </a:r>
            <a:r>
              <a:rPr lang="en-US" sz="1600" dirty="0">
                <a:latin typeface="Consolas" panose="020B0609020204030204" pitchFamily="49" charset="0"/>
              </a:rPr>
              <a:t>);</a:t>
            </a:r>
          </a:p>
        </p:txBody>
      </p:sp>
    </p:spTree>
    <p:extLst>
      <p:ext uri="{BB962C8B-B14F-4D97-AF65-F5344CB8AC3E}">
        <p14:creationId xmlns:p14="http://schemas.microsoft.com/office/powerpoint/2010/main" val="25821022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03880285"/>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837868"/>
              </p:ext>
            </p:extLst>
          </p:nvPr>
        </p:nvGraphicFramePr>
        <p:xfrm>
          <a:off x="201928" y="891881"/>
          <a:ext cx="7999679" cy="2896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01914557"/>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747849-1957-4CC1-8E39-3B9FD51BF0DE}"/>
              </a:ext>
            </a:extLst>
          </p:cNvPr>
          <p:cNvSpPr>
            <a:spLocks noGrp="1"/>
          </p:cNvSpPr>
          <p:nvPr>
            <p:ph type="body" sz="quarter" idx="10"/>
          </p:nvPr>
        </p:nvSpPr>
        <p:spPr>
          <a:xfrm>
            <a:off x="201929" y="891882"/>
            <a:ext cx="8740142" cy="4278094"/>
          </a:xfrm>
        </p:spPr>
        <p:txBody>
          <a:bodyPr/>
          <a:lstStyle/>
          <a:p>
            <a:r>
              <a:rPr lang="en-US" sz="2800" dirty="0"/>
              <a:t>JavaScript framework based on ECMAScript 6</a:t>
            </a:r>
          </a:p>
          <a:p>
            <a:r>
              <a:rPr lang="en-US" sz="2800" dirty="0"/>
              <a:t>Open Source under MIT license</a:t>
            </a:r>
          </a:p>
          <a:p>
            <a:r>
              <a:rPr lang="en-US" sz="2800" dirty="0"/>
              <a:t>Uses Promises</a:t>
            </a:r>
          </a:p>
          <a:p>
            <a:r>
              <a:rPr lang="en-US" sz="2800" dirty="0"/>
              <a:t>Retrieves data through the SharePoint &amp; Graph APIs</a:t>
            </a:r>
          </a:p>
          <a:p>
            <a:r>
              <a:rPr lang="en-US" sz="2800" dirty="0"/>
              <a:t>Takes away the need to know the </a:t>
            </a:r>
            <a:br>
              <a:rPr lang="en-US" sz="2800" dirty="0"/>
            </a:br>
            <a:r>
              <a:rPr lang="en-US" sz="2800" dirty="0"/>
              <a:t>REST URL syntax</a:t>
            </a:r>
          </a:p>
          <a:p>
            <a:r>
              <a:rPr lang="en-US" sz="2800" dirty="0"/>
              <a:t>Offers built-in batching and caching</a:t>
            </a:r>
          </a:p>
          <a:p>
            <a:r>
              <a:rPr lang="en-US" sz="2800" dirty="0"/>
              <a:t>Consists out of 9 smaller libraries</a:t>
            </a:r>
            <a:br>
              <a:rPr lang="en-US" sz="2800" dirty="0"/>
            </a:br>
            <a:r>
              <a:rPr lang="nl-NL" sz="2800" dirty="0">
                <a:hlinkClick r:id="rId3"/>
              </a:rPr>
              <a:t>https://pnp.github.io/pnpjs/packages</a:t>
            </a:r>
            <a:r>
              <a:rPr lang="nl-NL" sz="2800" dirty="0"/>
              <a:t> /</a:t>
            </a:r>
            <a:endParaRPr lang="nl-NL" dirty="0"/>
          </a:p>
        </p:txBody>
      </p:sp>
      <p:sp>
        <p:nvSpPr>
          <p:cNvPr id="2" name="Title 1"/>
          <p:cNvSpPr>
            <a:spLocks noGrp="1"/>
          </p:cNvSpPr>
          <p:nvPr>
            <p:ph type="title"/>
          </p:nvPr>
        </p:nvSpPr>
        <p:spPr/>
        <p:txBody>
          <a:bodyPr/>
          <a:lstStyle/>
          <a:p>
            <a:r>
              <a:rPr lang="en-US" dirty="0"/>
              <a:t>What is PnP JS</a:t>
            </a:r>
            <a:endParaRPr lang="nl-NL" dirty="0"/>
          </a:p>
        </p:txBody>
      </p:sp>
      <p:pic>
        <p:nvPicPr>
          <p:cNvPr id="1026" name="Picture 2" descr="SharePoint Patterns and Practices">
            <a:extLst>
              <a:ext uri="{FF2B5EF4-FFF2-40B4-BE49-F238E27FC236}">
                <a16:creationId xmlns:a16="http://schemas.microsoft.com/office/drawing/2014/main" id="{3C593EA5-418A-452B-BCED-5D89B2582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820" y="217133"/>
            <a:ext cx="23812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7A4A35E-E68A-4A07-92E7-4EB4771F1976}"/>
              </a:ext>
            </a:extLst>
          </p:cNvPr>
          <p:cNvPicPr>
            <a:picLocks noChangeAspect="1"/>
          </p:cNvPicPr>
          <p:nvPr/>
        </p:nvPicPr>
        <p:blipFill>
          <a:blip r:embed="rId5"/>
          <a:stretch>
            <a:fillRect/>
          </a:stretch>
        </p:blipFill>
        <p:spPr>
          <a:xfrm>
            <a:off x="6093069" y="2769073"/>
            <a:ext cx="2849001" cy="2172620"/>
          </a:xfrm>
          <a:prstGeom prst="rect">
            <a:avLst/>
          </a:prstGeom>
        </p:spPr>
      </p:pic>
    </p:spTree>
    <p:extLst>
      <p:ext uri="{BB962C8B-B14F-4D97-AF65-F5344CB8AC3E}">
        <p14:creationId xmlns:p14="http://schemas.microsoft.com/office/powerpoint/2010/main" val="9721736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13C594-C07F-4B76-B7C3-6857FB0F38C6}"/>
              </a:ext>
            </a:extLst>
          </p:cNvPr>
          <p:cNvSpPr>
            <a:spLocks noGrp="1"/>
          </p:cNvSpPr>
          <p:nvPr>
            <p:ph type="body" sz="quarter" idx="10"/>
          </p:nvPr>
        </p:nvSpPr>
        <p:spPr>
          <a:xfrm>
            <a:off x="201929" y="891882"/>
            <a:ext cx="8740142" cy="3172150"/>
          </a:xfrm>
        </p:spPr>
        <p:txBody>
          <a:bodyPr/>
          <a:lstStyle/>
          <a:p>
            <a:r>
              <a:rPr lang="en-US" dirty="0"/>
              <a:t>Developing customizations that render in a page</a:t>
            </a:r>
          </a:p>
          <a:p>
            <a:pPr lvl="1"/>
            <a:r>
              <a:rPr lang="en-US" dirty="0"/>
              <a:t>Page visits tracker, modifications to the out of the box DOM, taking actions based on current user permissions, rendering results of a search query</a:t>
            </a:r>
          </a:p>
          <a:p>
            <a:r>
              <a:rPr lang="en-US" dirty="0"/>
              <a:t>When developing a SPFx component which interacts with SharePoint</a:t>
            </a:r>
          </a:p>
          <a:p>
            <a:r>
              <a:rPr lang="en-US" dirty="0"/>
              <a:t>When you intended to use the SharePoint JavaScript Object Model (JSOM)</a:t>
            </a:r>
          </a:p>
          <a:p>
            <a:endParaRPr lang="nl-NL" dirty="0"/>
          </a:p>
        </p:txBody>
      </p:sp>
      <p:sp>
        <p:nvSpPr>
          <p:cNvPr id="2" name="Title 1"/>
          <p:cNvSpPr>
            <a:spLocks noGrp="1"/>
          </p:cNvSpPr>
          <p:nvPr>
            <p:ph type="title"/>
          </p:nvPr>
        </p:nvSpPr>
        <p:spPr/>
        <p:txBody>
          <a:bodyPr/>
          <a:lstStyle/>
          <a:p>
            <a:r>
              <a:rPr lang="en-US" dirty="0"/>
              <a:t>When to use PnP JS</a:t>
            </a:r>
            <a:endParaRPr lang="nl-NL" dirty="0"/>
          </a:p>
        </p:txBody>
      </p:sp>
    </p:spTree>
    <p:extLst>
      <p:ext uri="{BB962C8B-B14F-4D97-AF65-F5344CB8AC3E}">
        <p14:creationId xmlns:p14="http://schemas.microsoft.com/office/powerpoint/2010/main" val="2565642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1814215"/>
          </a:xfrm>
        </p:spPr>
        <p:txBody>
          <a:bodyPr/>
          <a:lstStyle/>
          <a:p>
            <a:pPr marL="0" indent="0">
              <a:buNone/>
            </a:pPr>
            <a:r>
              <a:rPr lang="en-US" dirty="0"/>
              <a:t>PnP JS v2 in TypeScript (1/2)</a:t>
            </a:r>
          </a:p>
          <a:p>
            <a:pPr marL="514350" indent="-514350">
              <a:buFont typeface="+mj-lt"/>
              <a:buAutoNum type="arabicPeriod"/>
            </a:pPr>
            <a:r>
              <a:rPr lang="nb-NO" dirty="0"/>
              <a:t>npm install @pnp/sp @pnp/graph</a:t>
            </a:r>
          </a:p>
          <a:p>
            <a:pPr marL="514350" indent="-514350">
              <a:buFont typeface="+mj-lt"/>
              <a:buAutoNum type="arabicPeriod"/>
            </a:pPr>
            <a:r>
              <a:rPr lang="en-US" dirty="0"/>
              <a:t>import { </a:t>
            </a:r>
            <a:r>
              <a:rPr lang="en-US" dirty="0" err="1"/>
              <a:t>sp</a:t>
            </a:r>
            <a:r>
              <a:rPr lang="en-US" dirty="0"/>
              <a:t> } from "@</a:t>
            </a:r>
            <a:r>
              <a:rPr lang="en-US" dirty="0" err="1"/>
              <a:t>pnp</a:t>
            </a:r>
            <a:r>
              <a:rPr lang="en-US" dirty="0"/>
              <a:t>/</a:t>
            </a:r>
            <a:r>
              <a:rPr lang="en-US" dirty="0" err="1"/>
              <a:t>sp</a:t>
            </a:r>
            <a:r>
              <a:rPr lang="en-US" dirty="0"/>
              <a:t>";</a:t>
            </a:r>
            <a:br>
              <a:rPr lang="en-US" dirty="0"/>
            </a:br>
            <a:r>
              <a:rPr lang="en-US" dirty="0"/>
              <a:t>import "@</a:t>
            </a:r>
            <a:r>
              <a:rPr lang="en-US" dirty="0" err="1"/>
              <a:t>pnp</a:t>
            </a:r>
            <a:r>
              <a:rPr lang="en-US" dirty="0"/>
              <a:t>/</a:t>
            </a:r>
            <a:r>
              <a:rPr lang="en-US" dirty="0" err="1"/>
              <a:t>sp</a:t>
            </a:r>
            <a:r>
              <a:rPr lang="en-US" dirty="0"/>
              <a:t>/webs";</a:t>
            </a:r>
          </a:p>
        </p:txBody>
      </p:sp>
      <p:sp>
        <p:nvSpPr>
          <p:cNvPr id="2" name="Title 1"/>
          <p:cNvSpPr>
            <a:spLocks noGrp="1"/>
          </p:cNvSpPr>
          <p:nvPr>
            <p:ph type="title"/>
          </p:nvPr>
        </p:nvSpPr>
        <p:spPr/>
        <p:txBody>
          <a:bodyPr/>
          <a:lstStyle/>
          <a:p>
            <a:r>
              <a:rPr lang="en-US" dirty="0"/>
              <a:t>How to use PnP JS</a:t>
            </a:r>
            <a:endParaRPr lang="nl-NL" dirty="0"/>
          </a:p>
        </p:txBody>
      </p:sp>
      <p:sp>
        <p:nvSpPr>
          <p:cNvPr id="13" name="TextBox 12">
            <a:extLst>
              <a:ext uri="{FF2B5EF4-FFF2-40B4-BE49-F238E27FC236}">
                <a16:creationId xmlns:a16="http://schemas.microsoft.com/office/drawing/2014/main" id="{5BBE0EB0-134D-4F38-8757-C51327FE8413}"/>
              </a:ext>
            </a:extLst>
          </p:cNvPr>
          <p:cNvSpPr txBox="1"/>
          <p:nvPr/>
        </p:nvSpPr>
        <p:spPr>
          <a:xfrm>
            <a:off x="2118948" y="2934091"/>
            <a:ext cx="6015644" cy="1772793"/>
          </a:xfrm>
          <a:prstGeom prst="rect">
            <a:avLst/>
          </a:prstGeom>
          <a:noFill/>
        </p:spPr>
        <p:txBody>
          <a:bodyPr wrap="square" lIns="182880" tIns="146304" rIns="182880" bIns="146304" rtlCol="0">
            <a:spAutoFit/>
          </a:bodyPr>
          <a:lstStyle/>
          <a:p>
            <a:r>
              <a:rPr lang="en-US" sz="1600" dirty="0"/>
              <a:t>(function main() { </a:t>
            </a:r>
          </a:p>
          <a:p>
            <a:r>
              <a:rPr lang="en-US" sz="1600" dirty="0"/>
              <a:t>	// here we will load the current web's title 	</a:t>
            </a:r>
            <a:r>
              <a:rPr lang="en-US" sz="1600" dirty="0" err="1"/>
              <a:t>sp.web.select</a:t>
            </a:r>
            <a:r>
              <a:rPr lang="en-US" sz="1600" dirty="0"/>
              <a:t>("Title").get().then(w =&gt;</a:t>
            </a:r>
          </a:p>
          <a:p>
            <a:r>
              <a:rPr lang="en-US" sz="1600" dirty="0"/>
              <a:t>		console.log(`Web Title: ${</a:t>
            </a:r>
            <a:r>
              <a:rPr lang="en-US" sz="1600" dirty="0" err="1"/>
              <a:t>w.Title</a:t>
            </a:r>
            <a:r>
              <a:rPr lang="en-US" sz="1600" dirty="0"/>
              <a:t>}`); </a:t>
            </a:r>
          </a:p>
          <a:p>
            <a:r>
              <a:rPr lang="en-US" sz="1600" dirty="0"/>
              <a:t>	}); </a:t>
            </a:r>
          </a:p>
          <a:p>
            <a:r>
              <a:rPr lang="en-US" sz="1600" dirty="0"/>
              <a:t>})() </a:t>
            </a:r>
          </a:p>
        </p:txBody>
      </p:sp>
    </p:spTree>
    <p:extLst>
      <p:ext uri="{BB962C8B-B14F-4D97-AF65-F5344CB8AC3E}">
        <p14:creationId xmlns:p14="http://schemas.microsoft.com/office/powerpoint/2010/main" val="4705296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1447576"/>
          </a:xfrm>
        </p:spPr>
        <p:txBody>
          <a:bodyPr/>
          <a:lstStyle/>
          <a:p>
            <a:pPr marL="0" indent="0">
              <a:buNone/>
            </a:pPr>
            <a:r>
              <a:rPr lang="en-US" dirty="0"/>
              <a:t>PnP JS v2 in TypeScript (2/2)</a:t>
            </a:r>
          </a:p>
          <a:p>
            <a:pPr marL="514350" indent="-514350">
              <a:buFont typeface="+mj-lt"/>
              <a:buAutoNum type="arabicPeriod"/>
            </a:pPr>
            <a:r>
              <a:rPr lang="en-US" dirty="0"/>
              <a:t>Selective imports make the bundle smaller</a:t>
            </a:r>
          </a:p>
          <a:p>
            <a:pPr marL="514350" indent="-514350">
              <a:buFont typeface="+mj-lt"/>
              <a:buAutoNum type="arabicPeriod"/>
            </a:pPr>
            <a:r>
              <a:rPr lang="en-US" dirty="0"/>
              <a:t>Import specifically which type(s) you want to use</a:t>
            </a:r>
          </a:p>
        </p:txBody>
      </p:sp>
      <p:sp>
        <p:nvSpPr>
          <p:cNvPr id="2" name="Title 1"/>
          <p:cNvSpPr>
            <a:spLocks noGrp="1"/>
          </p:cNvSpPr>
          <p:nvPr>
            <p:ph type="title"/>
          </p:nvPr>
        </p:nvSpPr>
        <p:spPr/>
        <p:txBody>
          <a:bodyPr/>
          <a:lstStyle/>
          <a:p>
            <a:r>
              <a:rPr lang="en-US" dirty="0"/>
              <a:t>How to use PnP JS</a:t>
            </a:r>
            <a:endParaRPr lang="nl-NL" dirty="0"/>
          </a:p>
        </p:txBody>
      </p:sp>
      <p:pic>
        <p:nvPicPr>
          <p:cNvPr id="5" name="Picture 4">
            <a:extLst>
              <a:ext uri="{FF2B5EF4-FFF2-40B4-BE49-F238E27FC236}">
                <a16:creationId xmlns:a16="http://schemas.microsoft.com/office/drawing/2014/main" id="{863BEA6C-B74C-4610-8FEA-FB221D6CED63}"/>
              </a:ext>
            </a:extLst>
          </p:cNvPr>
          <p:cNvPicPr>
            <a:picLocks noChangeAspect="1"/>
          </p:cNvPicPr>
          <p:nvPr/>
        </p:nvPicPr>
        <p:blipFill>
          <a:blip r:embed="rId3"/>
          <a:stretch>
            <a:fillRect/>
          </a:stretch>
        </p:blipFill>
        <p:spPr>
          <a:xfrm>
            <a:off x="816440" y="2407113"/>
            <a:ext cx="7335274" cy="2105319"/>
          </a:xfrm>
          <a:prstGeom prst="rect">
            <a:avLst/>
          </a:prstGeom>
        </p:spPr>
      </p:pic>
    </p:spTree>
    <p:extLst>
      <p:ext uri="{BB962C8B-B14F-4D97-AF65-F5344CB8AC3E}">
        <p14:creationId xmlns:p14="http://schemas.microsoft.com/office/powerpoint/2010/main" val="3498262594"/>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B1137-4A44-4268-B0C3-5DD2C50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6B8825-F9EE-4DB2-A6EC-874DFEA4F877}">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DF4030A3-C6F0-4ACC-A530-89DBF16DD0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3117</Words>
  <Application>Microsoft Office PowerPoint</Application>
  <PresentationFormat>On-screen Show (16:9)</PresentationFormat>
  <Paragraphs>266</Paragraphs>
  <Slides>24</Slides>
  <Notes>24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What is PnP JS</vt:lpstr>
      <vt:lpstr>When to use PnP JS</vt:lpstr>
      <vt:lpstr>How to use PnP JS</vt:lpstr>
      <vt:lpstr>How to use PnP JS</vt:lpstr>
      <vt:lpstr>How to use PnP JS</vt:lpstr>
      <vt:lpstr>How to use PnP JS</vt:lpstr>
      <vt:lpstr>Knowledge Check</vt:lpstr>
      <vt:lpstr>Knowledge Check</vt:lpstr>
      <vt:lpstr>Typical PnP JS flow</vt:lpstr>
      <vt:lpstr>PnP JS Code Sample – Reading data</vt:lpstr>
      <vt:lpstr>PnP JS Code Sample – Writing data</vt:lpstr>
      <vt:lpstr>Advanced PnP JS Scenarios</vt:lpstr>
      <vt:lpstr>Advanced PnP JS Scenarios</vt:lpstr>
      <vt:lpstr>Knowledge Check</vt:lpstr>
      <vt:lpstr>Lesson Summary</vt:lpstr>
      <vt:lpstr>Questions?</vt:lpstr>
      <vt:lpstr>Lab: Working with PnP JS </vt:lpstr>
      <vt:lpstr>PnP JS Samples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SharePoint API</dc:title>
  <cp:revision>5</cp:revision>
  <dcterms:modified xsi:type="dcterms:W3CDTF">2020-04-10T13:49:38Z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2018-01-31T18:35:52.9593429Z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uthorIds_UIVersion_1">
    <vt:lpwstr>13</vt:lpwstr>
  </property>
</Properties>
</file>