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7677-FC42-461D-A52B-CD66B271E3C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C83C-4E8B-46A9-986D-47537294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8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7677-FC42-461D-A52B-CD66B271E3C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C83C-4E8B-46A9-986D-47537294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1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7677-FC42-461D-A52B-CD66B271E3C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C83C-4E8B-46A9-986D-47537294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4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7677-FC42-461D-A52B-CD66B271E3C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C83C-4E8B-46A9-986D-47537294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8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7677-FC42-461D-A52B-CD66B271E3C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C83C-4E8B-46A9-986D-47537294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7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7677-FC42-461D-A52B-CD66B271E3C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C83C-4E8B-46A9-986D-47537294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3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7677-FC42-461D-A52B-CD66B271E3C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C83C-4E8B-46A9-986D-47537294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1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7677-FC42-461D-A52B-CD66B271E3C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C83C-4E8B-46A9-986D-47537294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6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7677-FC42-461D-A52B-CD66B271E3C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C83C-4E8B-46A9-986D-47537294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0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7677-FC42-461D-A52B-CD66B271E3C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C83C-4E8B-46A9-986D-47537294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7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7677-FC42-461D-A52B-CD66B271E3C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C83C-4E8B-46A9-986D-47537294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7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27677-FC42-461D-A52B-CD66B271E3C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C83C-4E8B-46A9-986D-47537294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2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 Quad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MILTECH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3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910" y="2019300"/>
            <a:ext cx="9612499" cy="474726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2030" y="158837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5. SSO Assigns/Updates AAO, APO, Inventories for Program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468207" y="2965409"/>
            <a:ext cx="594360" cy="93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72067" y="2620032"/>
            <a:ext cx="413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SSO Selects LINs for AAO-APO-Inventories 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468207" y="6331049"/>
            <a:ext cx="1437293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05500" y="6155174"/>
            <a:ext cx="512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SSO View </a:t>
            </a:r>
            <a:r>
              <a:rPr lang="en-US" dirty="0" smtClean="0"/>
              <a:t>AAO-APO-Inventories and </a:t>
            </a:r>
            <a:r>
              <a:rPr lang="en-US" dirty="0"/>
              <a:t>Update Program</a:t>
            </a:r>
          </a:p>
        </p:txBody>
      </p:sp>
    </p:spTree>
    <p:extLst>
      <p:ext uri="{BB962C8B-B14F-4D97-AF65-F5344CB8AC3E}">
        <p14:creationId xmlns:p14="http://schemas.microsoft.com/office/powerpoint/2010/main" val="38712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55" y="2019300"/>
            <a:ext cx="6766209" cy="474726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2030" y="158837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5. SSO Assigns/Updates AAO, APO, Inventories for Program(cont...)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259830" y="3674228"/>
            <a:ext cx="875377" cy="39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7518" y="4023598"/>
            <a:ext cx="387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SSO Views AAO-APO-Inventories Modal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55" y="1279701"/>
            <a:ext cx="7878905" cy="4442919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2030" y="158837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6</a:t>
            </a:r>
            <a:r>
              <a:rPr lang="en-US" dirty="0" smtClean="0"/>
              <a:t>. SSO Updates Sections of Program Quad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703320" y="1279615"/>
            <a:ext cx="1407841" cy="102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21635" y="1938524"/>
            <a:ext cx="479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SSO Updates Program data within SharePoint site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1047" y="906696"/>
            <a:ext cx="5278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SSO Have the Option to Navigate to Different Sections 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Of Program Quad Within SharePoint Site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55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21" y="1279615"/>
            <a:ext cx="6369412" cy="4442919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2030" y="158837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6</a:t>
            </a:r>
            <a:r>
              <a:rPr lang="en-US" dirty="0" smtClean="0"/>
              <a:t>. SSO Updates Sections of Program Quad(cont...)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4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40" y="2010266"/>
            <a:ext cx="8557260" cy="4001914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2030" y="158837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7. SSO Downloads Program PowerPoint Slides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44446" y="906696"/>
            <a:ext cx="773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SSO Selects Portfolio and Downloads Program Presentations from SharePoint Site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73780" y="1279615"/>
            <a:ext cx="1537382" cy="148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54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514673"/>
            <a:ext cx="10096500" cy="5295899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2030" y="158837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7. SSO Downloads Program PowerPoint Slides(cont...)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14905" y="1108489"/>
            <a:ext cx="534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Program Data is Stream from SharePoint to PowerPoint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53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 Quad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SSO Creates New Program Quad</a:t>
            </a:r>
          </a:p>
          <a:p>
            <a:pPr marL="514350" indent="-514350">
              <a:buAutoNum type="arabicPeriod"/>
            </a:pPr>
            <a:r>
              <a:rPr lang="en-US" dirty="0" smtClean="0"/>
              <a:t>SSO Assigns/Updates User Permissions for Designated Programs</a:t>
            </a:r>
          </a:p>
          <a:p>
            <a:pPr marL="514350" indent="-514350">
              <a:buAutoNum type="arabicPeriod"/>
            </a:pPr>
            <a:r>
              <a:rPr lang="en-US" dirty="0" smtClean="0"/>
              <a:t>SSO Assigns/Updates Funding for Program</a:t>
            </a:r>
          </a:p>
          <a:p>
            <a:pPr marL="514350" indent="-514350">
              <a:buAutoNum type="arabicPeriod"/>
            </a:pPr>
            <a:r>
              <a:rPr lang="en-US" dirty="0" smtClean="0"/>
              <a:t>SSO Assigns/Updates Procurement Quantities for Program</a:t>
            </a:r>
          </a:p>
          <a:p>
            <a:pPr marL="514350" indent="-514350">
              <a:buAutoNum type="arabicPeriod"/>
            </a:pPr>
            <a:r>
              <a:rPr lang="en-US" dirty="0" smtClean="0"/>
              <a:t>SSO Assigns/Updates AAO, APO, Inventories for Program</a:t>
            </a:r>
          </a:p>
          <a:p>
            <a:pPr marL="514350" indent="-514350">
              <a:buAutoNum type="arabicPeriod"/>
            </a:pPr>
            <a:r>
              <a:rPr lang="en-US" dirty="0" smtClean="0"/>
              <a:t>SSO Updates Sections of Program Quad</a:t>
            </a:r>
          </a:p>
          <a:p>
            <a:pPr marL="514350" indent="-514350">
              <a:buAutoNum type="arabicPeriod"/>
            </a:pPr>
            <a:r>
              <a:rPr lang="en-US" dirty="0" smtClean="0"/>
              <a:t>SSO Downloads Program PowerPoint Slides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9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SSO Creates New Program Quad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82" y="1825625"/>
            <a:ext cx="10283435" cy="4351338"/>
          </a:xfr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056021" y="4002506"/>
            <a:ext cx="2125579" cy="82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22668" y="4644008"/>
            <a:ext cx="325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SSO </a:t>
            </a:r>
            <a:r>
              <a:rPr lang="en-US" dirty="0" smtClean="0"/>
              <a:t>Creates New </a:t>
            </a:r>
            <a:r>
              <a:rPr lang="en-US" dirty="0"/>
              <a:t>Program Quad </a:t>
            </a:r>
          </a:p>
        </p:txBody>
      </p:sp>
    </p:spTree>
    <p:extLst>
      <p:ext uri="{BB962C8B-B14F-4D97-AF65-F5344CB8AC3E}">
        <p14:creationId xmlns:p14="http://schemas.microsoft.com/office/powerpoint/2010/main" val="273311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69398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2. SSO Assigns/Updates User Permissions for Designated Programs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888" y="1432593"/>
            <a:ext cx="6754222" cy="4351338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6779501" y="2894327"/>
            <a:ext cx="1015759" cy="51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42860" y="2644632"/>
            <a:ext cx="307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SSO Registers and Assign Users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5777515" y="4852928"/>
            <a:ext cx="437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SSO Add/Remove User(s) to Program Groups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985240" y="4143139"/>
            <a:ext cx="76201" cy="78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73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69398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2. SSO Assigns/Updates User Permissions for Designated Programs(cont...)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62" y="1815390"/>
            <a:ext cx="6944545" cy="3555265"/>
          </a:xfrm>
        </p:spPr>
      </p:pic>
    </p:spTree>
    <p:extLst>
      <p:ext uri="{BB962C8B-B14F-4D97-AF65-F5344CB8AC3E}">
        <p14:creationId xmlns:p14="http://schemas.microsoft.com/office/powerpoint/2010/main" val="9250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1447800"/>
            <a:ext cx="9067800" cy="4869179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2020" y="7850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3. SSO Assigns/Updates Funding for Program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58321" y="2110581"/>
            <a:ext cx="886219" cy="77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00920" y="1837003"/>
            <a:ext cx="4253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SSO Assigns and Update Key 4s for Program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458200" y="3667218"/>
            <a:ext cx="914400" cy="6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36600" y="3393640"/>
            <a:ext cx="339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SSO Splits Key 4s for Program’s FYs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69415" y="5947647"/>
            <a:ext cx="484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SSO View </a:t>
            </a:r>
            <a:r>
              <a:rPr lang="en-US" dirty="0" smtClean="0"/>
              <a:t>FY POM </a:t>
            </a:r>
            <a:r>
              <a:rPr lang="en-US" dirty="0"/>
              <a:t>Allocation and Update Program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43368" y="6132313"/>
            <a:ext cx="1104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21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2347880"/>
            <a:ext cx="9067800" cy="3069019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2020" y="7850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 SSO Assigns/Updates Funding for Program(cont...)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0469" y="1263134"/>
            <a:ext cx="602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SSO Views FY POM Allocation in Modal Box and Date Modified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594860" y="1683703"/>
            <a:ext cx="449580" cy="66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" y="1531621"/>
            <a:ext cx="10012680" cy="525018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138672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4. SSO Assigns/Updates Procurement Quantities for Program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7307" y="2952313"/>
            <a:ext cx="545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SSO Assigns LINs for Procurement Quantities to Program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742527" y="3321645"/>
            <a:ext cx="594360" cy="93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4486" y="6366747"/>
            <a:ext cx="536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SSO View Procurement Quantities and Update Program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257734" y="6551413"/>
            <a:ext cx="1104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11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80" y="3578681"/>
            <a:ext cx="8557260" cy="932359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138672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4. SSO Assigns/Updates Procurement Quantities for Program(cont...)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275927" y="2546430"/>
            <a:ext cx="594360" cy="93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07595" y="2158286"/>
            <a:ext cx="6762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SSO Views FY Procurement Quantities in Modal Box and Date Modified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86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272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Program Quad Demo</vt:lpstr>
      <vt:lpstr>Program Quad Steps</vt:lpstr>
      <vt:lpstr>1. SSO Creates New Program Quad </vt:lpstr>
      <vt:lpstr>2. SSO Assigns/Updates User Permissions for Designated Programs  </vt:lpstr>
      <vt:lpstr>2. SSO Assigns/Updates User Permissions for Designated Programs(cont...)   </vt:lpstr>
      <vt:lpstr>3. SSO Assigns/Updates Funding for Program    </vt:lpstr>
      <vt:lpstr> 3. SSO Assigns/Updates Funding for Program(cont...)    </vt:lpstr>
      <vt:lpstr>4. SSO Assigns/Updates Procurement Quantities for Program     </vt:lpstr>
      <vt:lpstr>4. SSO Assigns/Updates Procurement Quantities for Program(cont...)     </vt:lpstr>
      <vt:lpstr>5. SSO Assigns/Updates AAO, APO, Inventories for Program      </vt:lpstr>
      <vt:lpstr>5. SSO Assigns/Updates AAO, APO, Inventories for Program(cont...)      </vt:lpstr>
      <vt:lpstr>6. SSO Updates Sections of Program Quad       </vt:lpstr>
      <vt:lpstr>6. SSO Updates Sections of Program Quad(cont...)       </vt:lpstr>
      <vt:lpstr> 7. SSO Downloads Program PowerPoint Slides        </vt:lpstr>
      <vt:lpstr>  7. SSO Downloads Program PowerPoint Slides(cont...)        </vt:lpstr>
    </vt:vector>
  </TitlesOfParts>
  <Company>JSP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Lewis, Shaun C CTR HQDA DCS G-8</dc:creator>
  <cp:lastModifiedBy>Lewis, Shaun C CTR HQDA DCS G-8</cp:lastModifiedBy>
  <cp:revision>18</cp:revision>
  <dcterms:created xsi:type="dcterms:W3CDTF">2019-02-27T21:25:14Z</dcterms:created>
  <dcterms:modified xsi:type="dcterms:W3CDTF">2019-02-27T22:44:29Z</dcterms:modified>
</cp:coreProperties>
</file>