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�#�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buNone/>
            </a:pPr>
            <a:r>
              <a:rPr lang="en-US" sz="1800" dirty="0" smtClean="0">
                <a:solidFill>
                  <a:srgbClr val="363636"/>
                </a:solidFill>
              </a:rPr>
              <a:t>Hello World!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?? ??"/>
        <a:font script="Hans" typeface="DengXian Light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?? ??"/>
        <a:font script="Hans" typeface="DengXian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2018-08-23T19:55:51.880Z</dcterms:created>
  <dcterms:modified xsi:type="dcterms:W3CDTF">2018-08-23T19:55:51.880Z</dcterms:modified>
</cp:coreProperties>
</file>