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8DD7-BDE3-4754-BCE8-572B3FB55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F719-CB81-4E30-AF3E-CDB08C0D9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0DF8-F50E-4094-B54D-FE54636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6A9C-4A08-4009-B7C1-2EC84FAA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D113-7A96-44E2-89D0-BD54074B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6785-6E4D-48BE-9835-0C4CD3CF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EB551-1463-4B30-B6B0-188A9E25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4580-5630-4A4D-99A1-E60F724C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1A2D-F742-4779-9234-02048FC1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6B8C-62E3-4638-937D-A363A6F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A79D0-D69A-4129-8E7D-1728601E5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E85F0-28D2-444E-9301-340385A3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9AE5-0605-4D0D-BC21-0304718D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7E84-76D5-49A0-945E-53DA3928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FB49-0BC7-414B-8C18-0D540F74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F41B-5D35-4B98-BD63-9E378F3F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4C93-E993-43BF-A858-2124BB38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2233-2178-4AFE-AB1F-AA93EF28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E685-1D80-4153-AD7E-022F7FFA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9572-036A-4215-B346-D17478C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E6BC-14A6-4A64-8B64-A81D967A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90D5-51DC-4CF2-958C-79548E21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C0D9-B754-439A-A0FE-A2A843F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C48C-BCD2-4681-A3CB-F2BB0410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D869-5BA0-488A-BB32-C5FEAF3D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9D33-32CA-4936-9A78-5A025AE8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33FD-8CE9-4350-BB42-4977284C9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F38F1-9F3D-479B-8F7E-2ED4976FC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666CA-B38A-411B-B13D-F340811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A5E35-66B2-472B-A8AB-20332C20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4F4B4-925B-40A9-B80B-21467273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71EE-A1B7-4C1D-85C2-C1382C89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22B9-7384-4EB0-80AD-4C7E1184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87C27-0B4F-4E2F-8490-88BDF514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5639-8BEB-4B9C-BBC7-2D4D65E4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36665-D440-490F-9E09-71A3FB216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F31AA-FF8B-4C6C-9E3D-CCFBC94F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84095-5709-4FC0-85AF-C9AEB08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C5A68-2853-4267-9527-A118695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C51-C6D2-4741-B4AF-070C42B9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C3ED7-3A33-4C11-BC23-3EA770D1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67CA4-7CF9-459F-A846-D7A77E08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38981-F796-453D-BF65-AA40DCF1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61BE0-E277-46C9-B338-406E5F74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DDA9C-7023-484A-B98D-3C458DDC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808FA-EA5E-4D26-98B4-7FEA70F8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B52F-0E76-4CBE-8EB6-055CEB4F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69FF-412A-4E69-9933-5E95FB63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E671E-D6D3-44A8-A3F1-892140E0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D36B8-48DC-4A73-AC8D-3E36FD12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2730-E9B9-4555-BE43-05752FC5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3E60A-15A7-48D8-8CA5-9B4FA045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8861-077F-41C2-AAC4-FB39090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095E5-819F-4E22-96A6-2786BD89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4988-96EC-4857-8BBD-EEE52C51C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5644-3824-4DE4-AEA2-7A21E95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1A43B-D9AF-41B4-A6ED-B35826F5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AE086-5E04-4AA2-A361-5BC3A5C6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5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95594-1E51-43B9-94EF-A290F689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A405A-F44A-43D8-8D3C-1A77AF28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40C9-24BF-4490-8D1D-2C69FA7B5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55F3-8B7B-41DE-A8B2-E99A7832E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A27A-1E5B-4C7F-85DB-2553769D0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Answered View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6132E82-E68F-4DD0-A729-7B9528CD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96" y="1825625"/>
            <a:ext cx="902640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9A9CB-0757-447B-92A3-6C523B4228C8}"/>
              </a:ext>
            </a:extLst>
          </p:cNvPr>
          <p:cNvSpPr/>
          <p:nvPr/>
        </p:nvSpPr>
        <p:spPr>
          <a:xfrm>
            <a:off x="1522638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A496E-6AA4-4FC0-9846-FFA620397FDB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62979-BBDF-4678-983D-56764D8EF261}"/>
              </a:ext>
            </a:extLst>
          </p:cNvPr>
          <p:cNvSpPr/>
          <p:nvPr/>
        </p:nvSpPr>
        <p:spPr>
          <a:xfrm>
            <a:off x="4214192" y="2121540"/>
            <a:ext cx="4980608" cy="321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90CA5-675D-41EB-BBA7-E80B9721DEF5}"/>
              </a:ext>
            </a:extLst>
          </p:cNvPr>
          <p:cNvSpPr/>
          <p:nvPr/>
        </p:nvSpPr>
        <p:spPr>
          <a:xfrm>
            <a:off x="4729382" y="2478451"/>
            <a:ext cx="4025900" cy="1445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D130E1-376E-4365-A8C3-937EB248B122}"/>
              </a:ext>
            </a:extLst>
          </p:cNvPr>
          <p:cNvCxnSpPr/>
          <p:nvPr/>
        </p:nvCxnSpPr>
        <p:spPr>
          <a:xfrm flipV="1">
            <a:off x="2171700" y="414020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74ADA3-73A3-4EC0-A9EC-88554C1CFFAC}"/>
              </a:ext>
            </a:extLst>
          </p:cNvPr>
          <p:cNvSpPr txBox="1"/>
          <p:nvPr/>
        </p:nvSpPr>
        <p:spPr>
          <a:xfrm>
            <a:off x="557438" y="4768334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FFAD91-1BD3-4D30-AA44-B00A58E353C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981200" y="228251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4FF23-95A4-44E6-9CF0-AB5E8327AF59}"/>
              </a:ext>
            </a:extLst>
          </p:cNvPr>
          <p:cNvCxnSpPr>
            <a:cxnSpLocks/>
          </p:cNvCxnSpPr>
          <p:nvPr/>
        </p:nvCxnSpPr>
        <p:spPr>
          <a:xfrm flipV="1">
            <a:off x="5842000" y="3924300"/>
            <a:ext cx="253999" cy="16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0CD32D-B201-491B-A105-1E82CB52CD4A}"/>
              </a:ext>
            </a:extLst>
          </p:cNvPr>
          <p:cNvSpPr txBox="1"/>
          <p:nvPr/>
        </p:nvSpPr>
        <p:spPr>
          <a:xfrm>
            <a:off x="4970362" y="5531405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E5FB3-C021-4C1E-8D27-BF1358D5D888}"/>
              </a:ext>
            </a:extLst>
          </p:cNvPr>
          <p:cNvSpPr txBox="1"/>
          <p:nvPr/>
        </p:nvSpPr>
        <p:spPr>
          <a:xfrm>
            <a:off x="485803" y="3067605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AnswersNav</a:t>
            </a:r>
            <a:r>
              <a:rPr lang="en-US" dirty="0"/>
              <a:t> Component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71EE1-CEF8-45CD-A7C3-E9D72E22940E}"/>
              </a:ext>
            </a:extLst>
          </p:cNvPr>
          <p:cNvSpPr/>
          <p:nvPr/>
        </p:nvSpPr>
        <p:spPr>
          <a:xfrm>
            <a:off x="4881782" y="347431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EA407-4A72-4F28-B4EA-3415B94719BE}"/>
              </a:ext>
            </a:extLst>
          </p:cNvPr>
          <p:cNvSpPr/>
          <p:nvPr/>
        </p:nvSpPr>
        <p:spPr>
          <a:xfrm>
            <a:off x="4893965" y="3021902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3A282F-03FF-4B7D-BF6F-89BA20253A16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687E8-0A68-4FA8-8643-E522AC5E8F3C}"/>
              </a:ext>
            </a:extLst>
          </p:cNvPr>
          <p:cNvCxnSpPr/>
          <p:nvPr/>
        </p:nvCxnSpPr>
        <p:spPr>
          <a:xfrm flipV="1">
            <a:off x="3136853" y="32294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DA6BFA-CF22-4207-9D41-F56C9FADB09A}"/>
              </a:ext>
            </a:extLst>
          </p:cNvPr>
          <p:cNvCxnSpPr>
            <a:cxnSpLocks/>
          </p:cNvCxnSpPr>
          <p:nvPr/>
        </p:nvCxnSpPr>
        <p:spPr>
          <a:xfrm flipV="1">
            <a:off x="3822556" y="3797836"/>
            <a:ext cx="1039289" cy="178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982456-AE1E-4AC2-A9DF-322667887546}"/>
              </a:ext>
            </a:extLst>
          </p:cNvPr>
          <p:cNvCxnSpPr>
            <a:cxnSpLocks/>
          </p:cNvCxnSpPr>
          <p:nvPr/>
        </p:nvCxnSpPr>
        <p:spPr>
          <a:xfrm flipH="1" flipV="1">
            <a:off x="8098602" y="3592081"/>
            <a:ext cx="656680" cy="16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A05C5F-BB55-4F92-A35F-27BC747DBBD5}"/>
              </a:ext>
            </a:extLst>
          </p:cNvPr>
          <p:cNvSpPr txBox="1"/>
          <p:nvPr/>
        </p:nvSpPr>
        <p:spPr>
          <a:xfrm>
            <a:off x="726484" y="3880405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UserAnswer</a:t>
            </a:r>
            <a:r>
              <a:rPr lang="en-US" dirty="0"/>
              <a:t> 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AE60F2-751F-4464-BE93-BEAF13C94823}"/>
              </a:ext>
            </a:extLst>
          </p:cNvPr>
          <p:cNvSpPr txBox="1"/>
          <p:nvPr/>
        </p:nvSpPr>
        <p:spPr>
          <a:xfrm>
            <a:off x="1631339" y="5494448"/>
            <a:ext cx="278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ViewPollButton</a:t>
            </a:r>
            <a:r>
              <a:rPr lang="en-US" dirty="0"/>
              <a:t> Component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2381E9-C294-46F1-B6CD-5AC635B7101E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599C8-3D2D-4750-A7D0-9812B619706A}"/>
              </a:ext>
            </a:extLst>
          </p:cNvPr>
          <p:cNvSpPr/>
          <p:nvPr/>
        </p:nvSpPr>
        <p:spPr>
          <a:xfrm>
            <a:off x="4874545" y="250178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8DC0-D36F-465A-8689-1A67203928D9}"/>
              </a:ext>
            </a:extLst>
          </p:cNvPr>
          <p:cNvCxnSpPr>
            <a:cxnSpLocks/>
          </p:cNvCxnSpPr>
          <p:nvPr/>
        </p:nvCxnSpPr>
        <p:spPr>
          <a:xfrm flipV="1">
            <a:off x="2620521" y="2647984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E08D26-FD46-459B-AFEF-E207C160D126}"/>
              </a:ext>
            </a:extLst>
          </p:cNvPr>
          <p:cNvSpPr txBox="1"/>
          <p:nvPr/>
        </p:nvSpPr>
        <p:spPr>
          <a:xfrm>
            <a:off x="594102" y="3402587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16541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Component Hierarchy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Component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Answer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ViewPollButton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NewQuestionAnswer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/>
              <a:t>Results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SignInButton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SignInDropdown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</a:t>
            </a:r>
          </a:p>
          <a:p>
            <a:pPr lvl="3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/>
              <a:t>Nav Component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4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Actions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App Component : </a:t>
            </a:r>
            <a:r>
              <a:rPr lang="en-US" i="1" dirty="0"/>
              <a:t>get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level components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 :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b="1" dirty="0"/>
              <a:t>Answered and Unanswered Views</a:t>
            </a:r>
          </a:p>
          <a:p>
            <a:pPr lvl="1"/>
            <a:r>
              <a:rPr lang="en-US" dirty="0"/>
              <a:t>Answered Component :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b="1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UserAnswer</a:t>
            </a:r>
            <a:r>
              <a:rPr lang="en-US" b="1" dirty="0"/>
              <a:t>, </a:t>
            </a:r>
            <a:r>
              <a:rPr lang="en-US" b="1" dirty="0" err="1"/>
              <a:t>ViewPollButton</a:t>
            </a:r>
            <a:r>
              <a:rPr lang="en-US" b="1" dirty="0"/>
              <a:t>,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i="1" dirty="0"/>
              <a:t>truncates </a:t>
            </a:r>
            <a:r>
              <a:rPr lang="en-US" b="1" dirty="0"/>
              <a:t>User Answers</a:t>
            </a:r>
          </a:p>
          <a:p>
            <a:pPr lvl="2"/>
            <a:r>
              <a:rPr lang="en-US" dirty="0" err="1"/>
              <a:t>ViewPollButton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OtherUser</a:t>
            </a:r>
            <a:r>
              <a:rPr lang="en-US" dirty="0"/>
              <a:t> or </a:t>
            </a:r>
            <a:r>
              <a:rPr lang="en-US" b="1" dirty="0" err="1"/>
              <a:t>SelfPoll</a:t>
            </a:r>
            <a:r>
              <a:rPr lang="en-US" b="1" dirty="0"/>
              <a:t> Views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NewQuestionAnswer</a:t>
            </a:r>
            <a:r>
              <a:rPr lang="en-US" b="1" dirty="0"/>
              <a:t> component</a:t>
            </a:r>
          </a:p>
          <a:p>
            <a:pPr lvl="2"/>
            <a:r>
              <a:rPr lang="en-US" dirty="0" err="1"/>
              <a:t>NewQuestionAnswer</a:t>
            </a:r>
            <a:r>
              <a:rPr lang="en-US" dirty="0"/>
              <a:t> Component: 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label;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text boxes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</a:t>
            </a:r>
            <a:r>
              <a:rPr lang="en-US" b="1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OtherUserPollAnswer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other user answer results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/>
              <a:t>Results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UserLabel</a:t>
            </a:r>
            <a:r>
              <a:rPr lang="en-US" dirty="0"/>
              <a:t>,  </a:t>
            </a:r>
            <a:r>
              <a:rPr lang="en-US" b="1" dirty="0" err="1"/>
              <a:t>ResultsFeedback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renders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label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would you rather label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text boxes; </a:t>
            </a:r>
            <a:r>
              <a:rPr lang="en-US" i="1" dirty="0"/>
              <a:t>renders</a:t>
            </a:r>
            <a:r>
              <a:rPr lang="en-US" b="1" dirty="0"/>
              <a:t> options; </a:t>
            </a:r>
            <a:r>
              <a:rPr lang="en-US" i="1" dirty="0"/>
              <a:t>renders</a:t>
            </a:r>
            <a:r>
              <a:rPr lang="en-US" b="1" dirty="0"/>
              <a:t> user votes; </a:t>
            </a:r>
            <a:r>
              <a:rPr lang="en-US" i="1" dirty="0"/>
              <a:t>renders</a:t>
            </a:r>
            <a:r>
              <a:rPr lang="en-US" b="1" dirty="0"/>
              <a:t> user percentages; </a:t>
            </a:r>
          </a:p>
          <a:p>
            <a:pPr marL="914400" lvl="2" indent="0">
              <a:buNone/>
            </a:pPr>
            <a:r>
              <a:rPr lang="en-US" i="1" dirty="0"/>
              <a:t>			renders</a:t>
            </a:r>
            <a:r>
              <a:rPr lang="en-US" b="1" dirty="0"/>
              <a:t> user new vote label</a:t>
            </a:r>
            <a:endParaRPr lang="en-US" dirty="0"/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SelfPollAnswer</a:t>
            </a:r>
            <a:r>
              <a:rPr lang="en-US" b="1" dirty="0"/>
              <a:t>, </a:t>
            </a:r>
            <a:r>
              <a:rPr lang="en-US" b="1" dirty="0" err="1"/>
              <a:t>SelfPollButton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radio buttons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options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label</a:t>
            </a:r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b="1" dirty="0"/>
              <a:t>submit button</a:t>
            </a:r>
            <a:r>
              <a:rPr lang="en-US" dirty="0"/>
              <a:t>; </a:t>
            </a:r>
            <a:r>
              <a:rPr lang="en-US" i="1" dirty="0"/>
              <a:t>processes</a:t>
            </a:r>
            <a:r>
              <a:rPr lang="en-US" dirty="0"/>
              <a:t> </a:t>
            </a:r>
            <a:r>
              <a:rPr lang="en-US" b="1" dirty="0"/>
              <a:t>user vote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results view</a:t>
            </a:r>
          </a:p>
          <a:p>
            <a:pPr lvl="2"/>
            <a:r>
              <a:rPr lang="en-US" dirty="0"/>
              <a:t> 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both </a:t>
            </a:r>
            <a:r>
              <a:rPr lang="en-US" b="1" dirty="0" err="1"/>
              <a:t>SignInButton</a:t>
            </a:r>
            <a:r>
              <a:rPr lang="en-US" b="1" dirty="0"/>
              <a:t> and </a:t>
            </a:r>
            <a:r>
              <a:rPr lang="en-US" b="1" dirty="0" err="1"/>
              <a:t>SignInDropdown</a:t>
            </a:r>
            <a:r>
              <a:rPr lang="en-US" b="1" dirty="0"/>
              <a:t> components</a:t>
            </a:r>
          </a:p>
          <a:p>
            <a:pPr lvl="2"/>
            <a:r>
              <a:rPr lang="en-US" dirty="0" err="1"/>
              <a:t>SignInButton</a:t>
            </a:r>
            <a:r>
              <a:rPr lang="en-US" dirty="0"/>
              <a:t> Component: renders home page;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selected user </a:t>
            </a:r>
            <a:r>
              <a:rPr lang="en-US" dirty="0"/>
              <a:t>from </a:t>
            </a:r>
            <a:r>
              <a:rPr lang="en-US" b="1" dirty="0"/>
              <a:t>dropdown</a:t>
            </a:r>
            <a:r>
              <a:rPr lang="en-US" dirty="0"/>
              <a:t> to </a:t>
            </a:r>
            <a:r>
              <a:rPr lang="en-US" b="1" dirty="0"/>
              <a:t>label</a:t>
            </a:r>
            <a:r>
              <a:rPr lang="en-US" dirty="0"/>
              <a:t>; </a:t>
            </a:r>
          </a:p>
          <a:p>
            <a:pPr lvl="2"/>
            <a:r>
              <a:rPr lang="en-US" dirty="0" err="1"/>
              <a:t>SignInDropdown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predetermine </a:t>
            </a:r>
            <a:r>
              <a:rPr lang="en-US" b="1" dirty="0"/>
              <a:t>users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LeaderBoardResults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answered questions, created questions, score 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name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 questions, created questions, score textboxes</a:t>
            </a:r>
            <a:r>
              <a:rPr lang="en-US" dirty="0"/>
              <a:t>;	</a:t>
            </a:r>
          </a:p>
          <a:p>
            <a:pPr marL="914400" lvl="2" indent="0">
              <a:buNone/>
            </a:pPr>
            <a:r>
              <a:rPr lang="en-US" dirty="0"/>
              <a:t>			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 questions, created questions, score tallies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/>
              <a:t>Nav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Home, New Question, Leader Board, Logout, and Current Login User labels</a:t>
            </a:r>
          </a:p>
          <a:p>
            <a:pPr marL="457200" lvl="1" indent="0">
              <a:buNone/>
            </a:pPr>
            <a:r>
              <a:rPr lang="en-US" dirty="0"/>
              <a:t>		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Answered, Unanswered, </a:t>
            </a:r>
            <a:r>
              <a:rPr lang="en-US" b="1" dirty="0" err="1"/>
              <a:t>NewQuestion</a:t>
            </a:r>
            <a:r>
              <a:rPr lang="en-US" b="1" dirty="0"/>
              <a:t>, </a:t>
            </a:r>
            <a:r>
              <a:rPr lang="en-US" b="1" dirty="0" err="1"/>
              <a:t>LeaderBoard</a:t>
            </a:r>
            <a:r>
              <a:rPr lang="en-US" b="1" dirty="0"/>
              <a:t>, </a:t>
            </a:r>
            <a:r>
              <a:rPr lang="en-US" b="1" dirty="0" err="1"/>
              <a:t>SignIn</a:t>
            </a:r>
            <a:r>
              <a:rPr lang="en-US" b="1" dirty="0"/>
              <a:t> 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0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Store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/>
          </a:bodyPr>
          <a:lstStyle/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b="1" dirty="0"/>
              <a:t>User Label based on options, answered questions, created questions, score </a:t>
            </a:r>
            <a:endParaRPr lang="en-US" dirty="0"/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b="1" dirty="0"/>
              <a:t>User Answers</a:t>
            </a:r>
          </a:p>
          <a:p>
            <a:pPr lvl="2"/>
            <a:r>
              <a:rPr lang="en-US" dirty="0"/>
              <a:t>Avatar Component: </a:t>
            </a:r>
            <a:r>
              <a:rPr lang="en-US" b="1" dirty="0"/>
              <a:t>User Avatar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b="1" dirty="0"/>
              <a:t>other user answer results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</a:t>
            </a:r>
            <a:r>
              <a:rPr lang="en-US" b="1" dirty="0"/>
              <a:t>options, user votes, user percentages, user new vote label</a:t>
            </a:r>
            <a:endParaRPr lang="en-US" dirty="0"/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b="1" dirty="0"/>
              <a:t>options</a:t>
            </a:r>
            <a:endParaRPr lang="en-US" dirty="0"/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/>
              <a:t>user votes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SignInButton</a:t>
            </a:r>
            <a:r>
              <a:rPr lang="en-US" dirty="0"/>
              <a:t> Component: </a:t>
            </a:r>
            <a:r>
              <a:rPr lang="en-US" b="1" dirty="0"/>
              <a:t>selected user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b="1" dirty="0"/>
              <a:t>user name, answered questions, created questions, score</a:t>
            </a:r>
            <a:r>
              <a:rPr lang="en-US" dirty="0"/>
              <a:t>	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Nav Component:  </a:t>
            </a:r>
            <a:r>
              <a:rPr lang="en-US" b="1" dirty="0"/>
              <a:t>selected user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6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Component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/>
          </a:bodyPr>
          <a:lstStyle/>
          <a:p>
            <a:r>
              <a:rPr lang="en-US" dirty="0"/>
              <a:t>App Component :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level components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 : </a:t>
            </a:r>
            <a:r>
              <a:rPr lang="en-US" b="1" dirty="0"/>
              <a:t>Answered and Unanswered Views</a:t>
            </a:r>
          </a:p>
          <a:p>
            <a:pPr lvl="1"/>
            <a:r>
              <a:rPr lang="en-US" dirty="0"/>
              <a:t>Answered Component : </a:t>
            </a:r>
            <a:r>
              <a:rPr lang="en-US" b="1" dirty="0" err="1"/>
              <a:t>UserAnswer</a:t>
            </a:r>
            <a:r>
              <a:rPr lang="en-US" b="1" dirty="0"/>
              <a:t>, </a:t>
            </a:r>
            <a:r>
              <a:rPr lang="en-US" b="1" dirty="0" err="1"/>
              <a:t>ViewPollButton</a:t>
            </a:r>
            <a:r>
              <a:rPr lang="en-US" b="1" dirty="0"/>
              <a:t>, Avatar components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Component: </a:t>
            </a:r>
            <a:r>
              <a:rPr lang="en-US" b="1" dirty="0" err="1"/>
              <a:t>NewQuestionAnswer</a:t>
            </a:r>
            <a:r>
              <a:rPr lang="en-US" b="1" dirty="0"/>
              <a:t> component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Component: </a:t>
            </a:r>
            <a:r>
              <a:rPr lang="en-US" b="1" dirty="0" err="1"/>
              <a:t>OtherUserPollAnswer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/>
              <a:t>Results Component: </a:t>
            </a:r>
            <a:r>
              <a:rPr lang="en-US" b="1" dirty="0" err="1"/>
              <a:t>ResultsFeedback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Component: </a:t>
            </a:r>
            <a:r>
              <a:rPr lang="en-US" b="1" dirty="0" err="1"/>
              <a:t>SelfPollAnswer</a:t>
            </a:r>
            <a:r>
              <a:rPr lang="en-US" b="1" dirty="0"/>
              <a:t>, </a:t>
            </a:r>
            <a:r>
              <a:rPr lang="en-US" b="1" dirty="0" err="1"/>
              <a:t>SelfPollButton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Component: </a:t>
            </a:r>
            <a:r>
              <a:rPr lang="en-US" b="1" dirty="0" err="1"/>
              <a:t>SignInButton</a:t>
            </a:r>
            <a:r>
              <a:rPr lang="en-US" b="1" dirty="0"/>
              <a:t> and </a:t>
            </a:r>
            <a:r>
              <a:rPr lang="en-US" b="1" dirty="0" err="1"/>
              <a:t>SignInDropdown</a:t>
            </a:r>
            <a:r>
              <a:rPr lang="en-US" b="1" dirty="0"/>
              <a:t> components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 err="1"/>
              <a:t>LeaderBoardResults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/>
              <a:t>Nav Component: </a:t>
            </a:r>
            <a:r>
              <a:rPr lang="en-US" b="1" dirty="0"/>
              <a:t>Home, New Question, Leader Board, Logout, and Current Login User labels, Answered, Unanswered, </a:t>
            </a:r>
            <a:r>
              <a:rPr lang="en-US" b="1" dirty="0" err="1"/>
              <a:t>NewQuestion</a:t>
            </a:r>
            <a:r>
              <a:rPr lang="en-US" b="1" dirty="0"/>
              <a:t>, </a:t>
            </a:r>
            <a:r>
              <a:rPr lang="en-US" b="1" dirty="0" err="1"/>
              <a:t>LeaderBoard</a:t>
            </a:r>
            <a:r>
              <a:rPr lang="en-US" b="1" dirty="0"/>
              <a:t>, </a:t>
            </a:r>
            <a:r>
              <a:rPr lang="en-US" b="1" dirty="0" err="1"/>
              <a:t>SignIn</a:t>
            </a:r>
            <a:r>
              <a:rPr lang="en-US" b="1" dirty="0"/>
              <a:t> 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5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Action Constants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b="1" dirty="0"/>
              <a:t>GET_USER, GET_ANSWEREDOPTIONS, GET_NEWOPTIONS, GET_SCORE </a:t>
            </a:r>
            <a:endParaRPr lang="en-US" dirty="0"/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b="1" dirty="0"/>
              <a:t>GET_ANSWEREDOPTIONS </a:t>
            </a:r>
          </a:p>
          <a:p>
            <a:pPr lvl="2"/>
            <a:r>
              <a:rPr lang="en-US" dirty="0"/>
              <a:t>Avatar Component: </a:t>
            </a:r>
            <a:r>
              <a:rPr lang="en-US" b="1" dirty="0"/>
              <a:t>GET_AVATAR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b="1" dirty="0"/>
              <a:t>GET_OPTIONS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</a:t>
            </a:r>
            <a:r>
              <a:rPr lang="en-US" b="1" dirty="0"/>
              <a:t>GET_OPTIONS, GET_VOTES, GET_PERCENTAGES</a:t>
            </a:r>
            <a:endParaRPr lang="en-US" dirty="0"/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b="1" dirty="0"/>
              <a:t>GET_OPTIONS</a:t>
            </a:r>
            <a:endParaRPr lang="en-US" dirty="0"/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/>
              <a:t>GET_VOTES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SignInButton</a:t>
            </a:r>
            <a:r>
              <a:rPr lang="en-US" dirty="0"/>
              <a:t> Component: </a:t>
            </a:r>
            <a:r>
              <a:rPr lang="en-US" b="1" dirty="0"/>
              <a:t>GET_USER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b="1" dirty="0"/>
              <a:t>GET_USER, GET_ANSWEREDOPTIONS, GET_NEWOPTIONS, GET_SCORE, GET_AVATAR</a:t>
            </a:r>
            <a:r>
              <a:rPr lang="en-US" dirty="0"/>
              <a:t>	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Nav Component:  </a:t>
            </a:r>
            <a:r>
              <a:rPr lang="en-US" b="1" dirty="0"/>
              <a:t>GET_USER</a:t>
            </a:r>
          </a:p>
          <a:p>
            <a:pPr marL="1371600" lvl="2" indent="-457200">
              <a:lnSpc>
                <a:spcPct val="100000"/>
              </a:lnSpc>
              <a:buAutoNum type="arabicPeriod"/>
            </a:pPr>
            <a:r>
              <a:rPr lang="en-US" b="1" dirty="0"/>
              <a:t>GET_USER</a:t>
            </a:r>
          </a:p>
          <a:p>
            <a:pPr marL="1371600" lvl="2" indent="-457200">
              <a:lnSpc>
                <a:spcPct val="100000"/>
              </a:lnSpc>
              <a:buAutoNum type="arabicPeriod"/>
            </a:pPr>
            <a:r>
              <a:rPr lang="en-US" b="1" dirty="0"/>
              <a:t>GET_ANSWEREDOPTIONS</a:t>
            </a:r>
          </a:p>
          <a:p>
            <a:pPr marL="1371600" lvl="2" indent="-457200">
              <a:lnSpc>
                <a:spcPct val="100000"/>
              </a:lnSpc>
              <a:buAutoNum type="arabicPeriod"/>
            </a:pPr>
            <a:r>
              <a:rPr lang="en-US" b="1" dirty="0"/>
              <a:t>GET_NEWOPTIONS</a:t>
            </a:r>
          </a:p>
          <a:p>
            <a:pPr marL="1371600" lvl="2" indent="-457200">
              <a:lnSpc>
                <a:spcPct val="100000"/>
              </a:lnSpc>
              <a:buAutoNum type="arabicPeriod"/>
            </a:pPr>
            <a:r>
              <a:rPr lang="en-US" b="1" dirty="0"/>
              <a:t>GET_SCORE</a:t>
            </a:r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b="1" dirty="0"/>
              <a:t>GET_AVATAR</a:t>
            </a:r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b="1" dirty="0"/>
              <a:t>GET_OPTIONS</a:t>
            </a:r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b="1" dirty="0"/>
              <a:t>GET_VOTES</a:t>
            </a:r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b="1" dirty="0"/>
              <a:t>GET_PERCENTAGES</a:t>
            </a:r>
            <a:endParaRPr lang="en-US" dirty="0"/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1371600" lvl="2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1371600" lvl="2" indent="-457200">
              <a:lnSpc>
                <a:spcPct val="100000"/>
              </a:lnSpc>
              <a:buAutoNum type="arabicPeriod"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5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Unanswered View</a:t>
            </a:r>
          </a:p>
        </p:txBody>
      </p:sp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2F6A856-BCB0-4967-8601-B643FC654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62" y="1825625"/>
            <a:ext cx="894547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1F21A-54E1-44B5-B62B-CFC91926E81C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142C7-CD75-4BA2-9927-2C8862198E99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FBF05E-65D6-4891-BB23-766B6BD5595E}"/>
              </a:ext>
            </a:extLst>
          </p:cNvPr>
          <p:cNvSpPr/>
          <p:nvPr/>
        </p:nvSpPr>
        <p:spPr>
          <a:xfrm>
            <a:off x="4214192" y="2121540"/>
            <a:ext cx="4980608" cy="321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49BF5-7122-4418-BC53-BA4A8D024C10}"/>
              </a:ext>
            </a:extLst>
          </p:cNvPr>
          <p:cNvSpPr/>
          <p:nvPr/>
        </p:nvSpPr>
        <p:spPr>
          <a:xfrm>
            <a:off x="4691546" y="2428122"/>
            <a:ext cx="4025900" cy="1445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50E87-0104-4A57-B0DA-8CCBB5D15801}"/>
              </a:ext>
            </a:extLst>
          </p:cNvPr>
          <p:cNvCxnSpPr>
            <a:cxnSpLocks/>
          </p:cNvCxnSpPr>
          <p:nvPr/>
        </p:nvCxnSpPr>
        <p:spPr>
          <a:xfrm flipV="1">
            <a:off x="1981200" y="228251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D36DAC-2D87-4956-9943-8E8CBB5B4823}"/>
              </a:ext>
            </a:extLst>
          </p:cNvPr>
          <p:cNvCxnSpPr>
            <a:cxnSpLocks/>
          </p:cNvCxnSpPr>
          <p:nvPr/>
        </p:nvCxnSpPr>
        <p:spPr>
          <a:xfrm flipV="1">
            <a:off x="5638800" y="3959255"/>
            <a:ext cx="317500" cy="18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8E4FF-CFBC-4381-AC4B-CC7CFAC946B3}"/>
              </a:ext>
            </a:extLst>
          </p:cNvPr>
          <p:cNvCxnSpPr>
            <a:cxnSpLocks/>
          </p:cNvCxnSpPr>
          <p:nvPr/>
        </p:nvCxnSpPr>
        <p:spPr>
          <a:xfrm flipV="1">
            <a:off x="1663700" y="4806734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FE3787-988D-4C9C-A5C2-9A0F5551FD51}"/>
              </a:ext>
            </a:extLst>
          </p:cNvPr>
          <p:cNvSpPr txBox="1"/>
          <p:nvPr/>
        </p:nvSpPr>
        <p:spPr>
          <a:xfrm>
            <a:off x="1063" y="5489274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E7874-1D4D-401E-BE18-54958242A71A}"/>
              </a:ext>
            </a:extLst>
          </p:cNvPr>
          <p:cNvSpPr txBox="1"/>
          <p:nvPr/>
        </p:nvSpPr>
        <p:spPr>
          <a:xfrm>
            <a:off x="592923" y="3099996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AnswersNav</a:t>
            </a:r>
            <a:r>
              <a:rPr lang="en-US" dirty="0"/>
              <a:t> 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5DDDF-DCBE-427B-9E1B-76187A46D010}"/>
              </a:ext>
            </a:extLst>
          </p:cNvPr>
          <p:cNvSpPr txBox="1"/>
          <p:nvPr/>
        </p:nvSpPr>
        <p:spPr>
          <a:xfrm>
            <a:off x="4815763" y="5690434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Component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27599B-6B07-455D-842A-300CD8C54F8A}"/>
              </a:ext>
            </a:extLst>
          </p:cNvPr>
          <p:cNvSpPr/>
          <p:nvPr/>
        </p:nvSpPr>
        <p:spPr>
          <a:xfrm>
            <a:off x="4893965" y="3021902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CE9326-D4AA-43D0-B0EB-6ABEB23176E9}"/>
              </a:ext>
            </a:extLst>
          </p:cNvPr>
          <p:cNvSpPr/>
          <p:nvPr/>
        </p:nvSpPr>
        <p:spPr>
          <a:xfrm>
            <a:off x="4881782" y="347431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82B4BC-9080-4F17-A13F-8F13A57AA0FE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B2C5DE-ABFC-4398-A7A1-FC2CC7DFB829}"/>
              </a:ext>
            </a:extLst>
          </p:cNvPr>
          <p:cNvCxnSpPr/>
          <p:nvPr/>
        </p:nvCxnSpPr>
        <p:spPr>
          <a:xfrm flipV="1">
            <a:off x="3136853" y="32294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54C794-1D81-4665-AA73-62CBA036856A}"/>
              </a:ext>
            </a:extLst>
          </p:cNvPr>
          <p:cNvCxnSpPr/>
          <p:nvPr/>
        </p:nvCxnSpPr>
        <p:spPr>
          <a:xfrm flipV="1">
            <a:off x="3116916" y="36358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543054-6E4E-43E6-9348-3BBF10695639}"/>
              </a:ext>
            </a:extLst>
          </p:cNvPr>
          <p:cNvCxnSpPr>
            <a:cxnSpLocks/>
          </p:cNvCxnSpPr>
          <p:nvPr/>
        </p:nvCxnSpPr>
        <p:spPr>
          <a:xfrm flipH="1" flipV="1">
            <a:off x="8189292" y="3652837"/>
            <a:ext cx="528154" cy="159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C9BE09-894B-4AB1-916B-EC5BF9AC3205}"/>
              </a:ext>
            </a:extLst>
          </p:cNvPr>
          <p:cNvSpPr txBox="1"/>
          <p:nvPr/>
        </p:nvSpPr>
        <p:spPr>
          <a:xfrm>
            <a:off x="723381" y="3839442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UserAnswer</a:t>
            </a:r>
            <a:r>
              <a:rPr lang="en-US" dirty="0"/>
              <a:t> Component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E9D73-D841-4900-85F6-0C655517AB1C}"/>
              </a:ext>
            </a:extLst>
          </p:cNvPr>
          <p:cNvSpPr txBox="1"/>
          <p:nvPr/>
        </p:nvSpPr>
        <p:spPr>
          <a:xfrm>
            <a:off x="414065" y="4286805"/>
            <a:ext cx="278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ViewPollButton</a:t>
            </a:r>
            <a:r>
              <a:rPr lang="en-US" dirty="0"/>
              <a:t>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4DE95-38A3-4D1E-A310-9F10317EBB53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00797E-6516-48C4-B435-83A5515E98BA}"/>
              </a:ext>
            </a:extLst>
          </p:cNvPr>
          <p:cNvSpPr/>
          <p:nvPr/>
        </p:nvSpPr>
        <p:spPr>
          <a:xfrm>
            <a:off x="4861845" y="246193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3CBE2A-6CD8-4F1F-9925-9718B8054A5D}"/>
              </a:ext>
            </a:extLst>
          </p:cNvPr>
          <p:cNvCxnSpPr>
            <a:cxnSpLocks/>
          </p:cNvCxnSpPr>
          <p:nvPr/>
        </p:nvCxnSpPr>
        <p:spPr>
          <a:xfrm flipV="1">
            <a:off x="2819723" y="2621875"/>
            <a:ext cx="2062059" cy="94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7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Question View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4615AE-6772-43F0-B209-F9363DB2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57" y="1825625"/>
            <a:ext cx="901688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EB32E-6D6B-45FE-BAC7-25AE04AF56A1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EB65F-545D-4DE1-8DF0-9D250124BA03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8D5AC-7093-4AB4-A2A3-E88731726E83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D32C0B-2061-4212-B608-AA577404D335}"/>
              </a:ext>
            </a:extLst>
          </p:cNvPr>
          <p:cNvCxnSpPr>
            <a:cxnSpLocks/>
          </p:cNvCxnSpPr>
          <p:nvPr/>
        </p:nvCxnSpPr>
        <p:spPr>
          <a:xfrm flipV="1">
            <a:off x="5283200" y="3924301"/>
            <a:ext cx="292100" cy="188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735F98-A766-484F-8998-E6FF7CEF3E91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4C5B9D-FB41-40E2-80D7-1E9F503BE1AA}"/>
              </a:ext>
            </a:extLst>
          </p:cNvPr>
          <p:cNvSpPr txBox="1"/>
          <p:nvPr/>
        </p:nvSpPr>
        <p:spPr>
          <a:xfrm>
            <a:off x="0" y="392430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AD6A5-5CE9-41EF-80E1-6ECFE0909B85}"/>
              </a:ext>
            </a:extLst>
          </p:cNvPr>
          <p:cNvSpPr txBox="1"/>
          <p:nvPr/>
        </p:nvSpPr>
        <p:spPr>
          <a:xfrm>
            <a:off x="4374567" y="5761100"/>
            <a:ext cx="26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NewQuestion</a:t>
            </a:r>
            <a:r>
              <a:rPr lang="en-US" dirty="0"/>
              <a:t> 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3969B-49AF-48E3-93D3-0A22C01ECB22}"/>
              </a:ext>
            </a:extLst>
          </p:cNvPr>
          <p:cNvSpPr/>
          <p:nvPr/>
        </p:nvSpPr>
        <p:spPr>
          <a:xfrm>
            <a:off x="4961973" y="2404559"/>
            <a:ext cx="3632200" cy="1262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FE667C-0444-4F8E-8BE7-806391604CDE}"/>
              </a:ext>
            </a:extLst>
          </p:cNvPr>
          <p:cNvCxnSpPr>
            <a:cxnSpLocks/>
          </p:cNvCxnSpPr>
          <p:nvPr/>
        </p:nvCxnSpPr>
        <p:spPr>
          <a:xfrm flipH="1" flipV="1">
            <a:off x="7511431" y="3722340"/>
            <a:ext cx="432391" cy="151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184CAC-5CBB-4BE0-A0C0-08D5D9295D40}"/>
              </a:ext>
            </a:extLst>
          </p:cNvPr>
          <p:cNvSpPr txBox="1"/>
          <p:nvPr/>
        </p:nvSpPr>
        <p:spPr>
          <a:xfrm>
            <a:off x="6647707" y="5139634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NewQuestionAnswer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127917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Other User Poll View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BACB6D1-948F-4E70-9736-1B53F2A2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23" y="1825625"/>
            <a:ext cx="8935953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0C324E-2ED8-4DF0-A779-0DD403704D6A}"/>
              </a:ext>
            </a:extLst>
          </p:cNvPr>
          <p:cNvSpPr/>
          <p:nvPr/>
        </p:nvSpPr>
        <p:spPr>
          <a:xfrm>
            <a:off x="1628023" y="2052128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AF8B77-C6CA-4F01-BF18-225F3996DF9B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777A69-B2D1-429B-9719-C36BEF1B2B25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B3514-C079-482A-BBE5-CEE40D6A925A}"/>
              </a:ext>
            </a:extLst>
          </p:cNvPr>
          <p:cNvSpPr txBox="1"/>
          <p:nvPr/>
        </p:nvSpPr>
        <p:spPr>
          <a:xfrm>
            <a:off x="4520930" y="6087752"/>
            <a:ext cx="266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OtherUserPoll</a:t>
            </a:r>
            <a:r>
              <a:rPr lang="en-US" dirty="0"/>
              <a:t>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4AAEC-543C-43B4-B2F9-9316F762C66F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19407D-348B-4D5A-8E22-4FCDC2E6F5EA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2A4415-D700-4F40-82AD-121F801BC5AB}"/>
              </a:ext>
            </a:extLst>
          </p:cNvPr>
          <p:cNvCxnSpPr>
            <a:cxnSpLocks/>
          </p:cNvCxnSpPr>
          <p:nvPr/>
        </p:nvCxnSpPr>
        <p:spPr>
          <a:xfrm flipV="1">
            <a:off x="5316596" y="4001294"/>
            <a:ext cx="1461477" cy="217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8AFBF-582B-4F70-B36B-A77F21AC1B63}"/>
              </a:ext>
            </a:extLst>
          </p:cNvPr>
          <p:cNvSpPr/>
          <p:nvPr/>
        </p:nvSpPr>
        <p:spPr>
          <a:xfrm>
            <a:off x="4843946" y="3035300"/>
            <a:ext cx="1531454" cy="685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931CC-3EFA-4030-A1F1-9E070A1EA13F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86592-C3CF-4810-B30A-0F133A3B5D32}"/>
              </a:ext>
            </a:extLst>
          </p:cNvPr>
          <p:cNvCxnSpPr>
            <a:cxnSpLocks/>
          </p:cNvCxnSpPr>
          <p:nvPr/>
        </p:nvCxnSpPr>
        <p:spPr>
          <a:xfrm flipV="1">
            <a:off x="4633176" y="3590936"/>
            <a:ext cx="76649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D89B9F-7742-41DC-B7E1-DF67903628D1}"/>
              </a:ext>
            </a:extLst>
          </p:cNvPr>
          <p:cNvSpPr txBox="1"/>
          <p:nvPr/>
        </p:nvSpPr>
        <p:spPr>
          <a:xfrm>
            <a:off x="1737916" y="5323970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OtherUserPollAnswer</a:t>
            </a:r>
            <a:r>
              <a:rPr lang="en-US" dirty="0"/>
              <a:t>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9AA6D6-E39A-4243-B2A1-08CA6862258D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3590936"/>
            <a:ext cx="564046" cy="165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A08AFF-A925-4DED-960E-587E814372DA}"/>
              </a:ext>
            </a:extLst>
          </p:cNvPr>
          <p:cNvSpPr txBox="1"/>
          <p:nvPr/>
        </p:nvSpPr>
        <p:spPr>
          <a:xfrm>
            <a:off x="7846828" y="5196555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51DF3-6DB3-4B2C-867C-231373195C44}"/>
              </a:ext>
            </a:extLst>
          </p:cNvPr>
          <p:cNvSpPr/>
          <p:nvPr/>
        </p:nvSpPr>
        <p:spPr>
          <a:xfrm>
            <a:off x="4874545" y="250178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249205-D1A6-416A-8F12-C9DB0C1AE369}"/>
              </a:ext>
            </a:extLst>
          </p:cNvPr>
          <p:cNvCxnSpPr>
            <a:cxnSpLocks/>
          </p:cNvCxnSpPr>
          <p:nvPr/>
        </p:nvCxnSpPr>
        <p:spPr>
          <a:xfrm flipV="1">
            <a:off x="2440716" y="2597801"/>
            <a:ext cx="2415991" cy="50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E63069-3C60-4ACF-92F9-629A0CBBC0F0}"/>
              </a:ext>
            </a:extLst>
          </p:cNvPr>
          <p:cNvSpPr txBox="1"/>
          <p:nvPr/>
        </p:nvSpPr>
        <p:spPr>
          <a:xfrm>
            <a:off x="453399" y="2986141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42063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View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795F64-49FE-4E0D-98C1-0DCD6AB7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21" y="1825625"/>
            <a:ext cx="895975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5C223F-72B8-405E-9CB6-BBD9DE77876A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D3E6F-CFBA-495D-87C6-A274BF4F5D69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58458-E25E-4027-8813-F522C9AD19E1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579BC1-0049-46FD-A511-82D0A4A43692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219EC-2AA1-4027-871A-48DB9CDFBDB0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4023065"/>
            <a:ext cx="673101" cy="178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6CFF7C-386E-460F-A9F5-9AFD1A601FB7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6E787-91A0-4F9F-B3A3-A1F24FA6F686}"/>
              </a:ext>
            </a:extLst>
          </p:cNvPr>
          <p:cNvSpPr txBox="1"/>
          <p:nvPr/>
        </p:nvSpPr>
        <p:spPr>
          <a:xfrm>
            <a:off x="5939029" y="5717998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E82FB-BB76-4902-AE93-144210CE4E17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FCBA2-AF47-4479-836D-BF6D9549D745}"/>
              </a:ext>
            </a:extLst>
          </p:cNvPr>
          <p:cNvSpPr/>
          <p:nvPr/>
        </p:nvSpPr>
        <p:spPr>
          <a:xfrm>
            <a:off x="7471266" y="291258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E3BAC-5DF3-4254-A5C2-B7F57E74C7F8}"/>
              </a:ext>
            </a:extLst>
          </p:cNvPr>
          <p:cNvSpPr/>
          <p:nvPr/>
        </p:nvSpPr>
        <p:spPr>
          <a:xfrm>
            <a:off x="4960148" y="2797631"/>
            <a:ext cx="1571554" cy="92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21E17C-6200-48DF-881D-347B2AFBEF3C}"/>
              </a:ext>
            </a:extLst>
          </p:cNvPr>
          <p:cNvCxnSpPr>
            <a:cxnSpLocks/>
          </p:cNvCxnSpPr>
          <p:nvPr/>
        </p:nvCxnSpPr>
        <p:spPr>
          <a:xfrm flipV="1">
            <a:off x="4897521" y="3721173"/>
            <a:ext cx="515901" cy="16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2BF193-BFD9-4CA1-B15A-A3578AAF78AD}"/>
              </a:ext>
            </a:extLst>
          </p:cNvPr>
          <p:cNvCxnSpPr>
            <a:cxnSpLocks/>
          </p:cNvCxnSpPr>
          <p:nvPr/>
        </p:nvCxnSpPr>
        <p:spPr>
          <a:xfrm flipH="1" flipV="1">
            <a:off x="8055175" y="3353491"/>
            <a:ext cx="454614" cy="18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4FCDEE-9D66-4F1E-BBE8-DD66F6A7AE50}"/>
              </a:ext>
            </a:extLst>
          </p:cNvPr>
          <p:cNvSpPr txBox="1"/>
          <p:nvPr/>
        </p:nvSpPr>
        <p:spPr>
          <a:xfrm>
            <a:off x="3811898" y="5294762"/>
            <a:ext cx="290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ResultsFeedback</a:t>
            </a:r>
            <a:r>
              <a:rPr lang="en-US" dirty="0"/>
              <a:t> Component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9624A7-AEDD-4B1B-822F-8D4EE208416B}"/>
              </a:ext>
            </a:extLst>
          </p:cNvPr>
          <p:cNvSpPr/>
          <p:nvPr/>
        </p:nvSpPr>
        <p:spPr>
          <a:xfrm>
            <a:off x="4993194" y="2238507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35D160-3570-45C1-8E8B-B2DA4D857511}"/>
              </a:ext>
            </a:extLst>
          </p:cNvPr>
          <p:cNvCxnSpPr>
            <a:cxnSpLocks/>
          </p:cNvCxnSpPr>
          <p:nvPr/>
        </p:nvCxnSpPr>
        <p:spPr>
          <a:xfrm flipV="1">
            <a:off x="2736850" y="2357325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C2AB05-5F21-41D5-85EE-A2326AC66DCE}"/>
              </a:ext>
            </a:extLst>
          </p:cNvPr>
          <p:cNvSpPr txBox="1"/>
          <p:nvPr/>
        </p:nvSpPr>
        <p:spPr>
          <a:xfrm>
            <a:off x="692567" y="3083106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88446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Self Poll View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E19D668-EE4A-4B26-AE3B-541058098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60" y="1825625"/>
            <a:ext cx="8969279" cy="43513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1BF0A7-EF69-4AF6-8710-C9D15E95DE4C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0BD80-FD20-4A73-B05D-E340C69C48CC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1508D-C63D-41A5-B7F7-2F10341D68B9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9E1725-AE8F-4C29-BBCB-9638CD8AD964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51423A-4C5B-4C69-80D3-1672FD5DF8E3}"/>
              </a:ext>
            </a:extLst>
          </p:cNvPr>
          <p:cNvCxnSpPr>
            <a:cxnSpLocks/>
          </p:cNvCxnSpPr>
          <p:nvPr/>
        </p:nvCxnSpPr>
        <p:spPr>
          <a:xfrm flipH="1" flipV="1">
            <a:off x="6311900" y="3924301"/>
            <a:ext cx="1117600" cy="19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237B71-A3DC-4768-A4A3-C12DA0AF0E9E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A5541-FEF4-4EB9-9F78-BD538E0C904D}"/>
              </a:ext>
            </a:extLst>
          </p:cNvPr>
          <p:cNvSpPr txBox="1"/>
          <p:nvPr/>
        </p:nvSpPr>
        <p:spPr>
          <a:xfrm>
            <a:off x="6799746" y="5843866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</a:t>
            </a:r>
            <a:r>
              <a:rPr lang="en-US" dirty="0"/>
              <a:t> 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AF0B5-D565-4D86-919D-85D05634F317}"/>
              </a:ext>
            </a:extLst>
          </p:cNvPr>
          <p:cNvSpPr/>
          <p:nvPr/>
        </p:nvSpPr>
        <p:spPr>
          <a:xfrm>
            <a:off x="4960148" y="2797631"/>
            <a:ext cx="1571554" cy="54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59C52-F5CF-4AD2-9824-5C7DE90E32D2}"/>
              </a:ext>
            </a:extLst>
          </p:cNvPr>
          <p:cNvSpPr/>
          <p:nvPr/>
        </p:nvSpPr>
        <p:spPr>
          <a:xfrm>
            <a:off x="4960148" y="3375024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1248B9-0129-45EF-84F5-F131E3E7F662}"/>
              </a:ext>
            </a:extLst>
          </p:cNvPr>
          <p:cNvSpPr/>
          <p:nvPr/>
        </p:nvSpPr>
        <p:spPr>
          <a:xfrm>
            <a:off x="7429500" y="2885879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6491B5-9643-482C-80E3-A8F65DCAB68E}"/>
              </a:ext>
            </a:extLst>
          </p:cNvPr>
          <p:cNvCxnSpPr>
            <a:cxnSpLocks/>
          </p:cNvCxnSpPr>
          <p:nvPr/>
        </p:nvCxnSpPr>
        <p:spPr>
          <a:xfrm flipH="1" flipV="1">
            <a:off x="8053551" y="3340101"/>
            <a:ext cx="658649" cy="18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9F216D-605D-431F-A32C-EFC6C949E986}"/>
              </a:ext>
            </a:extLst>
          </p:cNvPr>
          <p:cNvCxnSpPr>
            <a:cxnSpLocks/>
          </p:cNvCxnSpPr>
          <p:nvPr/>
        </p:nvCxnSpPr>
        <p:spPr>
          <a:xfrm flipV="1">
            <a:off x="4713145" y="3790061"/>
            <a:ext cx="468734" cy="185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869C8F-9330-4B51-9D9E-64549BF43DE3}"/>
              </a:ext>
            </a:extLst>
          </p:cNvPr>
          <p:cNvCxnSpPr>
            <a:cxnSpLocks/>
          </p:cNvCxnSpPr>
          <p:nvPr/>
        </p:nvCxnSpPr>
        <p:spPr>
          <a:xfrm flipV="1">
            <a:off x="3038949" y="3204150"/>
            <a:ext cx="1885607" cy="164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EA00D9-EF44-4E2B-AD69-47680C03C9B5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C5983-64D6-450C-AE2E-785E0E7F16EA}"/>
              </a:ext>
            </a:extLst>
          </p:cNvPr>
          <p:cNvSpPr txBox="1"/>
          <p:nvPr/>
        </p:nvSpPr>
        <p:spPr>
          <a:xfrm>
            <a:off x="3376145" y="5538911"/>
            <a:ext cx="26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SelfPollButton</a:t>
            </a:r>
            <a:r>
              <a:rPr lang="en-US" dirty="0"/>
              <a:t>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06CD5-D050-4FB4-822E-4BE4D3F9B5A7}"/>
              </a:ext>
            </a:extLst>
          </p:cNvPr>
          <p:cNvSpPr txBox="1"/>
          <p:nvPr/>
        </p:nvSpPr>
        <p:spPr>
          <a:xfrm>
            <a:off x="1562006" y="4799092"/>
            <a:ext cx="273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SelfPollAnswer</a:t>
            </a:r>
            <a:r>
              <a:rPr lang="en-US" dirty="0"/>
              <a:t>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675537-2CD9-4579-BAA6-27E80CA600F9}"/>
              </a:ext>
            </a:extLst>
          </p:cNvPr>
          <p:cNvSpPr/>
          <p:nvPr/>
        </p:nvSpPr>
        <p:spPr>
          <a:xfrm>
            <a:off x="4905470" y="222090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728343-40C4-4126-9438-805FF89536C6}"/>
              </a:ext>
            </a:extLst>
          </p:cNvPr>
          <p:cNvCxnSpPr>
            <a:cxnSpLocks/>
          </p:cNvCxnSpPr>
          <p:nvPr/>
        </p:nvCxnSpPr>
        <p:spPr>
          <a:xfrm flipV="1">
            <a:off x="2647801" y="2347515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CCB410-7181-4685-9370-3B01C6B72E7B}"/>
              </a:ext>
            </a:extLst>
          </p:cNvPr>
          <p:cNvSpPr txBox="1"/>
          <p:nvPr/>
        </p:nvSpPr>
        <p:spPr>
          <a:xfrm>
            <a:off x="501063" y="3107815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33559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Sign In View</a:t>
            </a:r>
            <a:endParaRPr lang="en-US" dirty="0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5DB649-A70B-441A-B1F0-D6DBB3B24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7" y="1825625"/>
            <a:ext cx="8769326" cy="43513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438A2-E30F-4221-940B-D3E1E24D0105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D8004-A4A3-4C3D-B9C9-0A7502CB9AF8}"/>
              </a:ext>
            </a:extLst>
          </p:cNvPr>
          <p:cNvSpPr/>
          <p:nvPr/>
        </p:nvSpPr>
        <p:spPr>
          <a:xfrm>
            <a:off x="4755046" y="198660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3E8F4-C27D-45E0-B33F-C133BC21D6E4}"/>
              </a:ext>
            </a:extLst>
          </p:cNvPr>
          <p:cNvSpPr/>
          <p:nvPr/>
        </p:nvSpPr>
        <p:spPr>
          <a:xfrm>
            <a:off x="3938519" y="1690688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A8840-2291-49D0-94B1-8BFD2E1912A0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F299B-BD08-4E6D-9042-8F0B035C3BC3}"/>
              </a:ext>
            </a:extLst>
          </p:cNvPr>
          <p:cNvSpPr txBox="1"/>
          <p:nvPr/>
        </p:nvSpPr>
        <p:spPr>
          <a:xfrm>
            <a:off x="4844779" y="5254965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SignIn</a:t>
            </a:r>
            <a:r>
              <a:rPr lang="en-US" dirty="0"/>
              <a:t> Component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413898-0004-45CF-A8BC-C862A5504A44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B53D0A-8DCD-43B8-8C68-8C3F053D0BCF}"/>
              </a:ext>
            </a:extLst>
          </p:cNvPr>
          <p:cNvCxnSpPr>
            <a:cxnSpLocks/>
          </p:cNvCxnSpPr>
          <p:nvPr/>
        </p:nvCxnSpPr>
        <p:spPr>
          <a:xfrm flipV="1">
            <a:off x="6042970" y="3857089"/>
            <a:ext cx="1259530" cy="143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4D780-9AF2-40C6-9F1E-DBC6120E5ED8}"/>
              </a:ext>
            </a:extLst>
          </p:cNvPr>
          <p:cNvCxnSpPr>
            <a:cxnSpLocks/>
          </p:cNvCxnSpPr>
          <p:nvPr/>
        </p:nvCxnSpPr>
        <p:spPr>
          <a:xfrm flipV="1">
            <a:off x="4360980" y="2655650"/>
            <a:ext cx="2407342" cy="259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61D03E-463C-4E15-864A-E0207263092C}"/>
              </a:ext>
            </a:extLst>
          </p:cNvPr>
          <p:cNvCxnSpPr>
            <a:cxnSpLocks/>
          </p:cNvCxnSpPr>
          <p:nvPr/>
        </p:nvCxnSpPr>
        <p:spPr>
          <a:xfrm flipV="1">
            <a:off x="2433727" y="2984048"/>
            <a:ext cx="3237381" cy="193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F2660F-A483-440D-9A8C-79AB33790B03}"/>
              </a:ext>
            </a:extLst>
          </p:cNvPr>
          <p:cNvSpPr txBox="1"/>
          <p:nvPr/>
        </p:nvSpPr>
        <p:spPr>
          <a:xfrm>
            <a:off x="1236253" y="4730666"/>
            <a:ext cx="249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SignInButton</a:t>
            </a:r>
            <a:r>
              <a:rPr lang="en-US" dirty="0"/>
              <a:t> Component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D76B8-B5EA-4B58-A85F-487774999AB5}"/>
              </a:ext>
            </a:extLst>
          </p:cNvPr>
          <p:cNvSpPr txBox="1"/>
          <p:nvPr/>
        </p:nvSpPr>
        <p:spPr>
          <a:xfrm>
            <a:off x="2952175" y="5188768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SignInDropdown</a:t>
            </a:r>
            <a:r>
              <a:rPr lang="en-US" dirty="0"/>
              <a:t> </a:t>
            </a:r>
          </a:p>
          <a:p>
            <a:r>
              <a:rPr lang="en-US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66645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Leader Board View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DDAE72E-9F4C-461B-98DC-60F9E4ED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80" y="1825625"/>
            <a:ext cx="897403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BBF43-2073-4206-88D1-A3333F2AC9DD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98131-894D-49BA-85FB-67062A8C20AA}"/>
              </a:ext>
            </a:extLst>
          </p:cNvPr>
          <p:cNvSpPr/>
          <p:nvPr/>
        </p:nvSpPr>
        <p:spPr>
          <a:xfrm>
            <a:off x="3913119" y="1865312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9A452-160E-47E2-96A9-509DDB105D42}"/>
              </a:ext>
            </a:extLst>
          </p:cNvPr>
          <p:cNvSpPr/>
          <p:nvPr/>
        </p:nvSpPr>
        <p:spPr>
          <a:xfrm>
            <a:off x="4755046" y="1986602"/>
            <a:ext cx="4173054" cy="285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771B6-795F-438E-9FD8-1DBB3ED34A96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254A54-891F-46BF-907B-B70F7C3EF523}"/>
              </a:ext>
            </a:extLst>
          </p:cNvPr>
          <p:cNvCxnSpPr>
            <a:cxnSpLocks/>
          </p:cNvCxnSpPr>
          <p:nvPr/>
        </p:nvCxnSpPr>
        <p:spPr>
          <a:xfrm flipV="1">
            <a:off x="2472773" y="4405096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D22FFD-B5A3-4C92-B1E3-E2A195DABA9F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A9F3-2157-478D-998D-914A7F7906BB}"/>
              </a:ext>
            </a:extLst>
          </p:cNvPr>
          <p:cNvSpPr txBox="1"/>
          <p:nvPr/>
        </p:nvSpPr>
        <p:spPr>
          <a:xfrm>
            <a:off x="751340" y="5170634"/>
            <a:ext cx="254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LeaderBoard</a:t>
            </a:r>
            <a:r>
              <a:rPr lang="en-US" dirty="0"/>
              <a:t> 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9881C-8EEF-4BB5-AF2D-7086E819E01D}"/>
              </a:ext>
            </a:extLst>
          </p:cNvPr>
          <p:cNvSpPr/>
          <p:nvPr/>
        </p:nvSpPr>
        <p:spPr>
          <a:xfrm>
            <a:off x="4897521" y="2540000"/>
            <a:ext cx="1571554" cy="2298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A49D8-4A13-4B5B-906F-2A3A5072744A}"/>
              </a:ext>
            </a:extLst>
          </p:cNvPr>
          <p:cNvSpPr/>
          <p:nvPr/>
        </p:nvSpPr>
        <p:spPr>
          <a:xfrm>
            <a:off x="7479042" y="2653784"/>
            <a:ext cx="960218" cy="1837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98AFCE-89A8-4C84-B96C-AFFAFE89FB9B}"/>
              </a:ext>
            </a:extLst>
          </p:cNvPr>
          <p:cNvCxnSpPr>
            <a:cxnSpLocks/>
          </p:cNvCxnSpPr>
          <p:nvPr/>
        </p:nvCxnSpPr>
        <p:spPr>
          <a:xfrm flipH="1" flipV="1">
            <a:off x="6546712" y="4405096"/>
            <a:ext cx="658649" cy="18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1CC85-BE1E-4728-BA9E-0A51A9418DE4}"/>
              </a:ext>
            </a:extLst>
          </p:cNvPr>
          <p:cNvCxnSpPr>
            <a:cxnSpLocks/>
          </p:cNvCxnSpPr>
          <p:nvPr/>
        </p:nvCxnSpPr>
        <p:spPr>
          <a:xfrm flipH="1" flipV="1">
            <a:off x="8299496" y="4504526"/>
            <a:ext cx="346211" cy="9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1932F4-5082-4877-B1D2-CCBC9302B85B}"/>
              </a:ext>
            </a:extLst>
          </p:cNvPr>
          <p:cNvSpPr txBox="1"/>
          <p:nvPr/>
        </p:nvSpPr>
        <p:spPr>
          <a:xfrm>
            <a:off x="7959151" y="5449160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EA07BF-E853-4295-A0C6-8B0AFF822920}"/>
              </a:ext>
            </a:extLst>
          </p:cNvPr>
          <p:cNvSpPr txBox="1"/>
          <p:nvPr/>
        </p:nvSpPr>
        <p:spPr>
          <a:xfrm>
            <a:off x="5975221" y="6235780"/>
            <a:ext cx="320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LeaderBoardResults</a:t>
            </a:r>
            <a:r>
              <a:rPr lang="en-US" dirty="0"/>
              <a:t>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15F3E-0435-4007-9666-45D8D618102B}"/>
              </a:ext>
            </a:extLst>
          </p:cNvPr>
          <p:cNvSpPr txBox="1"/>
          <p:nvPr/>
        </p:nvSpPr>
        <p:spPr>
          <a:xfrm>
            <a:off x="1216084" y="1915966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332D6-3C88-48A0-AFF9-9B14DF6FDB21}"/>
              </a:ext>
            </a:extLst>
          </p:cNvPr>
          <p:cNvSpPr/>
          <p:nvPr/>
        </p:nvSpPr>
        <p:spPr>
          <a:xfrm>
            <a:off x="4897521" y="259201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2BDA54-7388-4878-92C1-13F02320F798}"/>
              </a:ext>
            </a:extLst>
          </p:cNvPr>
          <p:cNvSpPr/>
          <p:nvPr/>
        </p:nvSpPr>
        <p:spPr>
          <a:xfrm>
            <a:off x="4923705" y="3930682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8B672-0A8A-4D4D-A329-10FC044F6FE2}"/>
              </a:ext>
            </a:extLst>
          </p:cNvPr>
          <p:cNvCxnSpPr>
            <a:cxnSpLocks/>
          </p:cNvCxnSpPr>
          <p:nvPr/>
        </p:nvCxnSpPr>
        <p:spPr>
          <a:xfrm>
            <a:off x="3146287" y="2187269"/>
            <a:ext cx="1719613" cy="53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E0F922-71AB-4685-B08E-EE39B4FEB64C}"/>
              </a:ext>
            </a:extLst>
          </p:cNvPr>
          <p:cNvCxnSpPr>
            <a:cxnSpLocks/>
          </p:cNvCxnSpPr>
          <p:nvPr/>
        </p:nvCxnSpPr>
        <p:spPr>
          <a:xfrm>
            <a:off x="3192403" y="2210599"/>
            <a:ext cx="1689307" cy="176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9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AD4C-4A55-4AD0-BC74-3BDBD362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 View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3C06E9-85EB-42AF-BC6A-559399C50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49" y="1825625"/>
            <a:ext cx="886930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B988AE-832D-473C-AA34-1032149CB1C3}"/>
              </a:ext>
            </a:extLst>
          </p:cNvPr>
          <p:cNvSpPr/>
          <p:nvPr/>
        </p:nvSpPr>
        <p:spPr>
          <a:xfrm>
            <a:off x="1313346" y="1690688"/>
            <a:ext cx="9430854" cy="654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AAE9A-0028-4616-A014-787ECE7097F5}"/>
              </a:ext>
            </a:extLst>
          </p:cNvPr>
          <p:cNvSpPr/>
          <p:nvPr/>
        </p:nvSpPr>
        <p:spPr>
          <a:xfrm>
            <a:off x="927100" y="1498126"/>
            <a:ext cx="9951554" cy="467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C64B6-F577-488D-9E23-0DA22F2B9523}"/>
              </a:ext>
            </a:extLst>
          </p:cNvPr>
          <p:cNvSpPr txBox="1"/>
          <p:nvPr/>
        </p:nvSpPr>
        <p:spPr>
          <a:xfrm>
            <a:off x="5042160" y="3152757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C42B2-EAA5-4967-8D80-02A1EF1BBDCB}"/>
              </a:ext>
            </a:extLst>
          </p:cNvPr>
          <p:cNvSpPr txBox="1"/>
          <p:nvPr/>
        </p:nvSpPr>
        <p:spPr>
          <a:xfrm>
            <a:off x="452629" y="746960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E002F-1913-48A6-A7D5-CB5F73260653}"/>
              </a:ext>
            </a:extLst>
          </p:cNvPr>
          <p:cNvCxnSpPr>
            <a:cxnSpLocks/>
          </p:cNvCxnSpPr>
          <p:nvPr/>
        </p:nvCxnSpPr>
        <p:spPr>
          <a:xfrm flipV="1">
            <a:off x="5753872" y="2378914"/>
            <a:ext cx="0" cy="8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16FA77-736B-41E8-A21D-12551579A964}"/>
              </a:ext>
            </a:extLst>
          </p:cNvPr>
          <p:cNvCxnSpPr>
            <a:cxnSpLocks/>
          </p:cNvCxnSpPr>
          <p:nvPr/>
        </p:nvCxnSpPr>
        <p:spPr>
          <a:xfrm>
            <a:off x="927100" y="1049833"/>
            <a:ext cx="1772192" cy="4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26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588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Answered View</vt:lpstr>
      <vt:lpstr>Unanswered View</vt:lpstr>
      <vt:lpstr>New Question View</vt:lpstr>
      <vt:lpstr>Other User Poll View</vt:lpstr>
      <vt:lpstr>Results View</vt:lpstr>
      <vt:lpstr>Self Poll View</vt:lpstr>
      <vt:lpstr>Sign In View</vt:lpstr>
      <vt:lpstr>Leader Board View</vt:lpstr>
      <vt:lpstr>Nav View</vt:lpstr>
      <vt:lpstr>Component Hierarchy</vt:lpstr>
      <vt:lpstr>Actions</vt:lpstr>
      <vt:lpstr>Store Data</vt:lpstr>
      <vt:lpstr>Component Data</vt:lpstr>
      <vt:lpstr>Action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Answered View</dc:title>
  <dc:creator>Shaun Lewis</dc:creator>
  <cp:lastModifiedBy>Shaun Lewis</cp:lastModifiedBy>
  <cp:revision>44</cp:revision>
  <dcterms:created xsi:type="dcterms:W3CDTF">2019-07-04T18:04:57Z</dcterms:created>
  <dcterms:modified xsi:type="dcterms:W3CDTF">2019-07-07T00:43:22Z</dcterms:modified>
</cp:coreProperties>
</file>