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84"/>
    <p:restoredTop sz="94690"/>
  </p:normalViewPr>
  <p:slideViewPr>
    <p:cSldViewPr snapToGrid="0" snapToObjects="1">
      <p:cViewPr>
        <p:scale>
          <a:sx n="80" d="100"/>
          <a:sy n="80" d="100"/>
        </p:scale>
        <p:origin x="7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D0078-A17F-C94D-ABFE-4647E6927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56718-4B3A-474C-977B-9774AEDD2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52F4D-B52F-8541-AEA3-6E946EAC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E7F1-678D-B147-8372-3271CF9F81ED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5E081-3B69-C942-ADB5-0C650A3F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7809D-29D0-A149-BDA7-19F10DC3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1120-D96E-A547-A4B6-FCE1BEF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4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A45EE-4D78-6C4A-8B12-CFEE1221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8A0FA-5A2C-CA47-876B-2B2CEC570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31A3B-00E8-2C42-9E4E-283BB851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E7F1-678D-B147-8372-3271CF9F81ED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B04A1-5823-CB41-9B8B-F82318C2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794F5-BAD2-694D-969E-9A95A847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1120-D96E-A547-A4B6-FCE1BEF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3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29139F-72E2-D04F-8CEE-921901FBA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2F1D4-FA24-3544-905E-D216DA247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79DBD-5787-0943-94BA-FEF3DD02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E7F1-678D-B147-8372-3271CF9F81ED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A5E4-67CC-164C-A503-DFE9E128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08A36-FE02-A44E-B74D-E1297DD6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1120-D96E-A547-A4B6-FCE1BEF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7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AE65-3795-B242-97DE-4E36BD2D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EDCF7-489C-E94B-92E6-85B901AC3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C878E-1E61-5B49-9FB3-0B7A6317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E7F1-678D-B147-8372-3271CF9F81ED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2CB8C-A5E1-B842-8DEC-D57F0B4B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51855-DF0D-2F4F-B267-BAABC856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1120-D96E-A547-A4B6-FCE1BEF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183D-3DF6-5B4A-8803-BF5BD65C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AF725-DD57-AF4A-ACF0-B620DED02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8FE82-6A62-384B-B2F6-3502817B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E7F1-678D-B147-8372-3271CF9F81ED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5A9BC-1276-6444-9337-ABA83997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A9DDB-7383-5C43-BD67-1DD8289E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1120-D96E-A547-A4B6-FCE1BEF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7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F23A-DF1A-D84E-854B-28E0B79D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AF0CC-165F-124C-A616-9CECE1A8D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30B5-AF3C-0F40-9635-85D6D206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33EE0-5FDE-444E-9ACF-20954CDF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E7F1-678D-B147-8372-3271CF9F81ED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B6F05-F823-3341-B3D3-AB422439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65465-23AB-5441-8C3E-AA1145D6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1120-D96E-A547-A4B6-FCE1BEF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0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4437-036E-484A-8173-4FB5D872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393DD-ABB2-8049-99AD-D31A7852B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F461A-05FC-4F48-9915-661A89BEF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53986-9297-0644-A7B7-0C9119275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AB58A-2DFF-2249-A471-3A183245A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0BF3F-6C3F-CA46-9F1C-B6AAC2DD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E7F1-678D-B147-8372-3271CF9F81ED}" type="datetimeFigureOut">
              <a:rPr lang="en-US" smtClean="0"/>
              <a:t>1/6/20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9B5F6-30E6-8740-9C0E-EE405D6B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7AB01-5653-7043-8D83-E3059523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1120-D96E-A547-A4B6-FCE1BEF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1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5FC1-AB04-A040-BF3A-412ADA7F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DAFD0-B7B7-0940-B792-76D2CC8C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E7F1-678D-B147-8372-3271CF9F81ED}" type="datetimeFigureOut">
              <a:rPr lang="en-US" smtClean="0"/>
              <a:t>1/6/20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BF391-9800-3D46-AAD9-F4651205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2B822-4F85-F549-AF1F-1F3F5630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1120-D96E-A547-A4B6-FCE1BEF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EAA37-FE34-664D-A5FE-0E73C344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E7F1-678D-B147-8372-3271CF9F81ED}" type="datetimeFigureOut">
              <a:rPr lang="en-US" smtClean="0"/>
              <a:t>1/6/20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8C8AC-64D0-FA40-AA23-B99DE080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11329-F61A-9C4C-872A-15536CF0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1120-D96E-A547-A4B6-FCE1BEF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0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CD7E-0EF1-D349-AA64-848FC44C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1D15-74D7-0643-AD05-DD5EBB579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C84F6-7179-B847-AF47-8B28F90D6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F6FAB-74D2-214A-8A85-1CE31384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E7F1-678D-B147-8372-3271CF9F81ED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69911-ED6D-FB4E-A969-916D4B690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57A39-20D8-DE4E-A197-F9AA7B0B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1120-D96E-A547-A4B6-FCE1BEF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1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1D53-4F13-F84E-81C5-799D1B14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2CFD5-760A-6644-9CC3-33169D27B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65EBE-B68E-984D-820B-72B83C57C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A11FB-2DD6-A845-BAF7-2DBC94C1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E7F1-678D-B147-8372-3271CF9F81ED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312E0-FF23-FA44-A78E-D44304A4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ACE6A-AF30-7342-96D8-8993F330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1120-D96E-A547-A4B6-FCE1BEF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7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49924-2CAA-E440-B0C2-F6393301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41C68-2361-6543-8ED0-EC32831DF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22421-1CD8-1C48-BCA6-91460D89F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CE7F1-678D-B147-8372-3271CF9F81ED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0C4D2-2F88-BB42-9E28-2DA79B97D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8048A-16D2-B846-9C98-F724DBC09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E1120-D96E-A547-A4B6-FCE1BEFB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9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EAD0-8FE2-3442-B6C7-76C5EFBB8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Participant Demographics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B8F77-A9F4-1E4B-BB87-C7FC1958DA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3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4F0F6A-F37B-564B-AFB8-D3C3E0BA4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802" y="1690688"/>
            <a:ext cx="3681046" cy="4351338"/>
          </a:xfrm>
        </p:spPr>
        <p:txBody>
          <a:bodyPr/>
          <a:lstStyle/>
          <a:p>
            <a:r>
              <a:rPr lang="en-US" dirty="0"/>
              <a:t>42% of participants did not indicate which country they are from</a:t>
            </a:r>
          </a:p>
          <a:p>
            <a:r>
              <a:rPr lang="en-US" dirty="0"/>
              <a:t>75 total countries represented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4960DD-6293-D240-A0E5-1B5C5AFF0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209" y="759841"/>
            <a:ext cx="8012791" cy="601393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6B1DA05-C67E-594E-B2CF-2EAEEEA5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Participant Countries</a:t>
            </a:r>
          </a:p>
        </p:txBody>
      </p:sp>
    </p:spTree>
    <p:extLst>
      <p:ext uri="{BB962C8B-B14F-4D97-AF65-F5344CB8AC3E}">
        <p14:creationId xmlns:p14="http://schemas.microsoft.com/office/powerpoint/2010/main" val="94746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EE82D2-ACFB-424F-B07D-D7F10C1CF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905" y="1584660"/>
            <a:ext cx="4142874" cy="4351338"/>
          </a:xfrm>
        </p:spPr>
        <p:txBody>
          <a:bodyPr/>
          <a:lstStyle/>
          <a:p>
            <a:r>
              <a:rPr lang="en-US" dirty="0"/>
              <a:t>A visible increase can be seen in Oct. 2019, when the competition started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0C4D4-EC6F-6E45-BABE-1885AD497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6" t="22222" r="20452" b="22105"/>
          <a:stretch/>
        </p:blipFill>
        <p:spPr>
          <a:xfrm>
            <a:off x="5418221" y="1248246"/>
            <a:ext cx="6485021" cy="561249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7024FD0-23A9-7740-9CDD-0C8F6C4D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When Participants Joined Kaggle</a:t>
            </a:r>
          </a:p>
        </p:txBody>
      </p:sp>
    </p:spTree>
    <p:extLst>
      <p:ext uri="{BB962C8B-B14F-4D97-AF65-F5344CB8AC3E}">
        <p14:creationId xmlns:p14="http://schemas.microsoft.com/office/powerpoint/2010/main" val="327245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9A00-8C72-B348-A948-8CA9DEF9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 of Participant Kaggle ”Ranking”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E7CAE2-568F-434F-9080-9E4718236D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47" t="22223" r="17937" b="23040"/>
          <a:stretch/>
        </p:blipFill>
        <p:spPr>
          <a:xfrm>
            <a:off x="5984325" y="1690688"/>
            <a:ext cx="6207675" cy="494080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7958AC-CAB1-E747-853B-5FE54FC4B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6116" cy="4351338"/>
          </a:xfrm>
        </p:spPr>
        <p:txBody>
          <a:bodyPr/>
          <a:lstStyle/>
          <a:p>
            <a:r>
              <a:rPr lang="en-US" dirty="0"/>
              <a:t>Over 50% of participants are “novices”</a:t>
            </a:r>
          </a:p>
          <a:p>
            <a:r>
              <a:rPr lang="en-US" dirty="0"/>
              <a:t>This figures pairs well with the figure on the next slide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1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9A00-8C72-B348-A948-8CA9DEF9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Vs. # Competitions For All Participants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ECBC5A-F01C-5E43-8BF5-BA53E8D22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814" y="1353804"/>
            <a:ext cx="7161986" cy="5375374"/>
          </a:xfrm>
        </p:spPr>
      </p:pic>
    </p:spTree>
    <p:extLst>
      <p:ext uri="{BB962C8B-B14F-4D97-AF65-F5344CB8AC3E}">
        <p14:creationId xmlns:p14="http://schemas.microsoft.com/office/powerpoint/2010/main" val="172964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74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Participant Demographics</vt:lpstr>
      <vt:lpstr>Participant Countries</vt:lpstr>
      <vt:lpstr>When Participants Joined Kaggle</vt:lpstr>
      <vt:lpstr>Distribution of Participant Kaggle ”Ranking”</vt:lpstr>
      <vt:lpstr>Rank Vs. # Competitions For All Participants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Michael Roth</dc:creator>
  <cp:lastModifiedBy>Jonathan Michael Roth</cp:lastModifiedBy>
  <cp:revision>5</cp:revision>
  <dcterms:created xsi:type="dcterms:W3CDTF">2020-01-06T08:18:21Z</dcterms:created>
  <dcterms:modified xsi:type="dcterms:W3CDTF">2020-01-06T09:02:25Z</dcterms:modified>
</cp:coreProperties>
</file>