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uds345.github.io/Home-Pag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F3D4-9185-AAE4-B53B-B73E5B9C4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969213"/>
          </a:xfrm>
        </p:spPr>
        <p:txBody>
          <a:bodyPr>
            <a:normAutofit/>
          </a:bodyPr>
          <a:lstStyle/>
          <a:p>
            <a:r>
              <a:rPr lang="en-US" sz="5400" dirty="0"/>
              <a:t>TECH QUADS</a:t>
            </a:r>
            <a:endParaRPr lang="en-ZA" sz="5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4154D3-A2BB-2C65-AB2F-4CCC21F1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93351"/>
              </p:ext>
            </p:extLst>
          </p:nvPr>
        </p:nvGraphicFramePr>
        <p:xfrm>
          <a:off x="2417779" y="3429000"/>
          <a:ext cx="8637072" cy="19648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536">
                  <a:extLst>
                    <a:ext uri="{9D8B030D-6E8A-4147-A177-3AD203B41FA5}">
                      <a16:colId xmlns:a16="http://schemas.microsoft.com/office/drawing/2014/main" val="211712767"/>
                    </a:ext>
                  </a:extLst>
                </a:gridCol>
                <a:gridCol w="4318536">
                  <a:extLst>
                    <a:ext uri="{9D8B030D-6E8A-4147-A177-3AD203B41FA5}">
                      <a16:colId xmlns:a16="http://schemas.microsoft.com/office/drawing/2014/main" val="2864746019"/>
                    </a:ext>
                  </a:extLst>
                </a:gridCol>
              </a:tblGrid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9635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BANELE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XHAMLASHE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88319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INDIPHE  YONWABA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NONDLAZI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03416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SIPHELELE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GWABAVU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54631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ZISANDA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NODALI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438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9F80B3-16F7-4E63-23C5-72EF0144A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39510"/>
              </p:ext>
            </p:extLst>
          </p:nvPr>
        </p:nvGraphicFramePr>
        <p:xfrm>
          <a:off x="2448232" y="2964425"/>
          <a:ext cx="8568813" cy="4645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68813">
                  <a:extLst>
                    <a:ext uri="{9D8B030D-6E8A-4147-A177-3AD203B41FA5}">
                      <a16:colId xmlns:a16="http://schemas.microsoft.com/office/drawing/2014/main" val="2161004290"/>
                    </a:ext>
                  </a:extLst>
                </a:gridCol>
              </a:tblGrid>
              <a:tr h="464575">
                <a:tc>
                  <a:txBody>
                    <a:bodyPr/>
                    <a:lstStyle/>
                    <a:p>
                      <a:r>
                        <a:rPr lang="en-US" u="sng" dirty="0"/>
                        <a:t>GROUP MEMBERS</a:t>
                      </a:r>
                      <a:endParaRPr lang="en-Z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8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85CE-0177-064D-A29F-8659D6FC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62DD-82D1-3904-8126-AC6481E1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88515"/>
          </a:xfrm>
        </p:spPr>
        <p:txBody>
          <a:bodyPr/>
          <a:lstStyle/>
          <a:p>
            <a:r>
              <a:rPr lang="en-US" dirty="0"/>
              <a:t>What the website is about.</a:t>
            </a:r>
          </a:p>
          <a:p>
            <a:r>
              <a:rPr lang="en-US" dirty="0"/>
              <a:t>Who can use it.</a:t>
            </a:r>
          </a:p>
          <a:p>
            <a:r>
              <a:rPr lang="en-US" dirty="0"/>
              <a:t>Benefits of the website.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6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BAE7-F68F-B3B7-619D-9FA2CF93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3B64-467B-807A-9721-955CDAEE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JSFiddle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994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6E4B-470D-F6B4-6937-4A84B04D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E112-420B-0473-993F-ACDA91B3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link below to access the website:</a:t>
            </a:r>
            <a:endParaRPr lang="en-ZA" dirty="0"/>
          </a:p>
          <a:p>
            <a:r>
              <a:rPr lang="en-US" dirty="0">
                <a:hlinkClick r:id="rId2"/>
              </a:rPr>
              <a:t>Quads </a:t>
            </a:r>
            <a:r>
              <a:rPr lang="en-US" dirty="0" err="1">
                <a:hlinkClick r:id="rId2"/>
              </a:rPr>
              <a:t>Jewellers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8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B0B6-4BDC-B631-6C2E-AB5E5D63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487-00CE-ADBD-ECB4-FD35AD88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User-experience</a:t>
            </a:r>
          </a:p>
          <a:p>
            <a:r>
              <a:rPr lang="en-US" dirty="0"/>
              <a:t>Our values</a:t>
            </a:r>
          </a:p>
          <a:p>
            <a:r>
              <a:rPr lang="en-US" dirty="0"/>
              <a:t>Craftmanship, attention to detail &amp; dedication.</a:t>
            </a:r>
          </a:p>
          <a:p>
            <a:r>
              <a:rPr lang="en-US" dirty="0"/>
              <a:t>Be part of the family.</a:t>
            </a:r>
          </a:p>
        </p:txBody>
      </p:sp>
    </p:spTree>
    <p:extLst>
      <p:ext uri="{BB962C8B-B14F-4D97-AF65-F5344CB8AC3E}">
        <p14:creationId xmlns:p14="http://schemas.microsoft.com/office/powerpoint/2010/main" val="7432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36B7-CCD6-B884-7A9A-966A6B8D2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Q&amp;A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8716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70</TotalTime>
  <Words>77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TECH QUADS</vt:lpstr>
      <vt:lpstr>introduction</vt:lpstr>
      <vt:lpstr>Tools and technologies</vt:lpstr>
      <vt:lpstr>WEBSITE </vt:lpstr>
      <vt:lpstr>Conclusion</vt:lpstr>
      <vt:lpstr>          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Siphelele Gwabavu</dc:creator>
  <cp:lastModifiedBy>Siphelele Gwabavu</cp:lastModifiedBy>
  <cp:revision>2</cp:revision>
  <dcterms:created xsi:type="dcterms:W3CDTF">2025-02-26T07:23:52Z</dcterms:created>
  <dcterms:modified xsi:type="dcterms:W3CDTF">2025-02-26T12:56:43Z</dcterms:modified>
</cp:coreProperties>
</file>