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1891" y="3575739"/>
            <a:ext cx="3703321" cy="785516"/>
          </a:xfrm>
        </p:spPr>
        <p:txBody>
          <a:bodyPr>
            <a:normAutofit/>
          </a:bodyPr>
          <a:lstStyle/>
          <a:p>
            <a:r>
              <a:rPr lang="en-US" dirty="0"/>
              <a:t>Tech 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7729" y="4565171"/>
            <a:ext cx="3311647" cy="19521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participants:</a:t>
            </a:r>
          </a:p>
          <a:p>
            <a:r>
              <a:rPr lang="en-US" dirty="0">
                <a:solidFill>
                  <a:schemeClr val="tx1"/>
                </a:solidFill>
              </a:rPr>
              <a:t>1, Indiphe NONDLAZI</a:t>
            </a:r>
          </a:p>
          <a:p>
            <a:r>
              <a:rPr lang="en-US" dirty="0">
                <a:solidFill>
                  <a:schemeClr val="tx1"/>
                </a:solidFill>
              </a:rPr>
              <a:t>2, BANELE XHAMLASHE</a:t>
            </a:r>
          </a:p>
          <a:p>
            <a:r>
              <a:rPr lang="en-US" dirty="0">
                <a:solidFill>
                  <a:schemeClr val="tx1"/>
                </a:solidFill>
              </a:rPr>
              <a:t>3, ZISANDA NODALI</a:t>
            </a:r>
          </a:p>
          <a:p>
            <a:r>
              <a:rPr lang="en-US" dirty="0">
                <a:solidFill>
                  <a:schemeClr val="tx1"/>
                </a:solidFill>
              </a:rPr>
              <a:t>4, SIPHELELE GWABAVU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7432" y="1298448"/>
            <a:ext cx="5907671" cy="52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3D23-7148-D834-C220-6279C15C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D881-7421-7F15-7D6F-B71C2D05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About </a:t>
            </a:r>
            <a:r>
              <a:rPr lang="en-GB" dirty="0" err="1"/>
              <a:t>PlanIt</a:t>
            </a:r>
            <a:endParaRPr lang="en-GB" dirty="0"/>
          </a:p>
          <a:p>
            <a:r>
              <a:rPr lang="en-GB" dirty="0"/>
              <a:t>Target audience</a:t>
            </a:r>
          </a:p>
          <a:p>
            <a:r>
              <a:rPr lang="en-GB" dirty="0"/>
              <a:t>App benefits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6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C962AC-3432-089A-52ED-8DCA1A47B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8401-459A-BEEB-0CD4-ADD4F88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technologies used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6963-6A24-0AE5-0F4C-DFB934E1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r>
              <a:rPr lang="en-GB" dirty="0" err="1"/>
              <a:t>Tkinter</a:t>
            </a:r>
            <a:endParaRPr lang="en-GB" dirty="0"/>
          </a:p>
          <a:p>
            <a:r>
              <a:rPr lang="en-GB" dirty="0"/>
              <a:t>Firebase</a:t>
            </a:r>
          </a:p>
          <a:p>
            <a:r>
              <a:rPr lang="en-GB" dirty="0"/>
              <a:t>Flask</a:t>
            </a:r>
          </a:p>
          <a:p>
            <a:r>
              <a:rPr lang="en-GB" dirty="0"/>
              <a:t>VS Code</a:t>
            </a:r>
          </a:p>
          <a:p>
            <a:r>
              <a:rPr lang="en-GB" dirty="0" err="1"/>
              <a:t>Github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8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1F3EA-E7A1-7C00-87E3-809ABCEA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BCF0-1E06-1824-EEB5-B5253CD5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17" y="1946166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App demonstration 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5390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942B4-9904-56CD-19C4-77E54086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6C3F-8E20-4C87-2CEE-F4F7B223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79F7-7070-1AE7-7750-334740DB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App requirements</a:t>
            </a:r>
          </a:p>
          <a:p>
            <a:pPr lvl="1"/>
            <a:r>
              <a:rPr lang="en-GB" sz="1600" dirty="0"/>
              <a:t>Authentication</a:t>
            </a:r>
          </a:p>
          <a:p>
            <a:pPr lvl="1"/>
            <a:r>
              <a:rPr lang="en-GB" sz="1600" dirty="0"/>
              <a:t>Unique password generation</a:t>
            </a:r>
          </a:p>
          <a:p>
            <a:pPr lvl="1"/>
            <a:r>
              <a:rPr lang="en-US" sz="1600" dirty="0"/>
              <a:t>Ability to manage events, guest lists, and send invitations.</a:t>
            </a:r>
            <a:endParaRPr lang="en-GB" sz="1600" dirty="0"/>
          </a:p>
          <a:p>
            <a:r>
              <a:rPr lang="en-GB" sz="1800" dirty="0"/>
              <a:t>User experience</a:t>
            </a:r>
          </a:p>
          <a:p>
            <a:r>
              <a:rPr lang="en-GB" sz="1800" dirty="0"/>
              <a:t>Challenges</a:t>
            </a:r>
          </a:p>
          <a:p>
            <a:pPr lvl="1"/>
            <a:r>
              <a:rPr lang="en-GB" dirty="0"/>
              <a:t>Deployment</a:t>
            </a:r>
          </a:p>
          <a:p>
            <a:pPr lvl="1"/>
            <a:r>
              <a:rPr lang="en-GB" dirty="0"/>
              <a:t>Access tokens and reservations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642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2A0DC6-1065-B40A-687B-C07CC2BFA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63C6-116B-66A5-4F5F-9550E8F2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17" y="1946166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Q &amp; a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145235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{DD9DB242-C6F3-4E19-9F2A-D159CF94017A}tf33552983_win32</Template>
  <TotalTime>45</TotalTime>
  <Words>70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Tech quads</vt:lpstr>
      <vt:lpstr>iNTRODUCTION</vt:lpstr>
      <vt:lpstr>Tools and technologies used</vt:lpstr>
      <vt:lpstr>App demonstration 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Indiphe Nondlazi</dc:creator>
  <cp:lastModifiedBy>Indiphe Nondlazi</cp:lastModifiedBy>
  <cp:revision>4</cp:revision>
  <dcterms:created xsi:type="dcterms:W3CDTF">2025-05-08T18:01:12Z</dcterms:created>
  <dcterms:modified xsi:type="dcterms:W3CDTF">2025-05-09T07:50:16Z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