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5/8/2025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5/8/2025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black">
      <p:bgPr>
        <a:solidFill>
          <a:srgbClr val="FF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1891" y="3575739"/>
            <a:ext cx="3703321" cy="785516"/>
          </a:xfrm>
        </p:spPr>
        <p:txBody>
          <a:bodyPr>
            <a:normAutofit/>
          </a:bodyPr>
          <a:lstStyle/>
          <a:p>
            <a:r>
              <a:rPr lang="en-US" dirty="0"/>
              <a:t>Tech quads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7729" y="4565171"/>
            <a:ext cx="3311647" cy="195218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participants:</a:t>
            </a:r>
          </a:p>
          <a:p>
            <a:r>
              <a:rPr lang="en-US" dirty="0">
                <a:solidFill>
                  <a:schemeClr val="tx1"/>
                </a:solidFill>
              </a:rPr>
              <a:t>1, Indiphe NONDLAZI</a:t>
            </a:r>
          </a:p>
          <a:p>
            <a:r>
              <a:rPr lang="en-US" dirty="0">
                <a:solidFill>
                  <a:schemeClr val="tx1"/>
                </a:solidFill>
              </a:rPr>
              <a:t>2, BANELE XHAMLASHE</a:t>
            </a:r>
          </a:p>
          <a:p>
            <a:r>
              <a:rPr lang="en-US" dirty="0">
                <a:solidFill>
                  <a:schemeClr val="tx1"/>
                </a:solidFill>
              </a:rPr>
              <a:t>3, ZISANDA NODALI</a:t>
            </a:r>
          </a:p>
          <a:p>
            <a:r>
              <a:rPr lang="en-US" dirty="0">
                <a:solidFill>
                  <a:schemeClr val="tx1"/>
                </a:solidFill>
              </a:rPr>
              <a:t>4, SIPHELELE GWABAVU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7432" y="1298448"/>
            <a:ext cx="5907671" cy="528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3D23-7148-D834-C220-6279C15C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iNTRODUCTION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1D881-7421-7F15-7D6F-B71C2D059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About </a:t>
            </a:r>
            <a:r>
              <a:rPr lang="en-GB" dirty="0" err="1"/>
              <a:t>PlanIt</a:t>
            </a:r>
            <a:endParaRPr lang="en-GB" dirty="0"/>
          </a:p>
          <a:p>
            <a:r>
              <a:rPr lang="en-GB" dirty="0"/>
              <a:t>Target audience</a:t>
            </a:r>
          </a:p>
          <a:p>
            <a:r>
              <a:rPr lang="en-GB" dirty="0"/>
              <a:t>App benefits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26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C962AC-3432-089A-52ED-8DCA1A47B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8401-459A-BEEB-0CD4-ADD4F880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and technologies used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F6963-6A24-0AE5-0F4C-DFB934E13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  <a:p>
            <a:r>
              <a:rPr lang="en-GB" dirty="0" err="1"/>
              <a:t>Tkinter</a:t>
            </a:r>
            <a:endParaRPr lang="en-GB" dirty="0"/>
          </a:p>
          <a:p>
            <a:r>
              <a:rPr lang="en-GB" dirty="0"/>
              <a:t>Firebase</a:t>
            </a:r>
          </a:p>
          <a:p>
            <a:r>
              <a:rPr lang="en-GB" dirty="0"/>
              <a:t>Flask</a:t>
            </a:r>
          </a:p>
          <a:p>
            <a:r>
              <a:rPr lang="en-GB" dirty="0"/>
              <a:t>VS Code</a:t>
            </a:r>
          </a:p>
          <a:p>
            <a:r>
              <a:rPr lang="en-GB" dirty="0" err="1"/>
              <a:t>Github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8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D1F3EA-E7A1-7C00-87E3-809ABCEA4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3BCF0-1E06-1824-EEB5-B5253CD5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817" y="1946166"/>
            <a:ext cx="11029616" cy="1188720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App demonstration </a:t>
            </a:r>
            <a:endParaRPr lang="en-ZA" sz="3600" dirty="0"/>
          </a:p>
        </p:txBody>
      </p:sp>
    </p:spTree>
    <p:extLst>
      <p:ext uri="{BB962C8B-B14F-4D97-AF65-F5344CB8AC3E}">
        <p14:creationId xmlns:p14="http://schemas.microsoft.com/office/powerpoint/2010/main" val="253907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6942B4-9904-56CD-19C4-77E54086A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6C3F-8E20-4C87-2CEE-F4F7B223D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679F7-7070-1AE7-7750-334740DBF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 requirements</a:t>
            </a:r>
          </a:p>
          <a:p>
            <a:r>
              <a:rPr lang="en-GB" dirty="0"/>
              <a:t>User-interface</a:t>
            </a:r>
          </a:p>
          <a:p>
            <a:r>
              <a:rPr lang="en-GB" dirty="0"/>
              <a:t>Authentication </a:t>
            </a:r>
          </a:p>
          <a:p>
            <a:r>
              <a:rPr lang="en-GB" dirty="0"/>
              <a:t>Challenges</a:t>
            </a:r>
          </a:p>
          <a:p>
            <a:pPr lvl="1"/>
            <a:r>
              <a:rPr lang="en-GB" dirty="0"/>
              <a:t>Deployment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9642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2A0DC6-1065-B40A-687B-C07CC2BFA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63C6-116B-66A5-4F5F-9550E8F24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817" y="1946166"/>
            <a:ext cx="11029616" cy="1188720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Q &amp; a</a:t>
            </a:r>
            <a:endParaRPr lang="en-ZA" sz="3600" dirty="0"/>
          </a:p>
        </p:txBody>
      </p:sp>
    </p:spTree>
    <p:extLst>
      <p:ext uri="{BB962C8B-B14F-4D97-AF65-F5344CB8AC3E}">
        <p14:creationId xmlns:p14="http://schemas.microsoft.com/office/powerpoint/2010/main" val="21452357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{DD9DB242-C6F3-4E19-9F2A-D159CF94017A}tf33552983_win32</Template>
  <TotalTime>43</TotalTime>
  <Words>50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Franklin Gothic Book</vt:lpstr>
      <vt:lpstr>Franklin Gothic Demi</vt:lpstr>
      <vt:lpstr>Wingdings 2</vt:lpstr>
      <vt:lpstr>DividendVTI</vt:lpstr>
      <vt:lpstr>Tech quads</vt:lpstr>
      <vt:lpstr>iNTRODUCTION</vt:lpstr>
      <vt:lpstr>Tools and technologies used</vt:lpstr>
      <vt:lpstr>App demonstration </vt:lpstr>
      <vt:lpstr>conclusion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Indiphe Nondlazi</dc:creator>
  <cp:lastModifiedBy>Indiphe Nondlazi</cp:lastModifiedBy>
  <cp:revision>1</cp:revision>
  <dcterms:created xsi:type="dcterms:W3CDTF">2025-05-08T18:01:12Z</dcterms:created>
  <dcterms:modified xsi:type="dcterms:W3CDTF">2025-05-08T18:44:58Z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