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68523" autoAdjust="0"/>
  </p:normalViewPr>
  <p:slideViewPr>
    <p:cSldViewPr snapToGrid="0">
      <p:cViewPr varScale="1">
        <p:scale>
          <a:sx n="58" d="100"/>
          <a:sy n="58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  <a:p>
            <a:endParaRPr lang="en-US" dirty="0"/>
          </a:p>
          <a:p>
            <a:r>
              <a:rPr lang="en-US" dirty="0"/>
              <a:t>Declare @userId int = 1;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su.SettingUserId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s.SettingValue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SettingUser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join Account a on </a:t>
            </a:r>
            <a:r>
              <a:rPr lang="en-US" dirty="0" err="1"/>
              <a:t>su.UserId</a:t>
            </a:r>
            <a:r>
              <a:rPr lang="en-US" dirty="0"/>
              <a:t> = </a:t>
            </a:r>
            <a:r>
              <a:rPr lang="en-US" dirty="0" err="1"/>
              <a:t>a.UserId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AppSetting</a:t>
            </a:r>
            <a:r>
              <a:rPr lang="en-US" dirty="0"/>
              <a:t> s on </a:t>
            </a:r>
            <a:r>
              <a:rPr lang="en-US" dirty="0" err="1"/>
              <a:t>su.SettingId</a:t>
            </a:r>
            <a:r>
              <a:rPr lang="en-US" dirty="0"/>
              <a:t> = </a:t>
            </a:r>
            <a:r>
              <a:rPr lang="en-US" dirty="0" err="1"/>
              <a:t>s.SettingId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a.UserId</a:t>
            </a:r>
            <a:r>
              <a:rPr lang="en-US" dirty="0"/>
              <a:t> =@userId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1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</a:t>
            </a:r>
            <a:r>
              <a:rPr lang="en-US"/>
              <a:t>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4CA4BF-A88B-86E5-85EB-B3B3E849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77" y="924805"/>
            <a:ext cx="8887178" cy="5244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AD1F9D-4AD4-AF1D-5EEB-9E7B47C81619}"/>
              </a:ext>
            </a:extLst>
          </p:cNvPr>
          <p:cNvSpPr/>
          <p:nvPr/>
        </p:nvSpPr>
        <p:spPr>
          <a:xfrm>
            <a:off x="2413710" y="1906990"/>
            <a:ext cx="6892355" cy="3274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0A11C-DD7C-A1AB-FC23-1B41A3961598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B01A2-5730-D7CD-D83D-525845C641EF}"/>
              </a:ext>
            </a:extLst>
          </p:cNvPr>
          <p:cNvCxnSpPr>
            <a:stCxn id="2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C45F61-8EFD-4774-B0E2-827D148DB702}"/>
              </a:ext>
            </a:extLst>
          </p:cNvPr>
          <p:cNvSpPr/>
          <p:nvPr/>
        </p:nvSpPr>
        <p:spPr>
          <a:xfrm>
            <a:off x="4242707" y="1999744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ABB86-BF3B-A957-0B9E-1A821FB66092}"/>
              </a:ext>
            </a:extLst>
          </p:cNvPr>
          <p:cNvSpPr txBox="1"/>
          <p:nvPr/>
        </p:nvSpPr>
        <p:spPr>
          <a:xfrm>
            <a:off x="7467600" y="227111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B12EEC2-088F-63B8-DBEB-76D99251F99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6903629" y="290596"/>
            <a:ext cx="1464856" cy="1953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8FF88C0-8D7B-457B-D1BD-F568BCA83888}"/>
              </a:ext>
            </a:extLst>
          </p:cNvPr>
          <p:cNvSpPr/>
          <p:nvPr/>
        </p:nvSpPr>
        <p:spPr>
          <a:xfrm>
            <a:off x="5878537" y="238966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B624A-2327-7732-4135-C87370E346A9}"/>
              </a:ext>
            </a:extLst>
          </p:cNvPr>
          <p:cNvSpPr txBox="1"/>
          <p:nvPr/>
        </p:nvSpPr>
        <p:spPr>
          <a:xfrm>
            <a:off x="2759528" y="2656978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0819C50-443A-A5DD-37D9-35F2ECA2C7FD}"/>
              </a:ext>
            </a:extLst>
          </p:cNvPr>
          <p:cNvCxnSpPr>
            <a:stCxn id="33" idx="2"/>
            <a:endCxn id="32" idx="7"/>
          </p:cNvCxnSpPr>
          <p:nvPr/>
        </p:nvCxnSpPr>
        <p:spPr>
          <a:xfrm rot="5400000" flipH="1" flipV="1">
            <a:off x="5384448" y="1088085"/>
            <a:ext cx="335967" cy="3417374"/>
          </a:xfrm>
          <a:prstGeom prst="curvedConnector5">
            <a:avLst>
              <a:gd name="adj1" fmla="val -68042"/>
              <a:gd name="adj2" fmla="val 45635"/>
              <a:gd name="adj3" fmla="val 1680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1EA8A-3AFE-1354-E079-BF93217C1C27}"/>
              </a:ext>
            </a:extLst>
          </p:cNvPr>
          <p:cNvSpPr txBox="1"/>
          <p:nvPr/>
        </p:nvSpPr>
        <p:spPr>
          <a:xfrm>
            <a:off x="9306066" y="30522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FFC7A02-1679-8EFA-CFC6-D3F041F90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4625" y="3206089"/>
            <a:ext cx="1194662" cy="918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616863-2FEE-5B69-0383-50937CDDA8FE}"/>
              </a:ext>
            </a:extLst>
          </p:cNvPr>
          <p:cNvSpPr/>
          <p:nvPr/>
        </p:nvSpPr>
        <p:spPr>
          <a:xfrm>
            <a:off x="2962275" y="2171700"/>
            <a:ext cx="1476375" cy="609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1A8A-D11A-49F5-3546-A087DDB304F3}"/>
              </a:ext>
            </a:extLst>
          </p:cNvPr>
          <p:cNvSpPr txBox="1"/>
          <p:nvPr/>
        </p:nvSpPr>
        <p:spPr>
          <a:xfrm>
            <a:off x="1566230" y="219075"/>
            <a:ext cx="196640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B832A4-1CB6-31E0-FE58-05E105E9D292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2294632" y="765869"/>
            <a:ext cx="1644848" cy="11668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A6FE5-C0F7-3AE8-A35A-E1214799D6AD}"/>
              </a:ext>
            </a:extLst>
          </p:cNvPr>
          <p:cNvSpPr/>
          <p:nvPr/>
        </p:nvSpPr>
        <p:spPr>
          <a:xfrm>
            <a:off x="2816352" y="2781300"/>
            <a:ext cx="1869948" cy="10775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828A1-FBB8-B7F8-98D9-124527F68941}"/>
              </a:ext>
            </a:extLst>
          </p:cNvPr>
          <p:cNvSpPr txBox="1"/>
          <p:nvPr/>
        </p:nvSpPr>
        <p:spPr>
          <a:xfrm>
            <a:off x="269146" y="3275110"/>
            <a:ext cx="12016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637DC7-5C73-ACDE-F90F-CDA37B4FC50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470821" y="3320075"/>
            <a:ext cx="1345531" cy="108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789F54-E19F-E8E2-637B-36D6811CBB15}"/>
              </a:ext>
            </a:extLst>
          </p:cNvPr>
          <p:cNvSpPr/>
          <p:nvPr/>
        </p:nvSpPr>
        <p:spPr>
          <a:xfrm>
            <a:off x="2886075" y="3858849"/>
            <a:ext cx="1676400" cy="41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4F96-C164-C167-7BF5-7C4D8663C46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3974AC-51AB-D95D-FF56-96D50AD8B03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076325" y="4012738"/>
            <a:ext cx="1809750" cy="52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9B26-76DB-2298-DDB6-8B8A4937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424C-7312-D49C-C8D0-2A148CD0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187E-B45D-7701-CE4E-E154C9A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741049"/>
            <a:ext cx="11211339" cy="54682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344CB9-2E2C-AAA9-557D-D6E25BB5DF84}"/>
              </a:ext>
            </a:extLst>
          </p:cNvPr>
          <p:cNvSpPr txBox="1"/>
          <p:nvPr/>
        </p:nvSpPr>
        <p:spPr>
          <a:xfrm>
            <a:off x="2418154" y="1270748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A784E-55D5-59F4-9CAD-897D39F88F79}"/>
              </a:ext>
            </a:extLst>
          </p:cNvPr>
          <p:cNvCxnSpPr>
            <a:cxnSpLocks/>
          </p:cNvCxnSpPr>
          <p:nvPr/>
        </p:nvCxnSpPr>
        <p:spPr>
          <a:xfrm>
            <a:off x="3541892" y="1578525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64822-03A4-8CAC-F91B-79E4533CE41E}"/>
              </a:ext>
            </a:extLst>
          </p:cNvPr>
          <p:cNvCxnSpPr>
            <a:cxnSpLocks/>
          </p:cNvCxnSpPr>
          <p:nvPr/>
        </p:nvCxnSpPr>
        <p:spPr>
          <a:xfrm flipV="1">
            <a:off x="1749288" y="4614880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03DDC-7C37-30A7-AB1F-685A91125140}"/>
              </a:ext>
            </a:extLst>
          </p:cNvPr>
          <p:cNvSpPr/>
          <p:nvPr/>
        </p:nvSpPr>
        <p:spPr>
          <a:xfrm>
            <a:off x="10329238" y="2638209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7675E-AEBB-86A5-ACCE-E286D27DABCB}"/>
              </a:ext>
            </a:extLst>
          </p:cNvPr>
          <p:cNvSpPr txBox="1"/>
          <p:nvPr/>
        </p:nvSpPr>
        <p:spPr>
          <a:xfrm>
            <a:off x="8951711" y="1270748"/>
            <a:ext cx="254337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view Setting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559B20-234B-02B6-6FCB-FBE607E09985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10223400" y="1578525"/>
            <a:ext cx="517488" cy="1059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6C22B1F-05DF-771D-F911-B453CEC58C71}"/>
              </a:ext>
            </a:extLst>
          </p:cNvPr>
          <p:cNvSpPr/>
          <p:nvPr/>
        </p:nvSpPr>
        <p:spPr>
          <a:xfrm>
            <a:off x="2349743" y="694899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C22670-34CF-9320-CE62-6376419A71F2}"/>
              </a:ext>
            </a:extLst>
          </p:cNvPr>
          <p:cNvSpPr txBox="1"/>
          <p:nvPr/>
        </p:nvSpPr>
        <p:spPr>
          <a:xfrm>
            <a:off x="8732255" y="158228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0ED54-48A1-7B5B-A919-3354CF5B1DC1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5138663" y="312117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FBA3B1B-9A00-8D09-F27A-9478BE861ECB}"/>
              </a:ext>
            </a:extLst>
          </p:cNvPr>
          <p:cNvSpPr/>
          <p:nvPr/>
        </p:nvSpPr>
        <p:spPr>
          <a:xfrm>
            <a:off x="2591600" y="215900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6E99C6-524C-4996-2482-859FA1D1934D}"/>
              </a:ext>
            </a:extLst>
          </p:cNvPr>
          <p:cNvSpPr txBox="1"/>
          <p:nvPr/>
        </p:nvSpPr>
        <p:spPr>
          <a:xfrm>
            <a:off x="1601650" y="1408861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08B1905-68AD-08C5-1932-3A6418008DC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872462" y="174288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03A6609-AD48-CD3B-DE93-84D9B9144869}"/>
              </a:ext>
            </a:extLst>
          </p:cNvPr>
          <p:cNvSpPr/>
          <p:nvPr/>
        </p:nvSpPr>
        <p:spPr>
          <a:xfrm>
            <a:off x="2954590" y="2159020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23461-33B9-176A-0971-CAD01F743149}"/>
              </a:ext>
            </a:extLst>
          </p:cNvPr>
          <p:cNvSpPr txBox="1"/>
          <p:nvPr/>
        </p:nvSpPr>
        <p:spPr>
          <a:xfrm>
            <a:off x="1515925" y="2199436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234D264-18FB-3372-B0D9-2445B11C8A0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2256618" y="2159020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2576FE1-E358-6136-B8C5-4039212C878D}"/>
              </a:ext>
            </a:extLst>
          </p:cNvPr>
          <p:cNvSpPr/>
          <p:nvPr/>
        </p:nvSpPr>
        <p:spPr>
          <a:xfrm>
            <a:off x="2623203" y="3345939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CBF443-8699-28B8-39B6-63B0DBA4525D}"/>
              </a:ext>
            </a:extLst>
          </p:cNvPr>
          <p:cNvSpPr txBox="1"/>
          <p:nvPr/>
        </p:nvSpPr>
        <p:spPr>
          <a:xfrm>
            <a:off x="1673087" y="2938480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3AC6BFD-B8EE-1DA0-920E-F2CC4A021BE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244318" y="3145914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83F588-EECD-A23F-3CC8-7AD9772F557A}"/>
              </a:ext>
            </a:extLst>
          </p:cNvPr>
          <p:cNvSpPr/>
          <p:nvPr/>
        </p:nvSpPr>
        <p:spPr>
          <a:xfrm>
            <a:off x="2955254" y="3355571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16A23F-9818-3F2A-7CBA-B7929D961378}"/>
              </a:ext>
            </a:extLst>
          </p:cNvPr>
          <p:cNvSpPr txBox="1"/>
          <p:nvPr/>
        </p:nvSpPr>
        <p:spPr>
          <a:xfrm>
            <a:off x="1626254" y="3475150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5FB3BC4-BF77-79F6-A2FC-EA1338F4B839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2302529" y="3598459"/>
            <a:ext cx="1403482" cy="30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1F09A4A-DDB2-A9A5-4626-35FF8253562B}"/>
              </a:ext>
            </a:extLst>
          </p:cNvPr>
          <p:cNvSpPr/>
          <p:nvPr/>
        </p:nvSpPr>
        <p:spPr>
          <a:xfrm>
            <a:off x="6057658" y="3363429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59A9F3-2FFA-FDD2-BF16-8DDC3C2D7698}"/>
              </a:ext>
            </a:extLst>
          </p:cNvPr>
          <p:cNvSpPr txBox="1"/>
          <p:nvPr/>
        </p:nvSpPr>
        <p:spPr>
          <a:xfrm>
            <a:off x="5425937" y="2675686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257BF11-1EFE-3462-6959-3C09EC4DD4EF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>
            <a:off x="6824720" y="3154177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FBF888-479E-7CD9-B9AB-6D8C9159DD99}"/>
              </a:ext>
            </a:extLst>
          </p:cNvPr>
          <p:cNvSpPr/>
          <p:nvPr/>
        </p:nvSpPr>
        <p:spPr>
          <a:xfrm>
            <a:off x="8632741" y="337291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C3565F-A978-3539-8FD0-8EF5BF178CD4}"/>
              </a:ext>
            </a:extLst>
          </p:cNvPr>
          <p:cNvSpPr txBox="1"/>
          <p:nvPr/>
        </p:nvSpPr>
        <p:spPr>
          <a:xfrm>
            <a:off x="8347732" y="2675686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7017009-5EE3-2C06-671A-6AD0FCD5FC8C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9120898" y="309014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2FA039-AED0-1A7D-7EAB-79DAB5A7ABA9}"/>
              </a:ext>
            </a:extLst>
          </p:cNvPr>
          <p:cNvSpPr/>
          <p:nvPr/>
        </p:nvSpPr>
        <p:spPr>
          <a:xfrm>
            <a:off x="9711604" y="3345939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D1335-8503-48A0-3041-32E9ECF5CA1B}"/>
              </a:ext>
            </a:extLst>
          </p:cNvPr>
          <p:cNvSpPr txBox="1"/>
          <p:nvPr/>
        </p:nvSpPr>
        <p:spPr>
          <a:xfrm>
            <a:off x="8254122" y="1629897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5A19DD1B-CD92-24DA-744C-4073AB65B773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rot="16200000" flipH="1">
            <a:off x="8803400" y="1821783"/>
            <a:ext cx="1408265" cy="16400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6DD-C131-F968-C14F-5C478627CFC1}"/>
              </a:ext>
            </a:extLst>
          </p:cNvPr>
          <p:cNvSpPr txBox="1"/>
          <p:nvPr/>
        </p:nvSpPr>
        <p:spPr>
          <a:xfrm>
            <a:off x="-147637" y="5426203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312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338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Khiem Bui Duc</cp:lastModifiedBy>
  <cp:revision>14</cp:revision>
  <dcterms:created xsi:type="dcterms:W3CDTF">2025-07-22T07:27:16Z</dcterms:created>
  <dcterms:modified xsi:type="dcterms:W3CDTF">2025-08-06T22:08:40Z</dcterms:modified>
</cp:coreProperties>
</file>