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/6DGsVLLJF0qk1udMsmQM7s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68523" autoAdjust="0"/>
  </p:normalViewPr>
  <p:slideViewPr>
    <p:cSldViewPr snapToGrid="0">
      <p:cViewPr varScale="1">
        <p:scale>
          <a:sx n="72" d="100"/>
          <a:sy n="72" d="100"/>
        </p:scale>
        <p:origin x="10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1.Select User Information</a:t>
            </a:r>
          </a:p>
          <a:p>
            <a:endParaRPr lang="en-US" dirty="0"/>
          </a:p>
          <a:p>
            <a:r>
              <a:rPr lang="en-US" dirty="0"/>
              <a:t>Declare @userId int = 1</a:t>
            </a:r>
          </a:p>
          <a:p>
            <a:r>
              <a:rPr lang="en-US" dirty="0"/>
              <a:t> select 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a.Email</a:t>
            </a:r>
            <a:r>
              <a:rPr lang="en-US" dirty="0"/>
              <a:t> as Email</a:t>
            </a:r>
          </a:p>
          <a:p>
            <a:r>
              <a:rPr lang="en-US" dirty="0"/>
              <a:t> from Account a</a:t>
            </a:r>
          </a:p>
          <a:p>
            <a:r>
              <a:rPr lang="en-US" dirty="0"/>
              <a:t> where </a:t>
            </a:r>
            <a:r>
              <a:rPr lang="en-US" dirty="0" err="1"/>
              <a:t>a.UserId</a:t>
            </a:r>
            <a:r>
              <a:rPr lang="en-US" dirty="0"/>
              <a:t> =@userId </a:t>
            </a:r>
          </a:p>
        </p:txBody>
      </p:sp>
    </p:spTree>
    <p:extLst>
      <p:ext uri="{BB962C8B-B14F-4D97-AF65-F5344CB8AC3E}">
        <p14:creationId xmlns:p14="http://schemas.microsoft.com/office/powerpoint/2010/main" val="309811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r>
              <a:rPr lang="en-US" dirty="0"/>
              <a:t>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0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User have been Banned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Product of login User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Select Login User Setting </a:t>
            </a:r>
          </a:p>
          <a:p>
            <a:endParaRPr lang="en-US" dirty="0"/>
          </a:p>
          <a:p>
            <a:r>
              <a:rPr lang="en-US" dirty="0"/>
              <a:t>Declare @userId int = 1;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su.SettingUserId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s.SettingKey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s.SettingValue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SettingUser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join Account a on </a:t>
            </a:r>
            <a:r>
              <a:rPr lang="en-US" dirty="0" err="1"/>
              <a:t>su.UserId</a:t>
            </a:r>
            <a:r>
              <a:rPr lang="en-US" dirty="0"/>
              <a:t> = </a:t>
            </a:r>
            <a:r>
              <a:rPr lang="en-US" dirty="0" err="1"/>
              <a:t>a.UserId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AppSetting</a:t>
            </a:r>
            <a:r>
              <a:rPr lang="en-US" dirty="0"/>
              <a:t> s on </a:t>
            </a:r>
            <a:r>
              <a:rPr lang="en-US" dirty="0" err="1"/>
              <a:t>su.SettingId</a:t>
            </a:r>
            <a:r>
              <a:rPr lang="en-US" dirty="0"/>
              <a:t> = </a:t>
            </a:r>
            <a:r>
              <a:rPr lang="en-US" dirty="0" err="1"/>
              <a:t>s.SettingId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a.UserId</a:t>
            </a:r>
            <a:r>
              <a:rPr lang="en-US" dirty="0"/>
              <a:t> =@userId</a:t>
            </a:r>
          </a:p>
        </p:txBody>
      </p:sp>
    </p:spTree>
    <p:extLst>
      <p:ext uri="{BB962C8B-B14F-4D97-AF65-F5344CB8AC3E}">
        <p14:creationId xmlns:p14="http://schemas.microsoft.com/office/powerpoint/2010/main" val="400701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Full-Text Search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  <a:p>
            <a:r>
              <a:rPr lang="en-US" dirty="0"/>
              <a:t>-Select Login User View Setting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641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Action Log of Folder and File</a:t>
            </a:r>
          </a:p>
        </p:txBody>
      </p:sp>
    </p:spTree>
    <p:extLst>
      <p:ext uri="{BB962C8B-B14F-4D97-AF65-F5344CB8AC3E}">
        <p14:creationId xmlns:p14="http://schemas.microsoft.com/office/powerpoint/2010/main" val="96516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Login User’s File/Folder</a:t>
            </a:r>
          </a:p>
        </p:txBody>
      </p:sp>
    </p:spTree>
    <p:extLst>
      <p:ext uri="{BB962C8B-B14F-4D97-AF65-F5344CB8AC3E}">
        <p14:creationId xmlns:p14="http://schemas.microsoft.com/office/powerpoint/2010/main" val="80522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  <a:p>
            <a:r>
              <a:rPr lang="en-US" dirty="0"/>
              <a:t>Sort by </a:t>
            </a:r>
            <a:r>
              <a:rPr lang="en-US" dirty="0" err="1"/>
              <a:t>FileType</a:t>
            </a:r>
            <a:endParaRPr lang="en-US" dirty="0"/>
          </a:p>
          <a:p>
            <a:r>
              <a:rPr lang="en-US" dirty="0"/>
              <a:t>Sort by Owner</a:t>
            </a:r>
          </a:p>
          <a:p>
            <a:r>
              <a:rPr lang="en-US" dirty="0"/>
              <a:t>Sort by Action Recent</a:t>
            </a:r>
          </a:p>
        </p:txBody>
      </p:sp>
    </p:spTree>
    <p:extLst>
      <p:ext uri="{BB962C8B-B14F-4D97-AF65-F5344CB8AC3E}">
        <p14:creationId xmlns:p14="http://schemas.microsoft.com/office/powerpoint/2010/main" val="389604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which  recent 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stared file/folder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were deleted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4CA4BF-A88B-86E5-85EB-B3B3E8498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77" y="924805"/>
            <a:ext cx="8887178" cy="52444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8AD1F9D-4AD4-AF1D-5EEB-9E7B47C81619}"/>
              </a:ext>
            </a:extLst>
          </p:cNvPr>
          <p:cNvSpPr/>
          <p:nvPr/>
        </p:nvSpPr>
        <p:spPr>
          <a:xfrm>
            <a:off x="2413710" y="1906990"/>
            <a:ext cx="6892355" cy="32746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0A11C-DD7C-A1AB-FC23-1B41A3961598}"/>
              </a:ext>
            </a:extLst>
          </p:cNvPr>
          <p:cNvSpPr txBox="1"/>
          <p:nvPr/>
        </p:nvSpPr>
        <p:spPr>
          <a:xfrm>
            <a:off x="511629" y="381000"/>
            <a:ext cx="44958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User information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6B01A2-5730-D7CD-D83D-525845C641EF}"/>
              </a:ext>
            </a:extLst>
          </p:cNvPr>
          <p:cNvCxnSpPr>
            <a:stCxn id="27" idx="2"/>
          </p:cNvCxnSpPr>
          <p:nvPr/>
        </p:nvCxnSpPr>
        <p:spPr>
          <a:xfrm>
            <a:off x="2759529" y="688777"/>
            <a:ext cx="2966357" cy="111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C45F61-8EFD-4774-B0E2-827D148DB702}"/>
              </a:ext>
            </a:extLst>
          </p:cNvPr>
          <p:cNvSpPr/>
          <p:nvPr/>
        </p:nvSpPr>
        <p:spPr>
          <a:xfrm>
            <a:off x="4242707" y="1999744"/>
            <a:ext cx="4833257" cy="561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ABB86-BF3B-A957-0B9E-1A821FB66092}"/>
              </a:ext>
            </a:extLst>
          </p:cNvPr>
          <p:cNvSpPr txBox="1"/>
          <p:nvPr/>
        </p:nvSpPr>
        <p:spPr>
          <a:xfrm>
            <a:off x="7467600" y="227111"/>
            <a:ext cx="229035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B12EEC2-088F-63B8-DBEB-76D99251F999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5400000">
            <a:off x="6903629" y="290596"/>
            <a:ext cx="1464856" cy="1953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8FF88C0-8D7B-457B-D1BD-F568BCA83888}"/>
              </a:ext>
            </a:extLst>
          </p:cNvPr>
          <p:cNvSpPr/>
          <p:nvPr/>
        </p:nvSpPr>
        <p:spPr>
          <a:xfrm>
            <a:off x="5878537" y="2389661"/>
            <a:ext cx="1619795" cy="1632858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B624A-2327-7732-4135-C87370E346A9}"/>
              </a:ext>
            </a:extLst>
          </p:cNvPr>
          <p:cNvSpPr txBox="1"/>
          <p:nvPr/>
        </p:nvSpPr>
        <p:spPr>
          <a:xfrm>
            <a:off x="2759528" y="2656978"/>
            <a:ext cx="216843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Avatar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0819C50-443A-A5DD-37D9-35F2ECA2C7FD}"/>
              </a:ext>
            </a:extLst>
          </p:cNvPr>
          <p:cNvCxnSpPr>
            <a:stCxn id="33" idx="2"/>
            <a:endCxn id="32" idx="7"/>
          </p:cNvCxnSpPr>
          <p:nvPr/>
        </p:nvCxnSpPr>
        <p:spPr>
          <a:xfrm rot="5400000" flipH="1" flipV="1">
            <a:off x="5384448" y="1088085"/>
            <a:ext cx="335967" cy="3417374"/>
          </a:xfrm>
          <a:prstGeom prst="curvedConnector5">
            <a:avLst>
              <a:gd name="adj1" fmla="val -68042"/>
              <a:gd name="adj2" fmla="val 45635"/>
              <a:gd name="adj3" fmla="val 1680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91EA8A-3AFE-1354-E079-BF93217C1C27}"/>
              </a:ext>
            </a:extLst>
          </p:cNvPr>
          <p:cNvSpPr txBox="1"/>
          <p:nvPr/>
        </p:nvSpPr>
        <p:spPr>
          <a:xfrm>
            <a:off x="9306066" y="3052200"/>
            <a:ext cx="24670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UserName</a:t>
            </a:r>
            <a:endParaRPr lang="en-US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FFC7A02-1679-8EFA-CFC6-D3F041F904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4625" y="3206089"/>
            <a:ext cx="1194662" cy="9182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C9406-A0C6-668E-0124-E574FB99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287"/>
            <a:ext cx="12192000" cy="207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09357-EA7B-E29A-B101-B82E9C6FAB1D}"/>
              </a:ext>
            </a:extLst>
          </p:cNvPr>
          <p:cNvSpPr/>
          <p:nvPr/>
        </p:nvSpPr>
        <p:spPr>
          <a:xfrm>
            <a:off x="1581912" y="3429000"/>
            <a:ext cx="1947672" cy="402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CB2C-2490-8147-1DF4-8C6F597CC3D8}"/>
              </a:ext>
            </a:extLst>
          </p:cNvPr>
          <p:cNvSpPr txBox="1"/>
          <p:nvPr/>
        </p:nvSpPr>
        <p:spPr>
          <a:xfrm>
            <a:off x="6382512" y="475488"/>
            <a:ext cx="3730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92DEA-409A-AE17-5B57-EE976A6F953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555748" y="783265"/>
            <a:ext cx="5692140" cy="264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19941-1EB5-8552-5EF2-8AC6F7D8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4" y="664867"/>
            <a:ext cx="7392432" cy="5144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5A0E8-17AC-3EC2-ECC0-27FAD03576E1}"/>
              </a:ext>
            </a:extLst>
          </p:cNvPr>
          <p:cNvSpPr/>
          <p:nvPr/>
        </p:nvSpPr>
        <p:spPr>
          <a:xfrm>
            <a:off x="2752344" y="4663440"/>
            <a:ext cx="3703320" cy="393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78AE-63D8-51B2-3FD1-66B49DC5027F}"/>
              </a:ext>
            </a:extLst>
          </p:cNvPr>
          <p:cNvSpPr txBox="1"/>
          <p:nvPr/>
        </p:nvSpPr>
        <p:spPr>
          <a:xfrm>
            <a:off x="658368" y="1901952"/>
            <a:ext cx="3319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9687A-C2C1-29D7-B544-88D61AB687D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18004" y="2425172"/>
            <a:ext cx="2286000" cy="223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286FD-F8F1-0CBA-BB27-3EA24B37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0" y="123363"/>
            <a:ext cx="9059539" cy="66112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57B37-EEFE-D23C-E5AC-DD78AB19AA11}"/>
              </a:ext>
            </a:extLst>
          </p:cNvPr>
          <p:cNvSpPr/>
          <p:nvPr/>
        </p:nvSpPr>
        <p:spPr>
          <a:xfrm>
            <a:off x="2240280" y="1810512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B8C41-0538-308E-05CF-71A04B33BE39}"/>
              </a:ext>
            </a:extLst>
          </p:cNvPr>
          <p:cNvSpPr txBox="1"/>
          <p:nvPr/>
        </p:nvSpPr>
        <p:spPr>
          <a:xfrm>
            <a:off x="173736" y="850392"/>
            <a:ext cx="26426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44D3A-11E4-9B99-5464-A041D510E8DD}"/>
              </a:ext>
            </a:extLst>
          </p:cNvPr>
          <p:cNvCxnSpPr>
            <a:stCxn id="7" idx="2"/>
            <a:endCxn id="6" idx="1"/>
          </p:cNvCxnSpPr>
          <p:nvPr/>
        </p:nvCxnSpPr>
        <p:spPr>
          <a:xfrm>
            <a:off x="1495044" y="1158169"/>
            <a:ext cx="745236" cy="311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AA1DA-82EB-35CA-60F7-3F3F6FC2CA9C}"/>
              </a:ext>
            </a:extLst>
          </p:cNvPr>
          <p:cNvSpPr/>
          <p:nvPr/>
        </p:nvSpPr>
        <p:spPr>
          <a:xfrm>
            <a:off x="4142232" y="960120"/>
            <a:ext cx="4169664" cy="850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8F969-1F1E-411C-DC0F-082019E3C885}"/>
              </a:ext>
            </a:extLst>
          </p:cNvPr>
          <p:cNvSpPr txBox="1"/>
          <p:nvPr/>
        </p:nvSpPr>
        <p:spPr>
          <a:xfrm>
            <a:off x="8659368" y="365760"/>
            <a:ext cx="30815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ECC1C-F876-8BBB-0A5D-2F5C69D192AC}"/>
              </a:ext>
            </a:extLst>
          </p:cNvPr>
          <p:cNvCxnSpPr/>
          <p:nvPr/>
        </p:nvCxnSpPr>
        <p:spPr>
          <a:xfrm flipH="1">
            <a:off x="8311896" y="673537"/>
            <a:ext cx="1883664" cy="6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616863-2FEE-5B69-0383-50937CDDA8FE}"/>
              </a:ext>
            </a:extLst>
          </p:cNvPr>
          <p:cNvSpPr/>
          <p:nvPr/>
        </p:nvSpPr>
        <p:spPr>
          <a:xfrm>
            <a:off x="2962275" y="2171700"/>
            <a:ext cx="1476375" cy="609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41A8A-D11A-49F5-3546-A087DDB304F3}"/>
              </a:ext>
            </a:extLst>
          </p:cNvPr>
          <p:cNvSpPr txBox="1"/>
          <p:nvPr/>
        </p:nvSpPr>
        <p:spPr>
          <a:xfrm>
            <a:off x="1566230" y="219075"/>
            <a:ext cx="196640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Item name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6B832A4-1CB6-31E0-FE58-05E105E9D292}"/>
              </a:ext>
            </a:extLst>
          </p:cNvPr>
          <p:cNvCxnSpPr>
            <a:endCxn id="2" idx="0"/>
          </p:cNvCxnSpPr>
          <p:nvPr/>
        </p:nvCxnSpPr>
        <p:spPr>
          <a:xfrm rot="16200000" flipH="1">
            <a:off x="2294632" y="765869"/>
            <a:ext cx="1644848" cy="11668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A6FE5-C0F7-3AE8-A35A-E1214799D6AD}"/>
              </a:ext>
            </a:extLst>
          </p:cNvPr>
          <p:cNvSpPr/>
          <p:nvPr/>
        </p:nvSpPr>
        <p:spPr>
          <a:xfrm>
            <a:off x="2816352" y="2781300"/>
            <a:ext cx="1869948" cy="107754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828A1-FBB8-B7F8-98D9-124527F68941}"/>
              </a:ext>
            </a:extLst>
          </p:cNvPr>
          <p:cNvSpPr txBox="1"/>
          <p:nvPr/>
        </p:nvSpPr>
        <p:spPr>
          <a:xfrm>
            <a:off x="269146" y="3275110"/>
            <a:ext cx="12016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3637DC7-5C73-ACDE-F90F-CDA37B4FC50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1470821" y="3320075"/>
            <a:ext cx="1345531" cy="1089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789F54-E19F-E8E2-637B-36D6811CBB15}"/>
              </a:ext>
            </a:extLst>
          </p:cNvPr>
          <p:cNvSpPr/>
          <p:nvPr/>
        </p:nvSpPr>
        <p:spPr>
          <a:xfrm>
            <a:off x="2886075" y="3858849"/>
            <a:ext cx="1676400" cy="41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44F96-C164-C167-7BF5-7C4D8663C46A}"/>
              </a:ext>
            </a:extLst>
          </p:cNvPr>
          <p:cNvSpPr txBox="1"/>
          <p:nvPr/>
        </p:nvSpPr>
        <p:spPr>
          <a:xfrm>
            <a:off x="409575" y="3858849"/>
            <a:ext cx="6667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3974AC-51AB-D95D-FF56-96D50AD8B038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076325" y="4012738"/>
            <a:ext cx="1809750" cy="529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2E9D4-F214-6605-25BC-E9C7427B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0" y="0"/>
            <a:ext cx="9882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8EAF8-FC11-EC48-0D70-E353125B019B}"/>
              </a:ext>
            </a:extLst>
          </p:cNvPr>
          <p:cNvSpPr/>
          <p:nvPr/>
        </p:nvSpPr>
        <p:spPr>
          <a:xfrm>
            <a:off x="3172968" y="1563624"/>
            <a:ext cx="3017520" cy="5157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7AC5-3A83-522B-8FDC-51209CD6C98E}"/>
              </a:ext>
            </a:extLst>
          </p:cNvPr>
          <p:cNvSpPr txBox="1"/>
          <p:nvPr/>
        </p:nvSpPr>
        <p:spPr>
          <a:xfrm>
            <a:off x="6885432" y="713232"/>
            <a:ext cx="363016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Setting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976B51-CDCE-C8BB-584A-9B4ED3823C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190488" y="1021009"/>
            <a:ext cx="2542032" cy="312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B236B4-6BA7-3B53-E3D6-2C243EA530ED}"/>
              </a:ext>
            </a:extLst>
          </p:cNvPr>
          <p:cNvSpPr/>
          <p:nvPr/>
        </p:nvSpPr>
        <p:spPr>
          <a:xfrm>
            <a:off x="3357154" y="1724297"/>
            <a:ext cx="1293223" cy="391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6DE70-13E8-9E24-DBC8-76C0D5316F7B}"/>
              </a:ext>
            </a:extLst>
          </p:cNvPr>
          <p:cNvSpPr txBox="1"/>
          <p:nvPr/>
        </p:nvSpPr>
        <p:spPr>
          <a:xfrm>
            <a:off x="1292569" y="2024743"/>
            <a:ext cx="141078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key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E9B72B2-5670-2372-7D31-99B79BF42CF2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703358" y="1920240"/>
            <a:ext cx="653796" cy="25839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605AA4-C252-55AC-689B-952F4A6436F0}"/>
              </a:ext>
            </a:extLst>
          </p:cNvPr>
          <p:cNvSpPr/>
          <p:nvPr/>
        </p:nvSpPr>
        <p:spPr>
          <a:xfrm>
            <a:off x="3357154" y="2116183"/>
            <a:ext cx="1293223" cy="653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C4F01-9552-B249-3587-7205A942735C}"/>
              </a:ext>
            </a:extLst>
          </p:cNvPr>
          <p:cNvSpPr txBox="1"/>
          <p:nvPr/>
        </p:nvSpPr>
        <p:spPr>
          <a:xfrm>
            <a:off x="1292569" y="2769326"/>
            <a:ext cx="172495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Value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DCAB130-E155-C2F6-66A6-082032993DCE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2939143" y="2521132"/>
            <a:ext cx="496388" cy="3396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9B26-76DB-2298-DDB6-8B8A4937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424C-7312-D49C-C8D0-2A148CD0D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E187E-B45D-7701-CE4E-E154C9A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0" y="741049"/>
            <a:ext cx="11211339" cy="54682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B344CB9-2E2C-AAA9-557D-D6E25BB5DF84}"/>
              </a:ext>
            </a:extLst>
          </p:cNvPr>
          <p:cNvSpPr txBox="1"/>
          <p:nvPr/>
        </p:nvSpPr>
        <p:spPr>
          <a:xfrm>
            <a:off x="2418154" y="1270748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8A784E-55D5-59F4-9CAD-897D39F88F79}"/>
              </a:ext>
            </a:extLst>
          </p:cNvPr>
          <p:cNvCxnSpPr>
            <a:cxnSpLocks/>
          </p:cNvCxnSpPr>
          <p:nvPr/>
        </p:nvCxnSpPr>
        <p:spPr>
          <a:xfrm>
            <a:off x="3541892" y="1578525"/>
            <a:ext cx="4021880" cy="33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364822-03A4-8CAC-F91B-79E4533CE41E}"/>
              </a:ext>
            </a:extLst>
          </p:cNvPr>
          <p:cNvCxnSpPr>
            <a:cxnSpLocks/>
          </p:cNvCxnSpPr>
          <p:nvPr/>
        </p:nvCxnSpPr>
        <p:spPr>
          <a:xfrm flipV="1">
            <a:off x="1749288" y="4614880"/>
            <a:ext cx="668865" cy="65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1003DDC-7C37-30A7-AB1F-685A91125140}"/>
              </a:ext>
            </a:extLst>
          </p:cNvPr>
          <p:cNvSpPr/>
          <p:nvPr/>
        </p:nvSpPr>
        <p:spPr>
          <a:xfrm>
            <a:off x="10329238" y="2638209"/>
            <a:ext cx="823299" cy="25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27675E-AEBB-86A5-ACCE-E286D27DABCB}"/>
              </a:ext>
            </a:extLst>
          </p:cNvPr>
          <p:cNvSpPr txBox="1"/>
          <p:nvPr/>
        </p:nvSpPr>
        <p:spPr>
          <a:xfrm>
            <a:off x="8951711" y="1270748"/>
            <a:ext cx="254337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view Setting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559B20-234B-02B6-6FCB-FBE607E09985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>
            <a:off x="10223400" y="1578525"/>
            <a:ext cx="517488" cy="1059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6C22B1F-05DF-771D-F911-B453CEC58C71}"/>
              </a:ext>
            </a:extLst>
          </p:cNvPr>
          <p:cNvSpPr/>
          <p:nvPr/>
        </p:nvSpPr>
        <p:spPr>
          <a:xfrm>
            <a:off x="2349743" y="694899"/>
            <a:ext cx="5577840" cy="47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C22670-34CF-9320-CE62-6376419A71F2}"/>
              </a:ext>
            </a:extLst>
          </p:cNvPr>
          <p:cNvSpPr txBox="1"/>
          <p:nvPr/>
        </p:nvSpPr>
        <p:spPr>
          <a:xfrm>
            <a:off x="8732255" y="158228"/>
            <a:ext cx="23408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Full_text</a:t>
            </a:r>
            <a:r>
              <a:rPr lang="en-US" dirty="0"/>
              <a:t> Search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30ED54-48A1-7B5B-A919-3354CF5B1DC1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flipH="1">
            <a:off x="5138663" y="312117"/>
            <a:ext cx="3593592" cy="38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FBA3B1B-9A00-8D09-F27A-9478BE861ECB}"/>
              </a:ext>
            </a:extLst>
          </p:cNvPr>
          <p:cNvSpPr/>
          <p:nvPr/>
        </p:nvSpPr>
        <p:spPr>
          <a:xfrm>
            <a:off x="2591600" y="2159003"/>
            <a:ext cx="280987" cy="2587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6E99C6-524C-4996-2482-859FA1D1934D}"/>
              </a:ext>
            </a:extLst>
          </p:cNvPr>
          <p:cNvSpPr txBox="1"/>
          <p:nvPr/>
        </p:nvSpPr>
        <p:spPr>
          <a:xfrm>
            <a:off x="1601650" y="1408861"/>
            <a:ext cx="66886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08B1905-68AD-08C5-1932-3A6418008DC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872462" y="1742880"/>
            <a:ext cx="859632" cy="4161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03A6609-AD48-CD3B-DE93-84D9B9144869}"/>
              </a:ext>
            </a:extLst>
          </p:cNvPr>
          <p:cNvSpPr/>
          <p:nvPr/>
        </p:nvSpPr>
        <p:spPr>
          <a:xfrm>
            <a:off x="2954590" y="2159020"/>
            <a:ext cx="485775" cy="142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D23461-33B9-176A-0971-CAD01F743149}"/>
              </a:ext>
            </a:extLst>
          </p:cNvPr>
          <p:cNvSpPr txBox="1"/>
          <p:nvPr/>
        </p:nvSpPr>
        <p:spPr>
          <a:xfrm>
            <a:off x="1515925" y="2199436"/>
            <a:ext cx="75459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234D264-18FB-3372-B0D9-2445B11C8A06}"/>
              </a:ext>
            </a:extLst>
          </p:cNvPr>
          <p:cNvCxnSpPr>
            <a:cxnSpLocks/>
            <a:endCxn id="78" idx="0"/>
          </p:cNvCxnSpPr>
          <p:nvPr/>
        </p:nvCxnSpPr>
        <p:spPr>
          <a:xfrm flipV="1">
            <a:off x="2256618" y="2159020"/>
            <a:ext cx="940860" cy="258795"/>
          </a:xfrm>
          <a:prstGeom prst="curvedConnector4">
            <a:avLst>
              <a:gd name="adj1" fmla="val 37092"/>
              <a:gd name="adj2" fmla="val 1883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2576FE1-E358-6136-B8C5-4039212C878D}"/>
              </a:ext>
            </a:extLst>
          </p:cNvPr>
          <p:cNvSpPr/>
          <p:nvPr/>
        </p:nvSpPr>
        <p:spPr>
          <a:xfrm>
            <a:off x="2623203" y="3345939"/>
            <a:ext cx="300037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CBF443-8699-28B8-39B6-63B0DBA4525D}"/>
              </a:ext>
            </a:extLst>
          </p:cNvPr>
          <p:cNvSpPr txBox="1"/>
          <p:nvPr/>
        </p:nvSpPr>
        <p:spPr>
          <a:xfrm>
            <a:off x="1673087" y="2938480"/>
            <a:ext cx="5974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3AC6BFD-B8EE-1DA0-920E-F2CC4A021BE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2244318" y="3145914"/>
            <a:ext cx="528904" cy="20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483F588-EECD-A23F-3CC8-7AD9772F557A}"/>
              </a:ext>
            </a:extLst>
          </p:cNvPr>
          <p:cNvSpPr/>
          <p:nvPr/>
        </p:nvSpPr>
        <p:spPr>
          <a:xfrm>
            <a:off x="2955254" y="3355571"/>
            <a:ext cx="1501513" cy="242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16A23F-9818-3F2A-7CBA-B7929D961378}"/>
              </a:ext>
            </a:extLst>
          </p:cNvPr>
          <p:cNvSpPr txBox="1"/>
          <p:nvPr/>
        </p:nvSpPr>
        <p:spPr>
          <a:xfrm>
            <a:off x="1626254" y="3475150"/>
            <a:ext cx="6762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5FB3BC4-BF77-79F6-A2FC-EA1338F4B839}"/>
              </a:ext>
            </a:extLst>
          </p:cNvPr>
          <p:cNvCxnSpPr>
            <a:cxnSpLocks/>
            <a:stCxn id="85" idx="3"/>
            <a:endCxn id="84" idx="2"/>
          </p:cNvCxnSpPr>
          <p:nvPr/>
        </p:nvCxnSpPr>
        <p:spPr>
          <a:xfrm flipV="1">
            <a:off x="2302529" y="3598459"/>
            <a:ext cx="1403482" cy="30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1F09A4A-DDB2-A9A5-4626-35FF8253562B}"/>
              </a:ext>
            </a:extLst>
          </p:cNvPr>
          <p:cNvSpPr/>
          <p:nvPr/>
        </p:nvSpPr>
        <p:spPr>
          <a:xfrm>
            <a:off x="6057658" y="3363429"/>
            <a:ext cx="1728788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59A9F3-2FFA-FDD2-BF16-8DDC3C2D7698}"/>
              </a:ext>
            </a:extLst>
          </p:cNvPr>
          <p:cNvSpPr txBox="1"/>
          <p:nvPr/>
        </p:nvSpPr>
        <p:spPr>
          <a:xfrm>
            <a:off x="5425937" y="2675686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3257BF11-1EFE-3462-6959-3C09EC4DD4EF}"/>
              </a:ext>
            </a:extLst>
          </p:cNvPr>
          <p:cNvCxnSpPr>
            <a:cxnSpLocks/>
            <a:endCxn id="87" idx="0"/>
          </p:cNvCxnSpPr>
          <p:nvPr/>
        </p:nvCxnSpPr>
        <p:spPr>
          <a:xfrm rot="5400000">
            <a:off x="6824720" y="3154177"/>
            <a:ext cx="306585" cy="1119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FBF888-479E-7CD9-B9AB-6D8C9159DD99}"/>
              </a:ext>
            </a:extLst>
          </p:cNvPr>
          <p:cNvSpPr/>
          <p:nvPr/>
        </p:nvSpPr>
        <p:spPr>
          <a:xfrm>
            <a:off x="8632741" y="3372918"/>
            <a:ext cx="976312" cy="266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C3565F-A978-3539-8FD0-8EF5BF178CD4}"/>
              </a:ext>
            </a:extLst>
          </p:cNvPr>
          <p:cNvSpPr txBox="1"/>
          <p:nvPr/>
        </p:nvSpPr>
        <p:spPr>
          <a:xfrm>
            <a:off x="8347732" y="2675686"/>
            <a:ext cx="107632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E7017009-5EE3-2C06-671A-6AD0FCD5FC8C}"/>
              </a:ext>
            </a:extLst>
          </p:cNvPr>
          <p:cNvCxnSpPr>
            <a:cxnSpLocks/>
            <a:endCxn id="90" idx="0"/>
          </p:cNvCxnSpPr>
          <p:nvPr/>
        </p:nvCxnSpPr>
        <p:spPr>
          <a:xfrm rot="10800000" flipV="1">
            <a:off x="9120898" y="3090144"/>
            <a:ext cx="428625" cy="28277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C2FA039-AED0-1A7D-7EAB-79DAB5A7ABA9}"/>
              </a:ext>
            </a:extLst>
          </p:cNvPr>
          <p:cNvSpPr/>
          <p:nvPr/>
        </p:nvSpPr>
        <p:spPr>
          <a:xfrm>
            <a:off x="9711604" y="3345939"/>
            <a:ext cx="1231901" cy="3063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3D1335-8503-48A0-3041-32E9ECF5CA1B}"/>
              </a:ext>
            </a:extLst>
          </p:cNvPr>
          <p:cNvSpPr txBox="1"/>
          <p:nvPr/>
        </p:nvSpPr>
        <p:spPr>
          <a:xfrm>
            <a:off x="8254122" y="1629897"/>
            <a:ext cx="8667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Folder</a:t>
            </a: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5A19DD1B-CD92-24DA-744C-4073AB65B773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rot="16200000" flipH="1">
            <a:off x="8803400" y="1821783"/>
            <a:ext cx="1408265" cy="16400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B6B6DD-C131-F968-C14F-5C478627CFC1}"/>
              </a:ext>
            </a:extLst>
          </p:cNvPr>
          <p:cNvSpPr txBox="1"/>
          <p:nvPr/>
        </p:nvSpPr>
        <p:spPr>
          <a:xfrm>
            <a:off x="-147637" y="5426203"/>
            <a:ext cx="188806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33125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49A94-C263-830C-58FA-A14A582F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86"/>
            <a:ext cx="12192000" cy="520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9FA55-106C-D040-B213-FB8B72190940}"/>
              </a:ext>
            </a:extLst>
          </p:cNvPr>
          <p:cNvSpPr/>
          <p:nvPr/>
        </p:nvSpPr>
        <p:spPr>
          <a:xfrm>
            <a:off x="9491472" y="1234440"/>
            <a:ext cx="2414016" cy="478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07F73-6E21-3988-15FF-0C9C4C917D4F}"/>
              </a:ext>
            </a:extLst>
          </p:cNvPr>
          <p:cNvSpPr txBox="1"/>
          <p:nvPr/>
        </p:nvSpPr>
        <p:spPr>
          <a:xfrm>
            <a:off x="5221224" y="192024"/>
            <a:ext cx="3474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ActionRecent</a:t>
            </a:r>
            <a:r>
              <a:rPr lang="en-US" dirty="0"/>
              <a:t> of folder/file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99F65-A2D4-78CA-3654-730CDB56650B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8695944" y="345913"/>
            <a:ext cx="2002536" cy="88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EE5C671-16A2-57C1-CAC0-B2FBDAEC7E36}"/>
              </a:ext>
            </a:extLst>
          </p:cNvPr>
          <p:cNvSpPr/>
          <p:nvPr/>
        </p:nvSpPr>
        <p:spPr>
          <a:xfrm>
            <a:off x="9613900" y="2622550"/>
            <a:ext cx="317500" cy="37465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C8D91-C7E6-1E8C-748D-FAAC1CA5AFB8}"/>
              </a:ext>
            </a:extLst>
          </p:cNvPr>
          <p:cNvSpPr txBox="1"/>
          <p:nvPr/>
        </p:nvSpPr>
        <p:spPr>
          <a:xfrm>
            <a:off x="8045450" y="1841500"/>
            <a:ext cx="1206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Avatar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85E76C6-EC4A-29D8-16B7-F292E758C0A8}"/>
              </a:ext>
            </a:extLst>
          </p:cNvPr>
          <p:cNvCxnSpPr>
            <a:endCxn id="2" idx="0"/>
          </p:cNvCxnSpPr>
          <p:nvPr/>
        </p:nvCxnSpPr>
        <p:spPr>
          <a:xfrm>
            <a:off x="8648700" y="2149277"/>
            <a:ext cx="1123950" cy="4732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CF7F51-D4CF-14BB-9D43-A885D33F26D9}"/>
              </a:ext>
            </a:extLst>
          </p:cNvPr>
          <p:cNvSpPr/>
          <p:nvPr/>
        </p:nvSpPr>
        <p:spPr>
          <a:xfrm>
            <a:off x="10033000" y="2622550"/>
            <a:ext cx="1250950" cy="9334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6C765-5D0D-322E-2D65-85007D39446B}"/>
              </a:ext>
            </a:extLst>
          </p:cNvPr>
          <p:cNvSpPr txBox="1"/>
          <p:nvPr/>
        </p:nvSpPr>
        <p:spPr>
          <a:xfrm>
            <a:off x="6839458" y="2655986"/>
            <a:ext cx="1587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235CDD3-2F1F-E488-8183-0D71084D27F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426958" y="2809875"/>
            <a:ext cx="1606042" cy="279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18BE-AA52-452F-C4C4-7F257B49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49"/>
            <a:ext cx="12192000" cy="6297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1A76-A719-7120-B5B3-3460DF7714C1}"/>
              </a:ext>
            </a:extLst>
          </p:cNvPr>
          <p:cNvSpPr/>
          <p:nvPr/>
        </p:nvSpPr>
        <p:spPr>
          <a:xfrm>
            <a:off x="0" y="1161288"/>
            <a:ext cx="12115800" cy="5532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7464-5891-608D-20B1-4DA3CF474FCE}"/>
              </a:ext>
            </a:extLst>
          </p:cNvPr>
          <p:cNvSpPr txBox="1"/>
          <p:nvPr/>
        </p:nvSpPr>
        <p:spPr>
          <a:xfrm>
            <a:off x="6428232" y="280349"/>
            <a:ext cx="2414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9A794-512A-EC78-9B92-83356A9B74DE}"/>
              </a:ext>
            </a:extLst>
          </p:cNvPr>
          <p:cNvCxnSpPr>
            <a:endCxn id="6" idx="0"/>
          </p:cNvCxnSpPr>
          <p:nvPr/>
        </p:nvCxnSpPr>
        <p:spPr>
          <a:xfrm flipH="1">
            <a:off x="6057900" y="804672"/>
            <a:ext cx="1577340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5BF96-806A-628A-D78D-B169C057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F4F53-E25E-A674-8EC4-527A37962387}"/>
              </a:ext>
            </a:extLst>
          </p:cNvPr>
          <p:cNvSpPr/>
          <p:nvPr/>
        </p:nvSpPr>
        <p:spPr>
          <a:xfrm>
            <a:off x="1709928" y="1655064"/>
            <a:ext cx="10482072" cy="4727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F2D1-7635-A2AA-F382-A613762E8BD4}"/>
              </a:ext>
            </a:extLst>
          </p:cNvPr>
          <p:cNvSpPr txBox="1"/>
          <p:nvPr/>
        </p:nvSpPr>
        <p:spPr>
          <a:xfrm>
            <a:off x="8613648" y="576072"/>
            <a:ext cx="22951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share for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86AA-0F83-3479-0352-BE469297EC27}"/>
              </a:ext>
            </a:extLst>
          </p:cNvPr>
          <p:cNvCxnSpPr/>
          <p:nvPr/>
        </p:nvCxnSpPr>
        <p:spPr>
          <a:xfrm flipH="1">
            <a:off x="7242048" y="1099292"/>
            <a:ext cx="2523744" cy="5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2CB51E-D3AC-904B-10B0-05FD509A40D4}"/>
              </a:ext>
            </a:extLst>
          </p:cNvPr>
          <p:cNvSpPr/>
          <p:nvPr/>
        </p:nvSpPr>
        <p:spPr>
          <a:xfrm>
            <a:off x="1810512" y="1325880"/>
            <a:ext cx="548640" cy="237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0DC63-C0D3-A121-D1F0-7B403ED97A96}"/>
              </a:ext>
            </a:extLst>
          </p:cNvPr>
          <p:cNvSpPr txBox="1"/>
          <p:nvPr/>
        </p:nvSpPr>
        <p:spPr>
          <a:xfrm>
            <a:off x="1810512" y="177301"/>
            <a:ext cx="1444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Filetype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40C867-D2FF-DAF5-BEB1-C5C5CCFDBA98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2084832" y="485078"/>
            <a:ext cx="448056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65097A-E467-CBB4-C651-82A8DA224A77}"/>
              </a:ext>
            </a:extLst>
          </p:cNvPr>
          <p:cNvSpPr/>
          <p:nvPr/>
        </p:nvSpPr>
        <p:spPr>
          <a:xfrm>
            <a:off x="2372868" y="1325880"/>
            <a:ext cx="694944" cy="2377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F314C-ABC2-16CA-9A2E-D403BE06227A}"/>
              </a:ext>
            </a:extLst>
          </p:cNvPr>
          <p:cNvSpPr txBox="1"/>
          <p:nvPr/>
        </p:nvSpPr>
        <p:spPr>
          <a:xfrm>
            <a:off x="3465576" y="177301"/>
            <a:ext cx="133502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Owner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AFB5B1-DE8A-74B4-4FD9-5F7838E827C3}"/>
              </a:ext>
            </a:extLst>
          </p:cNvPr>
          <p:cNvCxnSpPr>
            <a:endCxn id="10" idx="0"/>
          </p:cNvCxnSpPr>
          <p:nvPr/>
        </p:nvCxnSpPr>
        <p:spPr>
          <a:xfrm flipH="1">
            <a:off x="2720340" y="485078"/>
            <a:ext cx="1403604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BC83E2-78E5-7650-CA44-8A35D0798864}"/>
              </a:ext>
            </a:extLst>
          </p:cNvPr>
          <p:cNvSpPr/>
          <p:nvPr/>
        </p:nvSpPr>
        <p:spPr>
          <a:xfrm>
            <a:off x="3067812" y="1325880"/>
            <a:ext cx="1485900" cy="2377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DB59-38A4-C8E0-1F77-32E9CA637AB3}"/>
              </a:ext>
            </a:extLst>
          </p:cNvPr>
          <p:cNvSpPr txBox="1"/>
          <p:nvPr/>
        </p:nvSpPr>
        <p:spPr>
          <a:xfrm>
            <a:off x="4893564" y="190010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Action Recent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56940-FE88-5368-D025-97CB8E52C21B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3810762" y="497787"/>
            <a:ext cx="2111502" cy="82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70DA-9846-0AC0-AFFF-2982278E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762"/>
            <a:ext cx="12192000" cy="421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BBA62-625C-DDF8-4E79-611BBED4AD54}"/>
              </a:ext>
            </a:extLst>
          </p:cNvPr>
          <p:cNvSpPr/>
          <p:nvPr/>
        </p:nvSpPr>
        <p:spPr>
          <a:xfrm>
            <a:off x="1626669" y="2954956"/>
            <a:ext cx="10173904" cy="2580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B07A5-7374-CA3C-7723-26C1D5E4EB2A}"/>
              </a:ext>
            </a:extLst>
          </p:cNvPr>
          <p:cNvSpPr txBox="1"/>
          <p:nvPr/>
        </p:nvSpPr>
        <p:spPr>
          <a:xfrm>
            <a:off x="6547104" y="329184"/>
            <a:ext cx="3712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 recent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B9471-D6C6-B56D-9654-A6283DE6238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13621" y="636961"/>
            <a:ext cx="1689715" cy="2317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EB6D-3176-2D84-940D-8F2C93E3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563"/>
            <a:ext cx="12048458" cy="3696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C0FC-F60A-E399-C7C8-AA9BED144FDE}"/>
              </a:ext>
            </a:extLst>
          </p:cNvPr>
          <p:cNvSpPr/>
          <p:nvPr/>
        </p:nvSpPr>
        <p:spPr>
          <a:xfrm>
            <a:off x="1627632" y="2679192"/>
            <a:ext cx="10420826" cy="1225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DD21-3713-0CAC-B6EE-FC28F4A9EA5B}"/>
              </a:ext>
            </a:extLst>
          </p:cNvPr>
          <p:cNvSpPr txBox="1"/>
          <p:nvPr/>
        </p:nvSpPr>
        <p:spPr>
          <a:xfrm>
            <a:off x="6729984" y="475488"/>
            <a:ext cx="30449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stared file/folder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EC90-9CEA-0048-A4B5-D0F62D4940B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8045" y="783265"/>
            <a:ext cx="1414415" cy="189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C5030-285D-D2EF-F944-3285359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668"/>
            <a:ext cx="12192000" cy="399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528-F666-0ADA-63E4-BA81C7DCCE44}"/>
              </a:ext>
            </a:extLst>
          </p:cNvPr>
          <p:cNvSpPr/>
          <p:nvPr/>
        </p:nvSpPr>
        <p:spPr>
          <a:xfrm>
            <a:off x="1700784" y="2962656"/>
            <a:ext cx="10491216" cy="186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ECDC4-D6EB-EF97-160F-E4D6BC76CC8D}"/>
              </a:ext>
            </a:extLst>
          </p:cNvPr>
          <p:cNvSpPr txBox="1"/>
          <p:nvPr/>
        </p:nvSpPr>
        <p:spPr>
          <a:xfrm>
            <a:off x="7315200" y="594360"/>
            <a:ext cx="369417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BF37D-2589-4099-6EC3-6C532581DD2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946392" y="902137"/>
            <a:ext cx="2215896" cy="20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165C11-7A06-0F98-8F46-2CEFBD031FF8}"/>
              </a:ext>
            </a:extLst>
          </p:cNvPr>
          <p:cNvSpPr/>
          <p:nvPr/>
        </p:nvSpPr>
        <p:spPr>
          <a:xfrm>
            <a:off x="1873250" y="3568700"/>
            <a:ext cx="2349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D0E44-4596-38C6-0893-745E0E9DC01C}"/>
              </a:ext>
            </a:extLst>
          </p:cNvPr>
          <p:cNvSpPr txBox="1"/>
          <p:nvPr/>
        </p:nvSpPr>
        <p:spPr>
          <a:xfrm>
            <a:off x="2908300" y="3054350"/>
            <a:ext cx="774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11C0D9-D3B5-54F1-EFC6-EB87ADA5F17E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5400000">
            <a:off x="2539902" y="2812951"/>
            <a:ext cx="206573" cy="1304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E187D-2AFA-85B8-5CCC-46759AB6CD44}"/>
              </a:ext>
            </a:extLst>
          </p:cNvPr>
          <p:cNvSpPr/>
          <p:nvPr/>
        </p:nvSpPr>
        <p:spPr>
          <a:xfrm>
            <a:off x="2171700" y="3568700"/>
            <a:ext cx="1079500" cy="206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8DA8E-D307-0CB8-2C92-B142DCF88C7F}"/>
              </a:ext>
            </a:extLst>
          </p:cNvPr>
          <p:cNvSpPr txBox="1"/>
          <p:nvPr/>
        </p:nvSpPr>
        <p:spPr>
          <a:xfrm>
            <a:off x="3962400" y="3054350"/>
            <a:ext cx="7175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57D1D24-6AB4-32F1-23A6-6A0015002EEA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3251200" y="3362127"/>
            <a:ext cx="1092200" cy="309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D4DA8C-2159-0435-2EEA-6521C7C791E5}"/>
              </a:ext>
            </a:extLst>
          </p:cNvPr>
          <p:cNvSpPr/>
          <p:nvPr/>
        </p:nvSpPr>
        <p:spPr>
          <a:xfrm>
            <a:off x="5880100" y="3511550"/>
            <a:ext cx="5143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ED67F-274A-1232-A4B8-9BF9FD22758C}"/>
              </a:ext>
            </a:extLst>
          </p:cNvPr>
          <p:cNvSpPr txBox="1"/>
          <p:nvPr/>
        </p:nvSpPr>
        <p:spPr>
          <a:xfrm>
            <a:off x="5530850" y="2514600"/>
            <a:ext cx="1263650" cy="3175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D766F0-BBD7-4B1F-0190-E3E48CBE523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5400000">
            <a:off x="5810250" y="3159125"/>
            <a:ext cx="679450" cy="2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D577F7-547A-220B-83A8-E1B6F70A58C6}"/>
              </a:ext>
            </a:extLst>
          </p:cNvPr>
          <p:cNvSpPr/>
          <p:nvPr/>
        </p:nvSpPr>
        <p:spPr>
          <a:xfrm>
            <a:off x="7315200" y="3568700"/>
            <a:ext cx="5143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ED9FB4-D756-3B09-242A-65E8E5902998}"/>
              </a:ext>
            </a:extLst>
          </p:cNvPr>
          <p:cNvSpPr txBox="1"/>
          <p:nvPr/>
        </p:nvSpPr>
        <p:spPr>
          <a:xfrm>
            <a:off x="8083550" y="2286000"/>
            <a:ext cx="10096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CreatedAt</a:t>
            </a:r>
            <a:endParaRPr lang="en-US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50057A4-90A6-0D1F-84D2-B0ECB5AD50CC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7572376" y="2603500"/>
            <a:ext cx="1025525" cy="965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8F4144-1894-75AD-ADB2-F0AA971D39E2}"/>
              </a:ext>
            </a:extLst>
          </p:cNvPr>
          <p:cNvSpPr/>
          <p:nvPr/>
        </p:nvSpPr>
        <p:spPr>
          <a:xfrm>
            <a:off x="9290050" y="3511550"/>
            <a:ext cx="7302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EFE13-6DCB-1D30-8E50-F83B6B7987F4}"/>
              </a:ext>
            </a:extLst>
          </p:cNvPr>
          <p:cNvSpPr txBox="1"/>
          <p:nvPr/>
        </p:nvSpPr>
        <p:spPr>
          <a:xfrm>
            <a:off x="9290050" y="2012950"/>
            <a:ext cx="1155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51A8FAA-D7D8-FB6D-30E6-86364072DDFF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 rot="5400000">
            <a:off x="9166127" y="2809776"/>
            <a:ext cx="1190823" cy="212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8866</TotalTime>
  <Words>338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Khiem Bui Duc</dc:creator>
  <cp:lastModifiedBy>Khiem Bui Duc</cp:lastModifiedBy>
  <cp:revision>14</cp:revision>
  <dcterms:created xsi:type="dcterms:W3CDTF">2025-07-22T07:27:16Z</dcterms:created>
  <dcterms:modified xsi:type="dcterms:W3CDTF">2025-08-08T10:31:19Z</dcterms:modified>
</cp:coreProperties>
</file>