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5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1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2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CC4CC-EFB2-6FA4-C8AE-AE35000D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70" y="496929"/>
            <a:ext cx="8556859" cy="5864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F2FBF4-8217-6C96-C7C9-230442D9012D}"/>
              </a:ext>
            </a:extLst>
          </p:cNvPr>
          <p:cNvSpPr/>
          <p:nvPr/>
        </p:nvSpPr>
        <p:spPr>
          <a:xfrm>
            <a:off x="2917371" y="1905000"/>
            <a:ext cx="5878286" cy="3439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8F77-2743-D780-9412-92151A68AEAE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8C4DC-D52A-5376-85F2-9A768ECB5A6D}"/>
              </a:ext>
            </a:extLst>
          </p:cNvPr>
          <p:cNvCxnSpPr>
            <a:stCxn id="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57B37-EEFE-D23C-E5AC-DD78AB19AA11}"/>
              </a:ext>
            </a:extLst>
          </p:cNvPr>
          <p:cNvSpPr/>
          <p:nvPr/>
        </p:nvSpPr>
        <p:spPr>
          <a:xfrm>
            <a:off x="2240280" y="1810512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B8C41-0538-308E-05CF-71A04B33BE39}"/>
              </a:ext>
            </a:extLst>
          </p:cNvPr>
          <p:cNvSpPr txBox="1"/>
          <p:nvPr/>
        </p:nvSpPr>
        <p:spPr>
          <a:xfrm>
            <a:off x="173736" y="850392"/>
            <a:ext cx="26426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44D3A-11E4-9B99-5464-A041D510E8DD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1495044" y="1158169"/>
            <a:ext cx="745236" cy="311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A1DA-82EB-35CA-60F7-3F3F6FC2CA9C}"/>
              </a:ext>
            </a:extLst>
          </p:cNvPr>
          <p:cNvSpPr/>
          <p:nvPr/>
        </p:nvSpPr>
        <p:spPr>
          <a:xfrm>
            <a:off x="4142232" y="960120"/>
            <a:ext cx="4169664" cy="85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8F969-1F1E-411C-DC0F-082019E3C885}"/>
              </a:ext>
            </a:extLst>
          </p:cNvPr>
          <p:cNvSpPr txBox="1"/>
          <p:nvPr/>
        </p:nvSpPr>
        <p:spPr>
          <a:xfrm>
            <a:off x="8659368" y="365760"/>
            <a:ext cx="30815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ECC1C-F876-8BBB-0A5D-2F5C69D192AC}"/>
              </a:ext>
            </a:extLst>
          </p:cNvPr>
          <p:cNvCxnSpPr/>
          <p:nvPr/>
        </p:nvCxnSpPr>
        <p:spPr>
          <a:xfrm flipH="1">
            <a:off x="8311896" y="673537"/>
            <a:ext cx="188366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563624"/>
            <a:ext cx="3017520" cy="5157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190488" y="1021009"/>
            <a:ext cx="2542032" cy="312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20E2C-27C2-A2E1-03C5-F476EBB1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" y="719551"/>
            <a:ext cx="12179303" cy="5418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AC8B86-47FD-D0A2-540D-D05C1458EBC7}"/>
              </a:ext>
            </a:extLst>
          </p:cNvPr>
          <p:cNvSpPr/>
          <p:nvPr/>
        </p:nvSpPr>
        <p:spPr>
          <a:xfrm>
            <a:off x="1888067" y="1937895"/>
            <a:ext cx="10291236" cy="69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1F5D-76A3-73FD-6A64-E14F3B71A684}"/>
              </a:ext>
            </a:extLst>
          </p:cNvPr>
          <p:cNvSpPr txBox="1"/>
          <p:nvPr/>
        </p:nvSpPr>
        <p:spPr>
          <a:xfrm>
            <a:off x="1888067" y="1295400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4CF38-D38F-4DCD-9A08-B578A64BAEC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11805" y="1603177"/>
            <a:ext cx="4021880" cy="33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84044-7241-39E0-1558-C69D30EAF54B}"/>
              </a:ext>
            </a:extLst>
          </p:cNvPr>
          <p:cNvSpPr/>
          <p:nvPr/>
        </p:nvSpPr>
        <p:spPr>
          <a:xfrm>
            <a:off x="1888066" y="2963132"/>
            <a:ext cx="10303933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0F040-AED3-7C0F-738D-B5E47CB4E831}"/>
              </a:ext>
            </a:extLst>
          </p:cNvPr>
          <p:cNvSpPr txBox="1"/>
          <p:nvPr/>
        </p:nvSpPr>
        <p:spPr>
          <a:xfrm>
            <a:off x="0" y="5496448"/>
            <a:ext cx="188806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034C8-C9D4-A31F-302D-4B37338AB9D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19201" y="4639532"/>
            <a:ext cx="668865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600410-7DDF-8D10-57D5-E7E6BEF3B67A}"/>
              </a:ext>
            </a:extLst>
          </p:cNvPr>
          <p:cNvSpPr/>
          <p:nvPr/>
        </p:nvSpPr>
        <p:spPr>
          <a:xfrm>
            <a:off x="11265408" y="2628414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28436-7BC1-7830-7E85-2EF198A869C6}"/>
              </a:ext>
            </a:extLst>
          </p:cNvPr>
          <p:cNvSpPr txBox="1"/>
          <p:nvPr/>
        </p:nvSpPr>
        <p:spPr>
          <a:xfrm>
            <a:off x="8421624" y="1295400"/>
            <a:ext cx="21854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Setting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23E8-1AB5-FDF5-7461-3EB7C7C0EC1F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514332" y="1603177"/>
            <a:ext cx="2162726" cy="1025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A9631-39AD-1C31-410C-33A52E56B818}"/>
              </a:ext>
            </a:extLst>
          </p:cNvPr>
          <p:cNvSpPr/>
          <p:nvPr/>
        </p:nvSpPr>
        <p:spPr>
          <a:xfrm>
            <a:off x="1819656" y="719551"/>
            <a:ext cx="5577840" cy="47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7BAB4C-E6DA-7CB8-40AC-D852E1B4D449}"/>
              </a:ext>
            </a:extLst>
          </p:cNvPr>
          <p:cNvSpPr txBox="1"/>
          <p:nvPr/>
        </p:nvSpPr>
        <p:spPr>
          <a:xfrm>
            <a:off x="8202168" y="182880"/>
            <a:ext cx="23408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Full_text</a:t>
            </a:r>
            <a:r>
              <a:rPr lang="en-US" dirty="0"/>
              <a:t> Search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5AB840-CB46-97AB-76D8-513398BD32CA}"/>
              </a:ext>
            </a:extLst>
          </p:cNvPr>
          <p:cNvCxnSpPr>
            <a:stCxn id="22" idx="1"/>
            <a:endCxn id="21" idx="0"/>
          </p:cNvCxnSpPr>
          <p:nvPr/>
        </p:nvCxnSpPr>
        <p:spPr>
          <a:xfrm flipH="1">
            <a:off x="4608576" y="336769"/>
            <a:ext cx="3593592" cy="38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9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9A94-C263-830C-58FA-A14A582F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786"/>
            <a:ext cx="12192000" cy="52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9FA55-106C-D040-B213-FB8B72190940}"/>
              </a:ext>
            </a:extLst>
          </p:cNvPr>
          <p:cNvSpPr/>
          <p:nvPr/>
        </p:nvSpPr>
        <p:spPr>
          <a:xfrm>
            <a:off x="9491472" y="1234440"/>
            <a:ext cx="2414016" cy="478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07F73-6E21-3988-15FF-0C9C4C917D4F}"/>
              </a:ext>
            </a:extLst>
          </p:cNvPr>
          <p:cNvSpPr txBox="1"/>
          <p:nvPr/>
        </p:nvSpPr>
        <p:spPr>
          <a:xfrm>
            <a:off x="5221224" y="192024"/>
            <a:ext cx="3474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ActionLog</a:t>
            </a:r>
            <a:r>
              <a:rPr lang="en-US" dirty="0"/>
              <a:t> of folder/file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99F65-A2D4-78CA-3654-730CDB56650B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695944" y="345913"/>
            <a:ext cx="2002536" cy="8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action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93</Words>
  <Application>Microsoft Office PowerPoint</Application>
  <PresentationFormat>Widescreen</PresentationFormat>
  <Paragraphs>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Huy Phan</cp:lastModifiedBy>
  <cp:revision>6</cp:revision>
  <dcterms:created xsi:type="dcterms:W3CDTF">2025-07-22T07:27:16Z</dcterms:created>
  <dcterms:modified xsi:type="dcterms:W3CDTF">2025-07-28T04:29:48Z</dcterms:modified>
</cp:coreProperties>
</file>