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33"/>
  </p:notesMasterIdLst>
  <p:handoutMasterIdLst>
    <p:handoutMasterId r:id="rId34"/>
  </p:handoutMasterIdLst>
  <p:sldIdLst>
    <p:sldId id="321" r:id="rId4"/>
    <p:sldId id="330" r:id="rId5"/>
    <p:sldId id="331" r:id="rId6"/>
    <p:sldId id="332" r:id="rId7"/>
    <p:sldId id="350" r:id="rId8"/>
    <p:sldId id="333" r:id="rId9"/>
    <p:sldId id="345" r:id="rId10"/>
    <p:sldId id="334" r:id="rId11"/>
    <p:sldId id="335" r:id="rId12"/>
    <p:sldId id="348" r:id="rId13"/>
    <p:sldId id="336" r:id="rId14"/>
    <p:sldId id="337" r:id="rId15"/>
    <p:sldId id="349" r:id="rId16"/>
    <p:sldId id="338" r:id="rId17"/>
    <p:sldId id="355" r:id="rId18"/>
    <p:sldId id="339" r:id="rId19"/>
    <p:sldId id="263" r:id="rId20"/>
    <p:sldId id="347" r:id="rId21"/>
    <p:sldId id="346" r:id="rId22"/>
    <p:sldId id="340" r:id="rId23"/>
    <p:sldId id="352" r:id="rId24"/>
    <p:sldId id="351" r:id="rId25"/>
    <p:sldId id="341" r:id="rId26"/>
    <p:sldId id="342" r:id="rId27"/>
    <p:sldId id="267" r:id="rId28"/>
    <p:sldId id="354" r:id="rId29"/>
    <p:sldId id="343" r:id="rId30"/>
    <p:sldId id="353" r:id="rId31"/>
    <p:sldId id="344" r:id="rId32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331"/>
            <p14:sldId id="332"/>
            <p14:sldId id="350"/>
            <p14:sldId id="333"/>
            <p14:sldId id="345"/>
            <p14:sldId id="334"/>
            <p14:sldId id="335"/>
            <p14:sldId id="348"/>
            <p14:sldId id="336"/>
            <p14:sldId id="337"/>
            <p14:sldId id="349"/>
            <p14:sldId id="338"/>
            <p14:sldId id="355"/>
            <p14:sldId id="339"/>
            <p14:sldId id="263"/>
            <p14:sldId id="347"/>
            <p14:sldId id="346"/>
            <p14:sldId id="340"/>
            <p14:sldId id="352"/>
            <p14:sldId id="351"/>
            <p14:sldId id="341"/>
            <p14:sldId id="342"/>
            <p14:sldId id="267"/>
            <p14:sldId id="354"/>
            <p14:sldId id="343"/>
            <p14:sldId id="353"/>
            <p14:sldId id="344"/>
          </p14:sldIdLst>
        </p14:section>
        <p14:section name="How-to guides" id="{940A1398-85E1-49ED-8D6E-5B86E8378269}">
          <p14:sldIdLst/>
        </p14:section>
        <p14:section name="Style guide" id="{469652BB-A032-4484-908B-5AD5FE899E0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69" autoAdjust="0"/>
  </p:normalViewPr>
  <p:slideViewPr>
    <p:cSldViewPr snapToGrid="0" snapToObjects="1" showGuides="1">
      <p:cViewPr varScale="1">
        <p:scale>
          <a:sx n="69" d="100"/>
          <a:sy n="69" d="100"/>
        </p:scale>
        <p:origin x="1234" y="110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8T06:33:55.63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23.08.2025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which recent action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RecentObjects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(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'Folder'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THEN 'File'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'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Unknown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FolderOwnerId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11)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N'Folder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NULL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RecentObjects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ro.FileOwnerId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ro.FolderOwnerId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Folder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19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3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10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73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f56cd1de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6f56cd1de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4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71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@LoginUser INT = 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@LoginUser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04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7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Login User Setting </a:t>
            </a:r>
          </a:p>
          <a:p>
            <a:endParaRPr lang="en-US" dirty="0"/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s.SettingKey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s.SettingValue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AppSetting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66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85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1_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108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6" imgH="306" progId="TCLayout.ActiveDocument.1">
                  <p:embed/>
                </p:oleObj>
              </mc:Choice>
              <mc:Fallback>
                <p:oleObj name="think-cell Slide" r:id="rId30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  <p:sldLayoutId id="2147483710" r:id="rId26"/>
    <p:sldLayoutId id="2147483711" r:id="rId2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9D0B39-E801-E8BE-985E-11E120E35D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5C40-4AD8-C593-F9B8-953B2D98F8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82A036-BDD0-53E6-E9C7-3A5C289C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1287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CFC91-9DE0-2252-A67C-5907CC7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Sample Data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CC2CF-E30F-ED2F-A04C-0E97BE38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903248"/>
            <a:ext cx="8573696" cy="5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36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F7AE5-B2E0-8F0C-0F54-54ED52C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2475-5F2B-98B7-DBC8-5E58D646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7" y="831892"/>
            <a:ext cx="10843846" cy="51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961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37B39-8BF4-DAA4-B5C3-8DAB9D3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D1F22-8AD6-6F12-FBB6-71D084EC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6" y="1371576"/>
            <a:ext cx="8462927" cy="41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4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8ADB-540E-D5F5-24A7-7DDAF10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action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598-B8B4-55AD-7AD5-5AE3D354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" y="1098000"/>
            <a:ext cx="10151999" cy="50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01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B5CF3-1218-505F-5466-E99209A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ActionRecent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2B7ED-0732-D7D5-8C63-33E23FE4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4" y="2052333"/>
            <a:ext cx="9186351" cy="2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359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A7767-AAE9-1A93-E592-493B517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for login user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CDC5-D12B-4F11-E8E7-4986A488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3" y="904569"/>
            <a:ext cx="10018154" cy="5507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8A563E-6DA3-4E25-2D3A-577A05E9EBD6}"/>
              </a:ext>
            </a:extLst>
          </p:cNvPr>
          <p:cNvSpPr/>
          <p:nvPr/>
        </p:nvSpPr>
        <p:spPr>
          <a:xfrm>
            <a:off x="4724400" y="2136530"/>
            <a:ext cx="2368062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</a:t>
            </a:r>
            <a:r>
              <a:rPr lang="en-US" dirty="0" err="1">
                <a:solidFill>
                  <a:schemeClr val="bg1"/>
                </a:solidFill>
              </a:rPr>
              <a:t>ActionRecent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EF22B-5F08-12F7-A06F-9750961DE344}"/>
              </a:ext>
            </a:extLst>
          </p:cNvPr>
          <p:cNvSpPr/>
          <p:nvPr/>
        </p:nvSpPr>
        <p:spPr>
          <a:xfrm>
            <a:off x="5099537" y="1211261"/>
            <a:ext cx="1664677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Owner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E48F2-EFED-B109-134E-7E9AB3C56014}"/>
              </a:ext>
            </a:extLst>
          </p:cNvPr>
          <p:cNvSpPr/>
          <p:nvPr/>
        </p:nvSpPr>
        <p:spPr>
          <a:xfrm>
            <a:off x="4107968" y="459092"/>
            <a:ext cx="1988031" cy="29307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Filetype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3AB5A6-3A08-E7CD-4A0A-36991A8259FD}"/>
              </a:ext>
            </a:extLst>
          </p:cNvPr>
          <p:cNvCxnSpPr/>
          <p:nvPr/>
        </p:nvCxnSpPr>
        <p:spPr>
          <a:xfrm flipH="1">
            <a:off x="2930769" y="752169"/>
            <a:ext cx="1652954" cy="8049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7CB4-187A-86E3-0B68-709A6DC07B66}"/>
              </a:ext>
            </a:extLst>
          </p:cNvPr>
          <p:cNvCxnSpPr/>
          <p:nvPr/>
        </p:nvCxnSpPr>
        <p:spPr>
          <a:xfrm flipH="1">
            <a:off x="3470031" y="1211261"/>
            <a:ext cx="1629506" cy="44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A5C93-65CC-5EAA-8247-12CE91C63CEF}"/>
              </a:ext>
            </a:extLst>
          </p:cNvPr>
          <p:cNvCxnSpPr/>
          <p:nvPr/>
        </p:nvCxnSpPr>
        <p:spPr>
          <a:xfrm flipH="1" flipV="1">
            <a:off x="4384431" y="1899138"/>
            <a:ext cx="339969" cy="41030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2588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FDC76-B99A-5F71-E2CA-BD5552A4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9" y="916683"/>
            <a:ext cx="9903388" cy="5807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A0F14-3BFB-6931-CB78-28D32791B072}"/>
              </a:ext>
            </a:extLst>
          </p:cNvPr>
          <p:cNvSpPr/>
          <p:nvPr/>
        </p:nvSpPr>
        <p:spPr>
          <a:xfrm>
            <a:off x="8106937" y="2430966"/>
            <a:ext cx="836341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Share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5BBAF-2388-5B54-BFCB-7F5CBB7BCBC6}"/>
              </a:ext>
            </a:extLst>
          </p:cNvPr>
          <p:cNvSpPr/>
          <p:nvPr/>
        </p:nvSpPr>
        <p:spPr>
          <a:xfrm>
            <a:off x="8028879" y="4014439"/>
            <a:ext cx="1349298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Permission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A0278-3DC7-4C9A-8AC5-1D0B0CFE0CFF}"/>
              </a:ext>
            </a:extLst>
          </p:cNvPr>
          <p:cNvCxnSpPr>
            <a:stCxn id="5" idx="1"/>
          </p:cNvCxnSpPr>
          <p:nvPr/>
        </p:nvCxnSpPr>
        <p:spPr>
          <a:xfrm flipH="1">
            <a:off x="7304049" y="4220737"/>
            <a:ext cx="724830" cy="15890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333-DAC4-EC58-6F9F-B764BF4EB66C}"/>
              </a:ext>
            </a:extLst>
          </p:cNvPr>
          <p:cNvCxnSpPr/>
          <p:nvPr/>
        </p:nvCxnSpPr>
        <p:spPr>
          <a:xfrm flipH="1">
            <a:off x="5965902" y="2732049"/>
            <a:ext cx="2141035" cy="61331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AFA07ED-5FAA-11D3-12EC-17E8CD2E793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0EBF-0157-430F-9E76-785B7A05F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9B798A-05A9-35BC-C734-6894F1F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732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097A2-34BA-4D2D-7C6E-1438E4C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0DCE-F2F2-3638-7EDA-4AF1832D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32034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569F5-F752-78D2-7DEA-647D756E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80471-BF24-9F80-8C2E-65EB1150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4" y="906374"/>
            <a:ext cx="10410091" cy="5517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9DD77-5621-D63C-A2EA-7A9606972D82}"/>
              </a:ext>
            </a:extLst>
          </p:cNvPr>
          <p:cNvSpPr/>
          <p:nvPr/>
        </p:nvSpPr>
        <p:spPr>
          <a:xfrm>
            <a:off x="6963508" y="226436"/>
            <a:ext cx="3493478" cy="750277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1F52B-1CA3-0377-477A-32A7B398E3B6}"/>
              </a:ext>
            </a:extLst>
          </p:cNvPr>
          <p:cNvCxnSpPr/>
          <p:nvPr/>
        </p:nvCxnSpPr>
        <p:spPr>
          <a:xfrm flipH="1">
            <a:off x="6670431" y="976713"/>
            <a:ext cx="1664677" cy="177821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2839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4FB3EC8-F896-985F-2621-A116A249B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7E342-DC7A-2518-E59D-8F23FC54FC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B56E2-CF3A-3EC2-9556-571C06A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02213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8DD7E-EBBA-249F-C361-4A450B2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Trash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4413E-6733-CCD3-277E-531FFA44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1" y="2001643"/>
            <a:ext cx="8712878" cy="28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014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E50C7-1161-3FE9-1286-E09BD3F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UserCapacity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3B50E-18B4-ACB4-60AE-5014CEA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008186"/>
            <a:ext cx="9720000" cy="5500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0F04B-3C17-AB5C-220F-7835489917C2}"/>
              </a:ext>
            </a:extLst>
          </p:cNvPr>
          <p:cNvSpPr/>
          <p:nvPr/>
        </p:nvSpPr>
        <p:spPr>
          <a:xfrm>
            <a:off x="5099539" y="211015"/>
            <a:ext cx="2872154" cy="527539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3529E-B3CF-858C-E6E4-E42401DDD9AE}"/>
              </a:ext>
            </a:extLst>
          </p:cNvPr>
          <p:cNvCxnSpPr/>
          <p:nvPr/>
        </p:nvCxnSpPr>
        <p:spPr>
          <a:xfrm flipH="1">
            <a:off x="3903785" y="738554"/>
            <a:ext cx="1992923" cy="13833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1EE8E7C4-ED16-3993-9424-2E3E87B804FB}"/>
              </a:ext>
            </a:extLst>
          </p:cNvPr>
          <p:cNvSpPr/>
          <p:nvPr/>
        </p:nvSpPr>
        <p:spPr>
          <a:xfrm>
            <a:off x="2631688" y="3133493"/>
            <a:ext cx="8324312" cy="568712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8C124-B2BB-10A9-AFA1-CEE8986820D1}"/>
              </a:ext>
            </a:extLst>
          </p:cNvPr>
          <p:cNvSpPr/>
          <p:nvPr/>
        </p:nvSpPr>
        <p:spPr>
          <a:xfrm>
            <a:off x="7683190" y="1628078"/>
            <a:ext cx="2096430" cy="478108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list file by size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8AC4D-E79E-0F13-3A7D-D48DFB7F21B5}"/>
              </a:ext>
            </a:extLst>
          </p:cNvPr>
          <p:cNvCxnSpPr/>
          <p:nvPr/>
        </p:nvCxnSpPr>
        <p:spPr>
          <a:xfrm flipH="1">
            <a:off x="7817005" y="2121877"/>
            <a:ext cx="579863" cy="91125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53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EFB4F-60D6-1105-F0B3-82C38B4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UserProduct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F209-A2E8-A3D6-D643-B938C6FD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41" y="975580"/>
            <a:ext cx="8950825" cy="5620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77DA68-BF8B-BBC6-5694-8E2057F818A1}"/>
              </a:ext>
            </a:extLst>
          </p:cNvPr>
          <p:cNvSpPr/>
          <p:nvPr/>
        </p:nvSpPr>
        <p:spPr>
          <a:xfrm>
            <a:off x="2353817" y="1671973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B2C51-D745-2658-ED99-7843062B9B0C}"/>
              </a:ext>
            </a:extLst>
          </p:cNvPr>
          <p:cNvSpPr/>
          <p:nvPr/>
        </p:nvSpPr>
        <p:spPr>
          <a:xfrm>
            <a:off x="4142232" y="1098000"/>
            <a:ext cx="4169664" cy="573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1A0C8-C7DA-6EAF-7AD3-4C430ACA181C}"/>
              </a:ext>
            </a:extLst>
          </p:cNvPr>
          <p:cNvSpPr txBox="1"/>
          <p:nvPr/>
        </p:nvSpPr>
        <p:spPr>
          <a:xfrm>
            <a:off x="1191232" y="975580"/>
            <a:ext cx="2492814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E6DD8-D912-F347-CE3B-D4FA0C629B73}"/>
              </a:ext>
            </a:extLst>
          </p:cNvPr>
          <p:cNvSpPr txBox="1"/>
          <p:nvPr/>
        </p:nvSpPr>
        <p:spPr>
          <a:xfrm>
            <a:off x="54894" y="1659778"/>
            <a:ext cx="2346393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75EEC-BA86-711F-E41E-8B9532ABB7DC}"/>
              </a:ext>
            </a:extLst>
          </p:cNvPr>
          <p:cNvSpPr txBox="1"/>
          <p:nvPr/>
        </p:nvSpPr>
        <p:spPr>
          <a:xfrm>
            <a:off x="8654796" y="1158169"/>
            <a:ext cx="3028078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1BED0-13C0-9D22-DA08-624701A228E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6FFF6-3682-FE93-D5D6-4591F579FAE7}"/>
              </a:ext>
            </a:extLst>
          </p:cNvPr>
          <p:cNvSpPr txBox="1"/>
          <p:nvPr/>
        </p:nvSpPr>
        <p:spPr>
          <a:xfrm>
            <a:off x="245618" y="2999151"/>
            <a:ext cx="1341643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23B661-750B-58A8-D82C-45F55DDF7CD6}"/>
              </a:ext>
            </a:extLst>
          </p:cNvPr>
          <p:cNvCxnSpPr/>
          <p:nvPr/>
        </p:nvCxnSpPr>
        <p:spPr>
          <a:xfrm>
            <a:off x="1709741" y="3267307"/>
            <a:ext cx="1501810" cy="16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B10354-B828-F178-2897-084C9B3D6F54}"/>
              </a:ext>
            </a:extLst>
          </p:cNvPr>
          <p:cNvCxnSpPr/>
          <p:nvPr/>
        </p:nvCxnSpPr>
        <p:spPr>
          <a:xfrm>
            <a:off x="1191232" y="4012737"/>
            <a:ext cx="1853051" cy="3250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AF5F5-69D7-B705-57F8-ED25E61A3F56}"/>
              </a:ext>
            </a:extLst>
          </p:cNvPr>
          <p:cNvCxnSpPr/>
          <p:nvPr/>
        </p:nvCxnSpPr>
        <p:spPr>
          <a:xfrm>
            <a:off x="1416205" y="2306109"/>
            <a:ext cx="937612" cy="6930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FE7A7A-2395-DB12-6232-AE2DCFD22E10}"/>
              </a:ext>
            </a:extLst>
          </p:cNvPr>
          <p:cNvCxnSpPr/>
          <p:nvPr/>
        </p:nvCxnSpPr>
        <p:spPr>
          <a:xfrm>
            <a:off x="2732049" y="1384986"/>
            <a:ext cx="780585" cy="142512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47682-C7B7-C82D-4F49-966EB092DEEB}"/>
              </a:ext>
            </a:extLst>
          </p:cNvPr>
          <p:cNvCxnSpPr/>
          <p:nvPr/>
        </p:nvCxnSpPr>
        <p:spPr>
          <a:xfrm flipH="1">
            <a:off x="7025268" y="1465946"/>
            <a:ext cx="2330605" cy="63160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A2D5B-4CD6-276D-2568-EA320AD277F3}"/>
              </a:ext>
            </a:extLst>
          </p:cNvPr>
          <p:cNvSpPr/>
          <p:nvPr/>
        </p:nvSpPr>
        <p:spPr>
          <a:xfrm>
            <a:off x="4404732" y="323385"/>
            <a:ext cx="2364058" cy="50180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Duration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068F64-1ECC-E23B-93A5-F19BBE113A19}"/>
              </a:ext>
            </a:extLst>
          </p:cNvPr>
          <p:cNvCxnSpPr/>
          <p:nvPr/>
        </p:nvCxnSpPr>
        <p:spPr>
          <a:xfrm>
            <a:off x="5843239" y="825190"/>
            <a:ext cx="252761" cy="332979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934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f56cd1dea_1_4"/>
          <p:cNvSpPr txBox="1">
            <a:spLocks noGrp="1"/>
          </p:cNvSpPr>
          <p:nvPr>
            <p:ph type="title" idx="4294967295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for Product Feature</a:t>
            </a:r>
            <a:endParaRPr/>
          </a:p>
        </p:txBody>
      </p:sp>
      <p:pic>
        <p:nvPicPr>
          <p:cNvPr id="290" name="Google Shape;290;g36f56cd1dea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0560"/>
            <a:ext cx="11887199" cy="46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ED0F5-7832-524E-6CB6-5D460DC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Product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859E4-949D-60FC-62F6-813892C1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8" y="1243583"/>
            <a:ext cx="8961364" cy="43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49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066C1-00EE-6081-87E5-02C276E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Banned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3EAC-D68F-505D-586E-F82236B7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756" y="947853"/>
            <a:ext cx="8424487" cy="5782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8A146-5090-FB62-ABEC-900CD8082E90}"/>
              </a:ext>
            </a:extLst>
          </p:cNvPr>
          <p:cNvSpPr txBox="1"/>
          <p:nvPr/>
        </p:nvSpPr>
        <p:spPr>
          <a:xfrm>
            <a:off x="2542924" y="686243"/>
            <a:ext cx="2675847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62C56-7C2F-E41A-CFF7-2F0636E10244}"/>
              </a:ext>
            </a:extLst>
          </p:cNvPr>
          <p:cNvCxnSpPr/>
          <p:nvPr/>
        </p:nvCxnSpPr>
        <p:spPr>
          <a:xfrm>
            <a:off x="4137102" y="1332574"/>
            <a:ext cx="1081669" cy="42541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8825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28F571-B480-20CE-813E-AE0B540751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943BE-5239-06ED-44F1-F245A4D982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E002E-08D9-AEEF-6C96-22BF9DE9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192514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887E9-70C3-2C1B-C969-ABFB059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Banned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DB78-18BC-F107-0C53-8A7DCF7A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3" y="1666628"/>
            <a:ext cx="8795473" cy="36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0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343608"/>
            <a:ext cx="5232000" cy="5082392"/>
          </a:xfrm>
        </p:spPr>
        <p:txBody>
          <a:bodyPr/>
          <a:lstStyle/>
          <a:p>
            <a:pPr lvl="0" indent="-676275">
              <a:spcBef>
                <a:spcPts val="0"/>
              </a:spcBef>
              <a:buSzPts val="3140"/>
              <a:buFont typeface="Arial"/>
              <a:buAutoNum type="arabicPeriod"/>
            </a:pPr>
            <a:r>
              <a:rPr lang="en-US" dirty="0"/>
              <a:t>Google Drive functions and database design as follow</a:t>
            </a:r>
          </a:p>
          <a:p>
            <a:pPr lvl="1"/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 err="1"/>
              <a:t>Fulltext</a:t>
            </a:r>
            <a:r>
              <a:rPr lang="en-GB" dirty="0"/>
              <a:t> Search with BM25</a:t>
            </a:r>
          </a:p>
          <a:p>
            <a:pPr lvl="0" indent="-676275">
              <a:buSzPts val="3140"/>
              <a:buFont typeface="Arial"/>
              <a:buAutoNum type="arabicPeriod"/>
            </a:pPr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/>
              <a:t>Q&amp;A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09439-6887-98AE-3704-BA025A1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6" y="-170777"/>
            <a:ext cx="9720000" cy="1098000"/>
          </a:xfrm>
        </p:spPr>
        <p:txBody>
          <a:bodyPr/>
          <a:lstStyle/>
          <a:p>
            <a:r>
              <a:rPr lang="en-US" dirty="0"/>
              <a:t>First Screen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1F64-B69F-31BD-F59C-9B9C7222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8" y="789756"/>
            <a:ext cx="10394302" cy="52784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6E0C25-9458-5634-9BD6-8644852FE260}"/>
              </a:ext>
            </a:extLst>
          </p:cNvPr>
          <p:cNvSpPr/>
          <p:nvPr/>
        </p:nvSpPr>
        <p:spPr>
          <a:xfrm>
            <a:off x="1105158" y="585914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FileType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5CC15-7EA6-FFD1-B04C-6365D8A4BD79}"/>
              </a:ext>
            </a:extLst>
          </p:cNvPr>
          <p:cNvSpPr/>
          <p:nvPr/>
        </p:nvSpPr>
        <p:spPr>
          <a:xfrm>
            <a:off x="8112280" y="207446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4F266-5894-CE98-FEEC-AE21BCDD1C8C}"/>
              </a:ext>
            </a:extLst>
          </p:cNvPr>
          <p:cNvSpPr/>
          <p:nvPr/>
        </p:nvSpPr>
        <p:spPr>
          <a:xfrm>
            <a:off x="3444270" y="2862808"/>
            <a:ext cx="141373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ObjectType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823E-3500-CBD7-1673-F49C1647A979}"/>
              </a:ext>
            </a:extLst>
          </p:cNvPr>
          <p:cNvSpPr/>
          <p:nvPr/>
        </p:nvSpPr>
        <p:spPr>
          <a:xfrm>
            <a:off x="2896555" y="1641185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AEE36-AF37-CA01-6E7F-6A3DA26A95DC}"/>
              </a:ext>
            </a:extLst>
          </p:cNvPr>
          <p:cNvSpPr/>
          <p:nvPr/>
        </p:nvSpPr>
        <p:spPr>
          <a:xfrm>
            <a:off x="2373085" y="1018390"/>
            <a:ext cx="1726967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ActionRecent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503D4-7A6F-6362-0BF1-E81D1ACC1FBF}"/>
              </a:ext>
            </a:extLst>
          </p:cNvPr>
          <p:cNvSpPr/>
          <p:nvPr/>
        </p:nvSpPr>
        <p:spPr>
          <a:xfrm>
            <a:off x="3225865" y="5897467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UserFile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F7840-A688-944C-1128-51D7A77EAD57}"/>
              </a:ext>
            </a:extLst>
          </p:cNvPr>
          <p:cNvSpPr/>
          <p:nvPr/>
        </p:nvSpPr>
        <p:spPr>
          <a:xfrm>
            <a:off x="9394522" y="120413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Account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5A361-15B2-F61C-6C6E-BD09340B37AD}"/>
              </a:ext>
            </a:extLst>
          </p:cNvPr>
          <p:cNvCxnSpPr/>
          <p:nvPr/>
        </p:nvCxnSpPr>
        <p:spPr>
          <a:xfrm flipV="1">
            <a:off x="1892469" y="5067985"/>
            <a:ext cx="534620" cy="77723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F02C1-FF60-F0CE-90F4-46827AEBBCC7}"/>
              </a:ext>
            </a:extLst>
          </p:cNvPr>
          <p:cNvCxnSpPr/>
          <p:nvPr/>
        </p:nvCxnSpPr>
        <p:spPr>
          <a:xfrm flipV="1">
            <a:off x="10489951" y="1018390"/>
            <a:ext cx="512346" cy="3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FB96D4-D52C-A654-FBD8-6E820853D4FE}"/>
              </a:ext>
            </a:extLst>
          </p:cNvPr>
          <p:cNvCxnSpPr/>
          <p:nvPr/>
        </p:nvCxnSpPr>
        <p:spPr>
          <a:xfrm>
            <a:off x="3618271" y="1982738"/>
            <a:ext cx="806245" cy="39666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DEB7E7-77CA-3F59-EADB-F648B35D1BE8}"/>
              </a:ext>
            </a:extLst>
          </p:cNvPr>
          <p:cNvCxnSpPr/>
          <p:nvPr/>
        </p:nvCxnSpPr>
        <p:spPr>
          <a:xfrm flipV="1">
            <a:off x="3618271" y="4519694"/>
            <a:ext cx="481781" cy="137777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7E8BD-E7D7-C867-DED2-7AA24D704229}"/>
              </a:ext>
            </a:extLst>
          </p:cNvPr>
          <p:cNvCxnSpPr/>
          <p:nvPr/>
        </p:nvCxnSpPr>
        <p:spPr>
          <a:xfrm flipV="1">
            <a:off x="4858009" y="2753032"/>
            <a:ext cx="1002017" cy="18681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0F4A5-8C8A-2B06-4930-0D776598AF39}"/>
              </a:ext>
            </a:extLst>
          </p:cNvPr>
          <p:cNvCxnSpPr/>
          <p:nvPr/>
        </p:nvCxnSpPr>
        <p:spPr>
          <a:xfrm>
            <a:off x="4858009" y="3126658"/>
            <a:ext cx="312717" cy="5801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CF437-2877-15A2-5896-8EE57B97DA2D}"/>
              </a:ext>
            </a:extLst>
          </p:cNvPr>
          <p:cNvCxnSpPr/>
          <p:nvPr/>
        </p:nvCxnSpPr>
        <p:spPr>
          <a:xfrm>
            <a:off x="9285299" y="533760"/>
            <a:ext cx="1204652" cy="3082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9ABC6-DFA8-D6A9-CBF8-63556C48A8EF}"/>
              </a:ext>
            </a:extLst>
          </p:cNvPr>
          <p:cNvCxnSpPr/>
          <p:nvPr/>
        </p:nvCxnSpPr>
        <p:spPr>
          <a:xfrm flipH="1">
            <a:off x="1553497" y="1374908"/>
            <a:ext cx="914400" cy="10733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90F921E-8CB4-B838-C6ED-703681D5AD34}"/>
              </a:ext>
            </a:extLst>
          </p:cNvPr>
          <p:cNvSpPr/>
          <p:nvPr/>
        </p:nvSpPr>
        <p:spPr>
          <a:xfrm>
            <a:off x="57074" y="4045690"/>
            <a:ext cx="1876203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vi-VN" dirty="0"/>
              <a:t>E </a:t>
            </a:r>
            <a:r>
              <a:rPr lang="vi-VN" dirty="0" err="1"/>
              <a:t>FavoriteObject</a:t>
            </a:r>
            <a:r>
              <a:rPr lang="vi-VN" dirty="0"/>
              <a:t> </a:t>
            </a:r>
          </a:p>
          <a:p>
            <a:pPr algn="ctr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19E20-300C-3984-9C5F-5205743C9BB6}"/>
              </a:ext>
            </a:extLst>
          </p:cNvPr>
          <p:cNvCxnSpPr/>
          <p:nvPr/>
        </p:nvCxnSpPr>
        <p:spPr>
          <a:xfrm flipV="1">
            <a:off x="310726" y="2684206"/>
            <a:ext cx="839648" cy="136148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8D686-B75E-8108-A629-2E48D0496EC4}"/>
              </a:ext>
            </a:extLst>
          </p:cNvPr>
          <p:cNvSpPr/>
          <p:nvPr/>
        </p:nvSpPr>
        <p:spPr>
          <a:xfrm>
            <a:off x="1649245" y="593152"/>
            <a:ext cx="1576620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SharedUser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022F9-347D-9A2F-A5B3-6B666D5742F4}"/>
              </a:ext>
            </a:extLst>
          </p:cNvPr>
          <p:cNvSpPr/>
          <p:nvPr/>
        </p:nvSpPr>
        <p:spPr>
          <a:xfrm>
            <a:off x="1247440" y="468202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Trash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2124FD-7847-0DFE-F9B7-7E13ED81FE8E}"/>
              </a:ext>
            </a:extLst>
          </p:cNvPr>
          <p:cNvCxnSpPr>
            <a:cxnSpLocks/>
          </p:cNvCxnSpPr>
          <p:nvPr/>
        </p:nvCxnSpPr>
        <p:spPr>
          <a:xfrm flipH="1" flipV="1">
            <a:off x="1592389" y="3126658"/>
            <a:ext cx="465762" cy="15013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AD2F79-D4A8-B380-F506-50BC8BA88033}"/>
              </a:ext>
            </a:extLst>
          </p:cNvPr>
          <p:cNvCxnSpPr/>
          <p:nvPr/>
        </p:nvCxnSpPr>
        <p:spPr>
          <a:xfrm flipH="1">
            <a:off x="1327355" y="934705"/>
            <a:ext cx="873232" cy="126923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DDEBE2-82C6-C236-D608-EA8A6DF751C7}"/>
              </a:ext>
            </a:extLst>
          </p:cNvPr>
          <p:cNvSpPr/>
          <p:nvPr/>
        </p:nvSpPr>
        <p:spPr>
          <a:xfrm>
            <a:off x="8906729" y="1766837"/>
            <a:ext cx="1957916" cy="4420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UserViewSetting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854B9-7B8A-4EFF-A16F-BFB69B1EE819}"/>
              </a:ext>
            </a:extLst>
          </p:cNvPr>
          <p:cNvSpPr/>
          <p:nvPr/>
        </p:nvSpPr>
        <p:spPr>
          <a:xfrm>
            <a:off x="310726" y="5208580"/>
            <a:ext cx="1622551" cy="379953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User Capacity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C76100-F0B5-0A8C-4ED6-C951D2BDE3AE}"/>
              </a:ext>
            </a:extLst>
          </p:cNvPr>
          <p:cNvCxnSpPr/>
          <p:nvPr/>
        </p:nvCxnSpPr>
        <p:spPr>
          <a:xfrm flipV="1">
            <a:off x="446049" y="3364948"/>
            <a:ext cx="881306" cy="184363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73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A25AE-9DD3-A8D2-6D9F-7E43C4D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74D4-EB38-8DC1-5BDD-406795FF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903249"/>
            <a:ext cx="11745964" cy="5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62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1E732-4B9B-8501-B4BB-C26D3432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B79C-CC3F-1491-33BC-32D87EE5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7" y="970254"/>
            <a:ext cx="10761785" cy="56711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5DBE0-7676-37E2-EA47-8C08CA597672}"/>
              </a:ext>
            </a:extLst>
          </p:cNvPr>
          <p:cNvSpPr/>
          <p:nvPr/>
        </p:nvSpPr>
        <p:spPr>
          <a:xfrm>
            <a:off x="5362338" y="273508"/>
            <a:ext cx="2625969" cy="550984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74189-62FF-3532-28E1-AE514D16C014}"/>
              </a:ext>
            </a:extLst>
          </p:cNvPr>
          <p:cNvCxnSpPr/>
          <p:nvPr/>
        </p:nvCxnSpPr>
        <p:spPr>
          <a:xfrm flipH="1">
            <a:off x="4970585" y="832338"/>
            <a:ext cx="562707" cy="19929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608A03F9-6FF8-16B7-5FAB-FE9EC4E34816}"/>
              </a:ext>
            </a:extLst>
          </p:cNvPr>
          <p:cNvSpPr/>
          <p:nvPr/>
        </p:nvSpPr>
        <p:spPr>
          <a:xfrm>
            <a:off x="2341756" y="2230245"/>
            <a:ext cx="9222059" cy="60286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B874E8-265E-69B6-F587-2BE77CA8BF34}"/>
              </a:ext>
            </a:extLst>
          </p:cNvPr>
          <p:cNvSpPr/>
          <p:nvPr/>
        </p:nvSpPr>
        <p:spPr>
          <a:xfrm>
            <a:off x="2341756" y="3278459"/>
            <a:ext cx="9222059" cy="517057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1F9B9-AA35-08FA-E371-515FF6607D85}"/>
              </a:ext>
            </a:extLst>
          </p:cNvPr>
          <p:cNvSpPr/>
          <p:nvPr/>
        </p:nvSpPr>
        <p:spPr>
          <a:xfrm>
            <a:off x="6010507" y="1371600"/>
            <a:ext cx="1193181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1C7E3-DDDD-E6EF-5956-43F0A01833D6}"/>
              </a:ext>
            </a:extLst>
          </p:cNvPr>
          <p:cNvSpPr/>
          <p:nvPr/>
        </p:nvSpPr>
        <p:spPr>
          <a:xfrm>
            <a:off x="8162121" y="1298506"/>
            <a:ext cx="929269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file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56EB60-852C-DA01-EB50-4EC675D7CD16}"/>
              </a:ext>
            </a:extLst>
          </p:cNvPr>
          <p:cNvCxnSpPr/>
          <p:nvPr/>
        </p:nvCxnSpPr>
        <p:spPr>
          <a:xfrm flipH="1">
            <a:off x="6095999" y="1828800"/>
            <a:ext cx="282499" cy="4014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33713-053F-067D-6053-121560520D4D}"/>
              </a:ext>
            </a:extLst>
          </p:cNvPr>
          <p:cNvCxnSpPr/>
          <p:nvPr/>
        </p:nvCxnSpPr>
        <p:spPr>
          <a:xfrm flipH="1">
            <a:off x="7988307" y="1721652"/>
            <a:ext cx="341654" cy="14787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170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0496E-96D9-C8F6-C463-3E95728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Recomment</a:t>
            </a:r>
            <a:r>
              <a:rPr lang="en-US" dirty="0"/>
              <a:t> file/folder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4B5F-166E-3BB4-4E42-D1EEBD2A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3" y="982064"/>
            <a:ext cx="10211314" cy="58759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EE134-F2C8-A0CA-44F1-22B3594D82A2}"/>
              </a:ext>
            </a:extLst>
          </p:cNvPr>
          <p:cNvCxnSpPr/>
          <p:nvPr/>
        </p:nvCxnSpPr>
        <p:spPr>
          <a:xfrm>
            <a:off x="1081668" y="2531327"/>
            <a:ext cx="114857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ABBBE-DCFE-2977-BE2F-2C2638811144}"/>
              </a:ext>
            </a:extLst>
          </p:cNvPr>
          <p:cNvCxnSpPr/>
          <p:nvPr/>
        </p:nvCxnSpPr>
        <p:spPr>
          <a:xfrm>
            <a:off x="1159727" y="3429000"/>
            <a:ext cx="8802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501D2-AEEB-39F0-149B-DB3FA9DB9EA3}"/>
              </a:ext>
            </a:extLst>
          </p:cNvPr>
          <p:cNvCxnSpPr>
            <a:cxnSpLocks/>
          </p:cNvCxnSpPr>
          <p:nvPr/>
        </p:nvCxnSpPr>
        <p:spPr>
          <a:xfrm flipH="1">
            <a:off x="1449659" y="780585"/>
            <a:ext cx="223024" cy="12935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93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F1EDD-32B4-DED3-79B2-DB70B5E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49B85-42DF-4A0D-A8CA-1AA07F52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05" y="1031474"/>
            <a:ext cx="6792990" cy="4795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14:cNvPr>
              <p14:cNvContentPartPr/>
              <p14:nvPr/>
            </p14:nvContentPartPr>
            <p14:xfrm>
              <a:off x="-1072103" y="28217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78223" y="281565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41DB58E0-91C1-D534-444D-79057C0C357C}"/>
              </a:ext>
            </a:extLst>
          </p:cNvPr>
          <p:cNvSpPr/>
          <p:nvPr/>
        </p:nvSpPr>
        <p:spPr>
          <a:xfrm>
            <a:off x="4375355" y="2172929"/>
            <a:ext cx="3313471" cy="530942"/>
          </a:xfrm>
          <a:prstGeom prst="frame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0A718B5-F1B3-3855-26E0-602EDB023B4C}"/>
              </a:ext>
            </a:extLst>
          </p:cNvPr>
          <p:cNvSpPr/>
          <p:nvPr/>
        </p:nvSpPr>
        <p:spPr>
          <a:xfrm>
            <a:off x="4542503" y="4336026"/>
            <a:ext cx="3028336" cy="530942"/>
          </a:xfrm>
          <a:prstGeom prst="frame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6B6F7-466E-54FA-EE18-409DA4C02C08}"/>
              </a:ext>
            </a:extLst>
          </p:cNvPr>
          <p:cNvSpPr/>
          <p:nvPr/>
        </p:nvSpPr>
        <p:spPr>
          <a:xfrm>
            <a:off x="2040001" y="3055649"/>
            <a:ext cx="1622323" cy="462116"/>
          </a:xfrm>
          <a:prstGeom prst="rect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UserAvatar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E4099-99B4-EEC6-0198-8B261635AA08}"/>
              </a:ext>
            </a:extLst>
          </p:cNvPr>
          <p:cNvSpPr/>
          <p:nvPr/>
        </p:nvSpPr>
        <p:spPr>
          <a:xfrm>
            <a:off x="5220928" y="606388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Email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9687-7A4C-113E-6D04-8EEC903F0C7E}"/>
              </a:ext>
            </a:extLst>
          </p:cNvPr>
          <p:cNvSpPr/>
          <p:nvPr/>
        </p:nvSpPr>
        <p:spPr>
          <a:xfrm>
            <a:off x="7870172" y="2822133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UserName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F58FF-F70B-800C-3006-8CB6A3E34F38}"/>
              </a:ext>
            </a:extLst>
          </p:cNvPr>
          <p:cNvCxnSpPr/>
          <p:nvPr/>
        </p:nvCxnSpPr>
        <p:spPr>
          <a:xfrm>
            <a:off x="3662324" y="3284249"/>
            <a:ext cx="1627431" cy="1447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55831F-2DAA-BE58-F365-127B1661710C}"/>
              </a:ext>
            </a:extLst>
          </p:cNvPr>
          <p:cNvCxnSpPr>
            <a:stCxn id="16" idx="1"/>
          </p:cNvCxnSpPr>
          <p:nvPr/>
        </p:nvCxnSpPr>
        <p:spPr>
          <a:xfrm flipH="1">
            <a:off x="4994787" y="837446"/>
            <a:ext cx="226141" cy="133548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5C3381-4F98-6094-CEBD-D11C0FBD5E38}"/>
              </a:ext>
            </a:extLst>
          </p:cNvPr>
          <p:cNvCxnSpPr/>
          <p:nvPr/>
        </p:nvCxnSpPr>
        <p:spPr>
          <a:xfrm flipH="1">
            <a:off x="7295535" y="3055649"/>
            <a:ext cx="574637" cy="12115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809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EE307-C082-A4D1-35E2-B05C737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A111-932F-BAF6-14DA-33CE968B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43" y="1198683"/>
            <a:ext cx="10141975" cy="5070988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46E49583-7245-E16A-3EFD-C5B60AC0E89C}"/>
              </a:ext>
            </a:extLst>
          </p:cNvPr>
          <p:cNvSpPr/>
          <p:nvPr/>
        </p:nvSpPr>
        <p:spPr>
          <a:xfrm>
            <a:off x="2563140" y="2406404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2DCDBEB-3C70-4F38-94C9-B50EFE2BB8E5}"/>
              </a:ext>
            </a:extLst>
          </p:cNvPr>
          <p:cNvSpPr/>
          <p:nvPr/>
        </p:nvSpPr>
        <p:spPr>
          <a:xfrm>
            <a:off x="2541329" y="2913163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9ACC0-391E-9A2B-4C6A-0B42F714765E}"/>
              </a:ext>
            </a:extLst>
          </p:cNvPr>
          <p:cNvSpPr/>
          <p:nvPr/>
        </p:nvSpPr>
        <p:spPr>
          <a:xfrm>
            <a:off x="346588" y="2389238"/>
            <a:ext cx="1681316" cy="4183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Settingkey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3EB01-1ECD-B396-2C19-F5ED780A990F}"/>
              </a:ext>
            </a:extLst>
          </p:cNvPr>
          <p:cNvSpPr/>
          <p:nvPr/>
        </p:nvSpPr>
        <p:spPr>
          <a:xfrm>
            <a:off x="294348" y="3278681"/>
            <a:ext cx="1681316" cy="4183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Settingvalue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59152-523B-8717-E7FB-9C3911520B9F}"/>
              </a:ext>
            </a:extLst>
          </p:cNvPr>
          <p:cNvCxnSpPr/>
          <p:nvPr/>
        </p:nvCxnSpPr>
        <p:spPr>
          <a:xfrm flipV="1">
            <a:off x="2098257" y="2459933"/>
            <a:ext cx="364414" cy="2753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947D8-B1F5-1A47-3775-2948B912F81D}"/>
              </a:ext>
            </a:extLst>
          </p:cNvPr>
          <p:cNvCxnSpPr/>
          <p:nvPr/>
        </p:nvCxnSpPr>
        <p:spPr>
          <a:xfrm flipV="1">
            <a:off x="2098257" y="3040982"/>
            <a:ext cx="364414" cy="55651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B9A4BA-65AA-D0C8-1920-8452A761B0E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0" cy="54154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1530E-2DD9-CEAE-5D9E-3253945BD98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414398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5A4643-5BAD-4052-CA9B-8C96AE8FD7EF}"/>
              </a:ext>
            </a:extLst>
          </p:cNvPr>
          <p:cNvCxnSpPr>
            <a:cxnSpLocks/>
          </p:cNvCxnSpPr>
          <p:nvPr/>
        </p:nvCxnSpPr>
        <p:spPr>
          <a:xfrm>
            <a:off x="6552889" y="1011116"/>
            <a:ext cx="0" cy="541549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E85EF-E692-A03C-8564-EA277E4C9FC5}"/>
              </a:ext>
            </a:extLst>
          </p:cNvPr>
          <p:cNvCxnSpPr>
            <a:cxnSpLocks/>
          </p:cNvCxnSpPr>
          <p:nvPr/>
        </p:nvCxnSpPr>
        <p:spPr>
          <a:xfrm>
            <a:off x="2408903" y="6442588"/>
            <a:ext cx="41347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6933F-2E54-1CEE-008F-E4EFC8B79EA4}"/>
              </a:ext>
            </a:extLst>
          </p:cNvPr>
          <p:cNvSpPr/>
          <p:nvPr/>
        </p:nvSpPr>
        <p:spPr>
          <a:xfrm>
            <a:off x="7010399" y="432619"/>
            <a:ext cx="2637693" cy="46088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 of login Account 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F44D4-026B-0070-90E8-6597A464A9DC}"/>
              </a:ext>
            </a:extLst>
          </p:cNvPr>
          <p:cNvCxnSpPr/>
          <p:nvPr/>
        </p:nvCxnSpPr>
        <p:spPr>
          <a:xfrm flipH="1">
            <a:off x="6676103" y="816077"/>
            <a:ext cx="334296" cy="109138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58788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450</TotalTime>
  <Words>804</Words>
  <Application>Microsoft Office PowerPoint</Application>
  <PresentationFormat>Widescreen</PresentationFormat>
  <Paragraphs>195</Paragraphs>
  <Slides>29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bbv template EN</vt:lpstr>
      <vt:lpstr>think-cell Slide</vt:lpstr>
      <vt:lpstr>PowerPoint Presentation</vt:lpstr>
      <vt:lpstr>Ypp 4</vt:lpstr>
      <vt:lpstr>Agenda</vt:lpstr>
      <vt:lpstr>First Screen </vt:lpstr>
      <vt:lpstr>Sample Data </vt:lpstr>
      <vt:lpstr>My drive</vt:lpstr>
      <vt:lpstr>Recomment file/folder</vt:lpstr>
      <vt:lpstr>Account</vt:lpstr>
      <vt:lpstr>Setting</vt:lpstr>
      <vt:lpstr>PowerPoint Presentation</vt:lpstr>
      <vt:lpstr>Setting Sample Data</vt:lpstr>
      <vt:lpstr>FavoriteObject</vt:lpstr>
      <vt:lpstr>Sample Data FavoriteObject</vt:lpstr>
      <vt:lpstr>Recent action</vt:lpstr>
      <vt:lpstr>Sample Data ActionRecent</vt:lpstr>
      <vt:lpstr>Share for login user </vt:lpstr>
      <vt:lpstr>Share</vt:lpstr>
      <vt:lpstr>PowerPoint Presentation</vt:lpstr>
      <vt:lpstr>Sample Data Share</vt:lpstr>
      <vt:lpstr>Trash </vt:lpstr>
      <vt:lpstr>PowerPoint Presentation</vt:lpstr>
      <vt:lpstr>Sample Data Trash</vt:lpstr>
      <vt:lpstr>UserCapacity</vt:lpstr>
      <vt:lpstr>UserProduct</vt:lpstr>
      <vt:lpstr>Table for Product Feature</vt:lpstr>
      <vt:lpstr>Sample Data Product</vt:lpstr>
      <vt:lpstr>Banned</vt:lpstr>
      <vt:lpstr>PowerPoint Presentation</vt:lpstr>
      <vt:lpstr>Sample Data Banned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Khiem Bui Duc</cp:lastModifiedBy>
  <cp:revision>9</cp:revision>
  <dcterms:created xsi:type="dcterms:W3CDTF">2025-07-10T03:51:23Z</dcterms:created>
  <dcterms:modified xsi:type="dcterms:W3CDTF">2025-08-23T10:36:51Z</dcterms:modified>
</cp:coreProperties>
</file>