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29266-8996-2C4B-C529-912C1899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BB8CF-FAEE-767E-2614-C78B40EE1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F2EF6-811A-1519-DC23-8C3BA643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B14E7-36BF-0347-B60B-B4E5CFD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810CB-915C-FC9D-EDBB-F03E9A9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98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543B3-DB77-2430-EFBC-E1DF61AF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D6CE33-B6B6-1099-05D0-827B0D34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3613F-6A78-F6AD-6634-9E54C46C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9332D-8E99-B2C9-D6FF-5E8312A3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85C9F-317D-BF23-C0F8-F5FCB13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85109B-8E02-DA40-AC3A-77A679511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F53BF2-9955-48CE-BC09-53CB98D9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54331-093F-21C3-A8D5-EE90201E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7282D-F5D2-1A08-AD2D-522F05FF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925B3-5AB2-05A4-940A-9A8A6FF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EC759-3B2D-DB85-8327-2FA19BF7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5F269-6E52-BEDE-9677-4FAD91E0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1AE21-7B76-9705-ECDE-366EC523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8FE32-B1FC-7E40-CCA8-DFD6FC0C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19FC2-2665-B625-FFB1-D6AFC505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0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41F72-E96B-BA6D-8A4B-9A2DF523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1BD2A-ED0D-D650-07CB-FBBBF7F2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95CB9-AF0B-12D0-C941-AB135F2C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94BF5-43FC-569F-CA0F-98198625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37515-9B58-40E3-EB85-24E879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AB68-CC93-3971-189A-38EB33A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9297A-495D-4191-7CCA-FD0439C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69682D-4981-E555-73A7-C488F1DF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3D2BD-C3E9-D7FE-4F9B-3BBBFD1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AAAFA-E522-D024-DCE0-58179CE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881BC0-2C65-7151-AE11-5FA33132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76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0E675-506C-5CB0-89DC-3EE8D580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A979EF-33FD-B10D-2B6A-F41148D4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F3F780-A8FD-C265-53BA-33D50C4A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2E013-017E-B0B8-12BB-44915062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2B7E12-A63D-8AFF-B3E0-6E54DF337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DC270C-1FEF-76A4-54C4-A3815511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FE749-E201-2540-52BC-BE160990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8C2CB5-DC7B-07F7-D08C-318D243C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5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9B89B-5079-5771-708E-641BD36A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9A1881-3EE9-1652-515D-5998FBD6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87D194-2363-1B08-32E5-47BEEF6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A221E6-A6A0-0038-22CE-F0723020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8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FAE811-0731-9299-9EDA-52AA9A26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7CB33B-B5F0-45FD-31F5-C0A1887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8D0629-DAA4-15E0-9AFC-D287284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16AC-C3D8-F37C-5C35-0A8BEA78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F7D3F-8D2E-E33B-35CA-DC9675F2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DA7F9F-6B3E-2E81-C394-C4C7587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E60E44-17A5-7F32-AD0F-86E71513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388AA-5216-6E94-18BE-80368161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705F78-5DEE-3F44-3116-5288B23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8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7A0F4-925D-B84B-EA82-0DC1B44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A19F-6023-D118-BF82-8572D58E6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5A41E8-88D9-CC20-BF98-6C87CAB8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B7253-557D-55AE-096E-4DB1B5B6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500E3-835B-162C-CE39-7221ACA4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2E8EF-A5E5-B74A-001B-A44D0B9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5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099271-B73C-F965-C18B-E497D466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36357-186C-16F8-19D1-4AF54345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913D3-E1AB-6ACB-D900-C8DA9B54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B6A7-082F-4215-A3DA-28CC98477739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70287-24E9-DBBF-8483-C075408B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0C8B0-04D9-A9C9-A1A7-B4B7058D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2D29-C8A0-4A12-8A18-FC3F82F2B6A7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3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44E76CD-CBAC-555D-EE7B-A2AB569185C7}"/>
              </a:ext>
            </a:extLst>
          </p:cNvPr>
          <p:cNvGrpSpPr/>
          <p:nvPr/>
        </p:nvGrpSpPr>
        <p:grpSpPr>
          <a:xfrm>
            <a:off x="1426774" y="914478"/>
            <a:ext cx="3955839" cy="5029045"/>
            <a:chOff x="1426774" y="914478"/>
            <a:chExt cx="3955839" cy="502904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879E278-6FBE-555D-DB05-8AD62DE76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426774" y="1401634"/>
              <a:ext cx="3955839" cy="4541889"/>
            </a:xfrm>
            <a:prstGeom prst="rect">
              <a:avLst/>
            </a:prstGeom>
          </p:spPr>
        </p:pic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7644677-7BEA-38A1-61CB-4E2ABA2D9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3193" y="5268506"/>
              <a:ext cx="63504" cy="675017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C0ED02A-34E1-9430-3549-4851CCED948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796" y="5268506"/>
              <a:ext cx="127009" cy="675016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E9D17DCD-3D89-2CD3-F58D-DC3F86A2B9A2}"/>
                </a:ext>
              </a:extLst>
            </p:cNvPr>
            <p:cNvCxnSpPr>
              <a:cxnSpLocks/>
            </p:cNvCxnSpPr>
            <p:nvPr/>
          </p:nvCxnSpPr>
          <p:spPr>
            <a:xfrm>
              <a:off x="3875598" y="2573732"/>
              <a:ext cx="302198" cy="2694774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2EBDA6CA-8C62-DF96-F7A2-6A1DEEDD1A93}"/>
                </a:ext>
              </a:extLst>
            </p:cNvPr>
            <p:cNvCxnSpPr>
              <a:cxnSpLocks/>
            </p:cNvCxnSpPr>
            <p:nvPr/>
          </p:nvCxnSpPr>
          <p:spPr>
            <a:xfrm>
              <a:off x="3700409" y="2573732"/>
              <a:ext cx="324634" cy="2694774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58C335E6-2A08-8777-AE77-2500D9FE4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2290" y="1401634"/>
              <a:ext cx="90903" cy="1172098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7BB530-46A0-CE03-2927-ECDDE0D66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7422" y="1401634"/>
              <a:ext cx="292987" cy="1172098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18C07C2-B997-B188-7148-9AD45C069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5043" y="4007441"/>
              <a:ext cx="8881" cy="1178456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E264329-3CF3-7814-7593-9C8D39676A70}"/>
                </a:ext>
              </a:extLst>
            </p:cNvPr>
            <p:cNvSpPr/>
            <p:nvPr/>
          </p:nvSpPr>
          <p:spPr>
            <a:xfrm>
              <a:off x="3907388" y="4959433"/>
              <a:ext cx="350378" cy="3503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29892EE-731C-E782-8562-1631A7E332AD}"/>
                </a:ext>
              </a:extLst>
            </p:cNvPr>
            <p:cNvSpPr/>
            <p:nvPr/>
          </p:nvSpPr>
          <p:spPr>
            <a:xfrm>
              <a:off x="3626578" y="2398543"/>
              <a:ext cx="350378" cy="3503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82E8BE75-7CEE-FEDC-2A14-4EA379054256}"/>
                </a:ext>
              </a:extLst>
            </p:cNvPr>
            <p:cNvSpPr txBox="1"/>
            <p:nvPr/>
          </p:nvSpPr>
          <p:spPr>
            <a:xfrm>
              <a:off x="1426774" y="914478"/>
              <a:ext cx="365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Microscopic routing graph from OSM</a:t>
              </a: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EE3080BC-DD86-9603-C40B-2A32D7D56C4E}"/>
                </a:ext>
              </a:extLst>
            </p:cNvPr>
            <p:cNvCxnSpPr/>
            <p:nvPr/>
          </p:nvCxnSpPr>
          <p:spPr>
            <a:xfrm flipV="1">
              <a:off x="4033924" y="1583267"/>
              <a:ext cx="48653" cy="32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DF21D234-1C05-A8B1-E2B1-E5221F6EED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3294" y="1591733"/>
              <a:ext cx="105667" cy="31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569BBC2-0FFB-FF99-BAB3-72E9992C2641}"/>
                </a:ext>
              </a:extLst>
            </p:cNvPr>
            <p:cNvSpPr txBox="1"/>
            <p:nvPr/>
          </p:nvSpPr>
          <p:spPr>
            <a:xfrm>
              <a:off x="4017842" y="1593166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>
                  <a:solidFill>
                    <a:schemeClr val="tx2"/>
                  </a:solidFill>
                </a:rPr>
                <a:t>To C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86351557-DD58-C99D-5384-97E1467686FC}"/>
                </a:ext>
              </a:extLst>
            </p:cNvPr>
            <p:cNvSpPr txBox="1"/>
            <p:nvPr/>
          </p:nvSpPr>
          <p:spPr>
            <a:xfrm>
              <a:off x="2900241" y="1601629"/>
              <a:ext cx="499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>
                  <a:solidFill>
                    <a:schemeClr val="tx2"/>
                  </a:solidFill>
                </a:rPr>
                <a:t>To D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C69977-276F-C890-128D-CCDC2BF17905}"/>
              </a:ext>
            </a:extLst>
          </p:cNvPr>
          <p:cNvGrpSpPr/>
          <p:nvPr/>
        </p:nvGrpSpPr>
        <p:grpSpPr>
          <a:xfrm>
            <a:off x="6809387" y="915494"/>
            <a:ext cx="3955839" cy="5027013"/>
            <a:chOff x="6809387" y="915494"/>
            <a:chExt cx="3955839" cy="5027013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5C3E8200-F141-037F-671C-A0FC88CC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6809387" y="1400618"/>
              <a:ext cx="3955839" cy="4541889"/>
            </a:xfrm>
            <a:prstGeom prst="rect">
              <a:avLst/>
            </a:prstGeom>
          </p:spPr>
        </p:pic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7F5FE3-11A2-2F86-4524-4E8471070986}"/>
                </a:ext>
              </a:extLst>
            </p:cNvPr>
            <p:cNvSpPr/>
            <p:nvPr/>
          </p:nvSpPr>
          <p:spPr>
            <a:xfrm>
              <a:off x="8992366" y="2158245"/>
              <a:ext cx="350378" cy="3503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93996F9-B225-4ED6-F3D3-A5474AFEE1C0}"/>
                </a:ext>
              </a:extLst>
            </p:cNvPr>
            <p:cNvSpPr/>
            <p:nvPr/>
          </p:nvSpPr>
          <p:spPr>
            <a:xfrm>
              <a:off x="9297626" y="5009692"/>
              <a:ext cx="350378" cy="3503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C583DAC-FFBB-6985-094F-B9B0596E5F4E}"/>
                </a:ext>
              </a:extLst>
            </p:cNvPr>
            <p:cNvCxnSpPr>
              <a:cxnSpLocks/>
              <a:stCxn id="42" idx="0"/>
              <a:endCxn id="43" idx="0"/>
            </p:cNvCxnSpPr>
            <p:nvPr/>
          </p:nvCxnSpPr>
          <p:spPr>
            <a:xfrm>
              <a:off x="8787307" y="1400618"/>
              <a:ext cx="380248" cy="757627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049D0800-3BBD-3308-7D5B-0EEB711B7D7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9167555" y="1400618"/>
              <a:ext cx="178251" cy="757627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575644E-1791-FA99-D9A1-2C64CFDD93B0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>
              <a:off x="9167555" y="2508623"/>
              <a:ext cx="305260" cy="2501069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3B0DA43-2146-33DC-716E-A1230523D073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>
            <a:xfrm>
              <a:off x="9167555" y="2508623"/>
              <a:ext cx="305260" cy="2501069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3BA9441-0CA4-057B-2790-734E4103A3C5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9345806" y="5360070"/>
              <a:ext cx="127009" cy="582437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D2E095F-4913-B165-A4F0-17F4E98E1FF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9472815" y="5360070"/>
              <a:ext cx="175189" cy="582437"/>
            </a:xfrm>
            <a:prstGeom prst="line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51A7ACC-5301-B2C8-CE60-6528837C78B0}"/>
                </a:ext>
              </a:extLst>
            </p:cNvPr>
            <p:cNvSpPr txBox="1"/>
            <p:nvPr/>
          </p:nvSpPr>
          <p:spPr>
            <a:xfrm>
              <a:off x="6809387" y="915494"/>
              <a:ext cx="3585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Simplified mesoscopic routing graph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3C641EB8-57F1-BB15-ADF3-8F3CB98D7ACB}"/>
                </a:ext>
              </a:extLst>
            </p:cNvPr>
            <p:cNvCxnSpPr/>
            <p:nvPr/>
          </p:nvCxnSpPr>
          <p:spPr>
            <a:xfrm flipV="1">
              <a:off x="9418741" y="1591733"/>
              <a:ext cx="48653" cy="32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454054A-BEF7-6519-75B1-F330325AE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11" y="1600199"/>
              <a:ext cx="105667" cy="31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353AD19-DAC6-9A86-0E41-E4F0E9AB41A6}"/>
                </a:ext>
              </a:extLst>
            </p:cNvPr>
            <p:cNvSpPr txBox="1"/>
            <p:nvPr/>
          </p:nvSpPr>
          <p:spPr>
            <a:xfrm>
              <a:off x="9402659" y="1601632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>
                  <a:solidFill>
                    <a:schemeClr val="tx2"/>
                  </a:solidFill>
                </a:rPr>
                <a:t>To C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0DAFB6A-F7CE-CFE2-FEEB-F54390B6B8EC}"/>
                </a:ext>
              </a:extLst>
            </p:cNvPr>
            <p:cNvSpPr txBox="1"/>
            <p:nvPr/>
          </p:nvSpPr>
          <p:spPr>
            <a:xfrm>
              <a:off x="8285058" y="1610095"/>
              <a:ext cx="499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>
                  <a:solidFill>
                    <a:schemeClr val="tx2"/>
                  </a:solidFill>
                </a:rPr>
                <a:t>To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1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IVU Traffic Technologies">
      <a:dk1>
        <a:srgbClr val="000000"/>
      </a:dk1>
      <a:lt1>
        <a:srgbClr val="FFFFFF"/>
      </a:lt1>
      <a:dk2>
        <a:srgbClr val="002D5B"/>
      </a:dk2>
      <a:lt2>
        <a:srgbClr val="FFFFFF"/>
      </a:lt2>
      <a:accent1>
        <a:srgbClr val="002D5B"/>
      </a:accent1>
      <a:accent2>
        <a:srgbClr val="039EE6"/>
      </a:accent2>
      <a:accent3>
        <a:srgbClr val="C8D400"/>
      </a:accent3>
      <a:accent4>
        <a:srgbClr val="76B828"/>
      </a:accent4>
      <a:accent5>
        <a:srgbClr val="787C0D"/>
      </a:accent5>
      <a:accent6>
        <a:srgbClr val="009993"/>
      </a:accent6>
      <a:hlink>
        <a:srgbClr val="C8D400"/>
      </a:hlink>
      <a:folHlink>
        <a:srgbClr val="76B8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Marek Grochowski</dc:creator>
  <cp:lastModifiedBy>Marek Grochowski</cp:lastModifiedBy>
  <cp:revision>4</cp:revision>
  <dcterms:created xsi:type="dcterms:W3CDTF">2023-08-17T21:04:33Z</dcterms:created>
  <dcterms:modified xsi:type="dcterms:W3CDTF">2023-08-17T21:22:42Z</dcterms:modified>
</cp:coreProperties>
</file>