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Информационная безопасность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Карьера и образование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9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Проектирование систем безопасности</a:t>
            </a:r>
          </a:p>
          <a:p>
            <a:r>
              <a:rPr lang="ru-RU" dirty="0" smtClean="0"/>
              <a:t>Безопасность программного обеспечения</a:t>
            </a:r>
          </a:p>
          <a:p>
            <a:r>
              <a:rPr lang="ru-RU" dirty="0" smtClean="0"/>
              <a:t>Криптография</a:t>
            </a:r>
          </a:p>
          <a:p>
            <a:r>
              <a:rPr lang="ru-RU" dirty="0" smtClean="0"/>
              <a:t>Безопасность аппаратного обеспечения</a:t>
            </a:r>
          </a:p>
          <a:p>
            <a:r>
              <a:rPr lang="ru-RU" dirty="0" smtClean="0"/>
              <a:t>Инженерно-технические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0600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Security Manager </a:t>
            </a:r>
            <a:endParaRPr lang="ru-RU" dirty="0"/>
          </a:p>
          <a:p>
            <a:r>
              <a:rPr lang="en-US" dirty="0" smtClean="0"/>
              <a:t>Chief </a:t>
            </a:r>
            <a:r>
              <a:rPr lang="en-US" dirty="0"/>
              <a:t>Security Officer </a:t>
            </a:r>
            <a:endParaRPr lang="ru-RU" dirty="0"/>
          </a:p>
          <a:p>
            <a:r>
              <a:rPr lang="en-US" dirty="0" smtClean="0"/>
              <a:t>Risk </a:t>
            </a:r>
            <a:r>
              <a:rPr lang="en-US" dirty="0"/>
              <a:t>Manager </a:t>
            </a:r>
            <a:endParaRPr lang="ru-RU" dirty="0"/>
          </a:p>
          <a:p>
            <a:r>
              <a:rPr lang="en-US" dirty="0" smtClean="0"/>
              <a:t>Operational </a:t>
            </a:r>
            <a:r>
              <a:rPr lang="en-US" dirty="0"/>
              <a:t>Security Manager </a:t>
            </a:r>
            <a:endParaRPr lang="ru-RU" dirty="0"/>
          </a:p>
          <a:p>
            <a:r>
              <a:rPr lang="en-US" dirty="0" smtClean="0"/>
              <a:t>Digital </a:t>
            </a:r>
            <a:r>
              <a:rPr lang="en-US" dirty="0"/>
              <a:t>Forensics Analyst </a:t>
            </a:r>
            <a:endParaRPr lang="ru-RU" dirty="0"/>
          </a:p>
          <a:p>
            <a:r>
              <a:rPr lang="en-US" dirty="0" smtClean="0"/>
              <a:t>Security </a:t>
            </a:r>
            <a:r>
              <a:rPr lang="en-US" dirty="0"/>
              <a:t>Architect </a:t>
            </a:r>
            <a:endParaRPr lang="ru-RU" dirty="0"/>
          </a:p>
          <a:p>
            <a:r>
              <a:rPr lang="en-US" dirty="0" smtClean="0"/>
              <a:t>Penetration </a:t>
            </a:r>
            <a:r>
              <a:rPr lang="en-US" dirty="0"/>
              <a:t>Tester </a:t>
            </a:r>
            <a:endParaRPr lang="ru-RU" dirty="0"/>
          </a:p>
          <a:p>
            <a:r>
              <a:rPr lang="en-US" dirty="0" smtClean="0"/>
              <a:t>Security </a:t>
            </a:r>
            <a:r>
              <a:rPr lang="en-US" dirty="0"/>
              <a:t>Requirements Manager </a:t>
            </a:r>
            <a:endParaRPr lang="ru-RU" dirty="0"/>
          </a:p>
          <a:p>
            <a:r>
              <a:rPr lang="en-US" dirty="0" smtClean="0"/>
              <a:t>Security </a:t>
            </a:r>
            <a:r>
              <a:rPr lang="en-US" dirty="0"/>
              <a:t>Programmer </a:t>
            </a:r>
            <a:endParaRPr lang="ru-RU" dirty="0"/>
          </a:p>
          <a:p>
            <a:r>
              <a:rPr lang="en-US" dirty="0" smtClean="0"/>
              <a:t>Malware </a:t>
            </a:r>
            <a:r>
              <a:rPr lang="en-US" dirty="0"/>
              <a:t>Analyst </a:t>
            </a:r>
            <a:endParaRPr lang="ru-RU" dirty="0"/>
          </a:p>
          <a:p>
            <a:r>
              <a:rPr lang="en-US" dirty="0" smtClean="0"/>
              <a:t>Intrusion </a:t>
            </a:r>
            <a:r>
              <a:rPr lang="en-US" dirty="0"/>
              <a:t>Analyst </a:t>
            </a:r>
            <a:endParaRPr lang="ru-RU" dirty="0" smtClean="0"/>
          </a:p>
          <a:p>
            <a:r>
              <a:rPr lang="en-US" dirty="0" smtClean="0"/>
              <a:t>Incident </a:t>
            </a:r>
            <a:r>
              <a:rPr lang="en-US" dirty="0"/>
              <a:t>Response 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606" y="2378500"/>
            <a:ext cx="3740519" cy="2456442"/>
          </a:xfrm>
        </p:spPr>
        <p:txBody>
          <a:bodyPr/>
          <a:lstStyle/>
          <a:p>
            <a:r>
              <a:rPr lang="ru-RU" smtClean="0"/>
              <a:t>Специализации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ru-RU" dirty="0" smtClean="0"/>
          </a:p>
          <a:p>
            <a:r>
              <a:rPr lang="en-US" dirty="0" smtClean="0"/>
              <a:t>Intrusion </a:t>
            </a:r>
            <a:r>
              <a:rPr lang="en-US" dirty="0"/>
              <a:t>Prevention </a:t>
            </a:r>
            <a:r>
              <a:rPr lang="en-US" dirty="0" smtClean="0"/>
              <a:t>Systems</a:t>
            </a:r>
            <a:endParaRPr lang="ru-RU" dirty="0" smtClean="0"/>
          </a:p>
          <a:p>
            <a:r>
              <a:rPr lang="en-US" dirty="0" smtClean="0"/>
              <a:t>Access </a:t>
            </a:r>
            <a:r>
              <a:rPr lang="en-US" dirty="0"/>
              <a:t>Control </a:t>
            </a:r>
            <a:r>
              <a:rPr lang="en-US" dirty="0" smtClean="0"/>
              <a:t>Systems</a:t>
            </a:r>
            <a:endParaRPr lang="ru-RU" dirty="0" smtClean="0"/>
          </a:p>
          <a:p>
            <a:r>
              <a:rPr lang="en-US" dirty="0" smtClean="0"/>
              <a:t>Smart cards</a:t>
            </a:r>
            <a:endParaRPr lang="ru-RU" dirty="0" smtClean="0"/>
          </a:p>
          <a:p>
            <a:r>
              <a:rPr lang="en-US" dirty="0" smtClean="0"/>
              <a:t>Biometrics</a:t>
            </a:r>
            <a:endParaRPr lang="ru-RU" dirty="0" smtClean="0"/>
          </a:p>
          <a:p>
            <a:r>
              <a:rPr lang="en-US" dirty="0" smtClean="0"/>
              <a:t>Encryption </a:t>
            </a:r>
            <a:r>
              <a:rPr lang="en-US" dirty="0"/>
              <a:t>technology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6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Coursera</a:t>
            </a:r>
          </a:p>
          <a:p>
            <a:r>
              <a:rPr lang="ru-RU" dirty="0" smtClean="0"/>
              <a:t>«Открытое образование»</a:t>
            </a:r>
          </a:p>
          <a:p>
            <a:r>
              <a:rPr lang="en-US" dirty="0" err="1" smtClean="0"/>
              <a:t>EdX</a:t>
            </a:r>
            <a:endParaRPr lang="en-US" dirty="0" smtClean="0"/>
          </a:p>
          <a:p>
            <a:r>
              <a:rPr lang="en-US" dirty="0" smtClean="0"/>
              <a:t>On-line degree</a:t>
            </a:r>
            <a:endParaRPr lang="ru-RU" dirty="0" smtClean="0"/>
          </a:p>
          <a:p>
            <a:r>
              <a:rPr lang="ru-RU" dirty="0" smtClean="0"/>
              <a:t>ВУЗ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Сертификаты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CompTIA's Security</a:t>
            </a:r>
            <a:r>
              <a:rPr lang="en-US" dirty="0" smtClean="0"/>
              <a:t>+</a:t>
            </a:r>
          </a:p>
          <a:p>
            <a:r>
              <a:rPr lang="en-US" dirty="0"/>
              <a:t>Certified Ethical Hacker (CEH</a:t>
            </a:r>
            <a:r>
              <a:rPr lang="en-US" dirty="0" smtClean="0"/>
              <a:t>)</a:t>
            </a:r>
          </a:p>
          <a:p>
            <a:r>
              <a:rPr lang="en-US" dirty="0"/>
              <a:t>GIAC Security Essentials (GSEC</a:t>
            </a:r>
            <a:r>
              <a:rPr lang="en-US" dirty="0" smtClean="0"/>
              <a:t>)</a:t>
            </a:r>
          </a:p>
          <a:p>
            <a:r>
              <a:rPr lang="en-US" dirty="0"/>
              <a:t>Certified Information Systems Security Professional (CISSP</a:t>
            </a:r>
            <a:r>
              <a:rPr lang="en-US" dirty="0" smtClean="0"/>
              <a:t>)</a:t>
            </a:r>
          </a:p>
          <a:p>
            <a:r>
              <a:rPr lang="en-US" dirty="0"/>
              <a:t>Certified Information Security Manager (CISM)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2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Соревнования по </a:t>
            </a:r>
            <a:r>
              <a:rPr lang="en-US" dirty="0" smtClean="0"/>
              <a:t>CTF</a:t>
            </a:r>
          </a:p>
          <a:p>
            <a:r>
              <a:rPr lang="en-US" dirty="0" smtClean="0"/>
              <a:t>Work-shops </a:t>
            </a:r>
            <a:r>
              <a:rPr lang="ru-RU" dirty="0" smtClean="0"/>
              <a:t>на конференциях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Максим Смирнов, </a:t>
            </a:r>
            <a:r>
              <a:rPr lang="en-US" dirty="0" err="1" smtClean="0"/>
              <a:t>smirnoffmg@gmail.com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7706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31</TotalTime>
  <Words>120</Words>
  <Application>Microsoft Macintosh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Атлас</vt:lpstr>
      <vt:lpstr>Информационная безопасность</vt:lpstr>
      <vt:lpstr>Области знаний</vt:lpstr>
      <vt:lpstr>Профессии</vt:lpstr>
      <vt:lpstr>Специализации</vt:lpstr>
      <vt:lpstr>Образование</vt:lpstr>
      <vt:lpstr>Сертификаты</vt:lpstr>
      <vt:lpstr>Практика</vt:lpstr>
      <vt:lpstr>Спасибо за внимание!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Максим Смирнов</dc:creator>
  <cp:lastModifiedBy>Максим Смирнов</cp:lastModifiedBy>
  <cp:revision>5</cp:revision>
  <dcterms:created xsi:type="dcterms:W3CDTF">2017-11-17T13:13:41Z</dcterms:created>
  <dcterms:modified xsi:type="dcterms:W3CDTF">2017-11-17T13:44:57Z</dcterms:modified>
</cp:coreProperties>
</file>