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Информационная безопасность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Карьера, предпринимательство и 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112299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BDB52-E5F3-9F4B-B17B-251E8771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DE47E-D461-BF47-954E-02326247F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4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52231-1351-6C48-85D7-09653046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Заяц, который любил давать советы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DC3032-18D2-0046-9FC9-E95438FED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Провал номер раз</a:t>
            </a:r>
          </a:p>
        </p:txBody>
      </p:sp>
    </p:spTree>
    <p:extLst>
      <p:ext uri="{BB962C8B-B14F-4D97-AF65-F5344CB8AC3E}">
        <p14:creationId xmlns:p14="http://schemas.microsoft.com/office/powerpoint/2010/main" val="311881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E1416-B0DF-4641-A249-798DDC0C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Какая уязвимость?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E16CB7-255D-3447-8DDF-33B85D7B6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14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398E7-261F-944C-99FA-F4CAE4A1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Здравствуйте, мы из </a:t>
            </a:r>
            <a:r>
              <a:rPr lang="en-US" dirty="0"/>
              <a:t>*</a:t>
            </a:r>
            <a:r>
              <a:rPr lang="ru-RU" dirty="0"/>
              <a:t>СБ</a:t>
            </a:r>
            <a:r>
              <a:rPr lang="en-US"/>
              <a:t>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0B35C-F477-E04F-82A0-55FA928A8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8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 Смирнов, </a:t>
            </a:r>
            <a:r>
              <a:rPr lang="en-US" dirty="0" err="1"/>
              <a:t>smirnoffmg@gmail.com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знаний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Проектирование систем безопасности</a:t>
            </a:r>
          </a:p>
          <a:p>
            <a:r>
              <a:rPr lang="ru-RU" dirty="0"/>
              <a:t>Безопасность программного обеспечения</a:t>
            </a:r>
          </a:p>
          <a:p>
            <a:r>
              <a:rPr lang="ru-RU" dirty="0"/>
              <a:t>Криптография</a:t>
            </a:r>
          </a:p>
          <a:p>
            <a:r>
              <a:rPr lang="ru-RU" dirty="0"/>
              <a:t>Безопасность аппаратного обеспечения</a:t>
            </a:r>
          </a:p>
          <a:p>
            <a:r>
              <a:rPr lang="ru-RU" dirty="0"/>
              <a:t>Инженерно-технические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0600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Профессии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Security Manager </a:t>
            </a:r>
            <a:endParaRPr lang="ru-RU" dirty="0"/>
          </a:p>
          <a:p>
            <a:r>
              <a:rPr lang="en-US" dirty="0"/>
              <a:t>Chief Security Officer </a:t>
            </a:r>
            <a:endParaRPr lang="ru-RU" dirty="0"/>
          </a:p>
          <a:p>
            <a:r>
              <a:rPr lang="en-US" dirty="0"/>
              <a:t>Risk Manager </a:t>
            </a:r>
            <a:endParaRPr lang="ru-RU" dirty="0"/>
          </a:p>
          <a:p>
            <a:r>
              <a:rPr lang="en-US" dirty="0"/>
              <a:t>Operational Security Manager </a:t>
            </a:r>
            <a:endParaRPr lang="ru-RU" dirty="0"/>
          </a:p>
          <a:p>
            <a:r>
              <a:rPr lang="en-US" dirty="0"/>
              <a:t>Digital Forensics Analyst </a:t>
            </a:r>
            <a:endParaRPr lang="ru-RU" dirty="0"/>
          </a:p>
          <a:p>
            <a:r>
              <a:rPr lang="en-US" dirty="0"/>
              <a:t>Security Architect </a:t>
            </a:r>
            <a:endParaRPr lang="ru-RU" dirty="0"/>
          </a:p>
          <a:p>
            <a:r>
              <a:rPr lang="en-US" dirty="0"/>
              <a:t>Penetration Tester </a:t>
            </a:r>
            <a:endParaRPr lang="ru-RU" dirty="0"/>
          </a:p>
          <a:p>
            <a:r>
              <a:rPr lang="en-US" dirty="0"/>
              <a:t>Security Requirements Manager </a:t>
            </a:r>
            <a:endParaRPr lang="ru-RU" dirty="0"/>
          </a:p>
          <a:p>
            <a:r>
              <a:rPr lang="en-US" dirty="0"/>
              <a:t>Security Programmer </a:t>
            </a:r>
            <a:endParaRPr lang="ru-RU" dirty="0"/>
          </a:p>
          <a:p>
            <a:r>
              <a:rPr lang="en-US" dirty="0"/>
              <a:t>Malware Analyst </a:t>
            </a:r>
            <a:endParaRPr lang="ru-RU" dirty="0"/>
          </a:p>
          <a:p>
            <a:r>
              <a:rPr lang="en-US" dirty="0"/>
              <a:t>Intrusion Analyst </a:t>
            </a:r>
            <a:endParaRPr lang="ru-RU" dirty="0"/>
          </a:p>
          <a:p>
            <a:r>
              <a:rPr lang="en-US" dirty="0"/>
              <a:t>Incident Response Manager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606" y="2378500"/>
            <a:ext cx="3740519" cy="2456442"/>
          </a:xfrm>
        </p:spPr>
        <p:txBody>
          <a:bodyPr/>
          <a:lstStyle/>
          <a:p>
            <a:r>
              <a:rPr lang="ru-RU"/>
              <a:t>Специализации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</a:t>
            </a:r>
            <a:endParaRPr lang="ru-RU" dirty="0"/>
          </a:p>
          <a:p>
            <a:r>
              <a:rPr lang="en-US" dirty="0"/>
              <a:t>Intrusion Prevention Systems</a:t>
            </a:r>
            <a:endParaRPr lang="ru-RU" dirty="0"/>
          </a:p>
          <a:p>
            <a:r>
              <a:rPr lang="en-US" dirty="0"/>
              <a:t>Access Control Systems</a:t>
            </a:r>
            <a:endParaRPr lang="ru-RU" dirty="0"/>
          </a:p>
          <a:p>
            <a:r>
              <a:rPr lang="en-US" dirty="0"/>
              <a:t>Smart cards</a:t>
            </a:r>
            <a:endParaRPr lang="ru-RU" dirty="0"/>
          </a:p>
          <a:p>
            <a:r>
              <a:rPr lang="en-US" dirty="0"/>
              <a:t>Biometrics</a:t>
            </a:r>
            <a:endParaRPr lang="ru-RU" dirty="0"/>
          </a:p>
          <a:p>
            <a:r>
              <a:rPr lang="en-US" dirty="0"/>
              <a:t>Encryption technology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63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</a:t>
            </a:r>
          </a:p>
          <a:p>
            <a:r>
              <a:rPr lang="ru-RU" dirty="0"/>
              <a:t>«Открытое образование»</a:t>
            </a:r>
          </a:p>
          <a:p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On-line degree</a:t>
            </a:r>
            <a:endParaRPr lang="ru-RU" dirty="0"/>
          </a:p>
          <a:p>
            <a:r>
              <a:rPr lang="ru-RU" dirty="0"/>
              <a:t>ВУЗ</a:t>
            </a:r>
          </a:p>
        </p:txBody>
      </p:sp>
    </p:spTree>
    <p:extLst>
      <p:ext uri="{BB962C8B-B14F-4D97-AF65-F5344CB8AC3E}">
        <p14:creationId xmlns:p14="http://schemas.microsoft.com/office/powerpoint/2010/main" val="49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Сертификаты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CompTIA's Security+</a:t>
            </a:r>
          </a:p>
          <a:p>
            <a:r>
              <a:rPr lang="en" dirty="0"/>
              <a:t>Offensive Security Certified Professional (OSCP)</a:t>
            </a:r>
            <a:endParaRPr lang="en-US" dirty="0"/>
          </a:p>
          <a:p>
            <a:r>
              <a:rPr lang="en-US" dirty="0"/>
              <a:t>Certified Ethical Hacker (CEH)</a:t>
            </a:r>
          </a:p>
          <a:p>
            <a:r>
              <a:rPr lang="en-US" dirty="0"/>
              <a:t>GIAC Security Essentials (GSEC)</a:t>
            </a:r>
          </a:p>
          <a:p>
            <a:r>
              <a:rPr lang="en-US" dirty="0"/>
              <a:t>Certified Information Systems Security Professional (CISSP)</a:t>
            </a:r>
          </a:p>
          <a:p>
            <a:r>
              <a:rPr lang="en-US" dirty="0"/>
              <a:t>Certified Information Security Manager (CISM)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26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Соревнования по </a:t>
            </a:r>
            <a:r>
              <a:rPr lang="en-US" dirty="0"/>
              <a:t>CTF</a:t>
            </a:r>
          </a:p>
          <a:p>
            <a:r>
              <a:rPr lang="en-US" dirty="0"/>
              <a:t>Work-shops </a:t>
            </a:r>
            <a:r>
              <a:rPr lang="ru-RU" dirty="0"/>
              <a:t>на конференциях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287D3-6A3D-A040-80C1-D89D317F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AF882-51BB-794B-8255-D4416EE0D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26AC0-7631-144C-8C92-F4D67785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E2F58-C345-E446-9997-EBF71483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Technologies</a:t>
            </a:r>
          </a:p>
          <a:p>
            <a:r>
              <a:rPr lang="en-US" dirty="0"/>
              <a:t>Group-IB</a:t>
            </a:r>
          </a:p>
          <a:p>
            <a:r>
              <a:rPr lang="ru-RU" dirty="0"/>
              <a:t>НПО Эшелон</a:t>
            </a:r>
          </a:p>
          <a:p>
            <a:r>
              <a:rPr lang="ru-RU" dirty="0"/>
              <a:t>Лаборатория ППШ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2CB82E-014E-8C42-9D32-664C9F02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6809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72</TotalTime>
  <Words>162</Words>
  <Application>Microsoft Macintosh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Атлас</vt:lpstr>
      <vt:lpstr>Информационная безопасность</vt:lpstr>
      <vt:lpstr>Области знаний</vt:lpstr>
      <vt:lpstr>Профессии</vt:lpstr>
      <vt:lpstr>Специализации</vt:lpstr>
      <vt:lpstr>Образование</vt:lpstr>
      <vt:lpstr>Сертификаты</vt:lpstr>
      <vt:lpstr>Практика</vt:lpstr>
      <vt:lpstr>Игроки</vt:lpstr>
      <vt:lpstr>Игроки</vt:lpstr>
      <vt:lpstr>Провалы</vt:lpstr>
      <vt:lpstr>Заяц, который любил давать советы</vt:lpstr>
      <vt:lpstr>Какая уязвимость?</vt:lpstr>
      <vt:lpstr>Здравствуйте, мы из *СБ.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Максим Смирнов</dc:creator>
  <cp:lastModifiedBy>Максим Смирнов</cp:lastModifiedBy>
  <cp:revision>12</cp:revision>
  <dcterms:created xsi:type="dcterms:W3CDTF">2017-11-17T13:13:41Z</dcterms:created>
  <dcterms:modified xsi:type="dcterms:W3CDTF">2019-04-09T10:31:44Z</dcterms:modified>
</cp:coreProperties>
</file>