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5" r:id="rId4"/>
    <p:sldId id="257" r:id="rId5"/>
    <p:sldId id="258" r:id="rId6"/>
    <p:sldId id="264" r:id="rId7"/>
    <p:sldId id="262" r:id="rId8"/>
    <p:sldId id="266" r:id="rId9"/>
    <p:sldId id="263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>
      <p:cViewPr>
        <p:scale>
          <a:sx n="115" d="100"/>
          <a:sy n="115" d="100"/>
        </p:scale>
        <p:origin x="-72" y="-60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EE03B0C-3A45-4DF1-929C-A7BE2F38E05C}" type="datetimeFigureOut">
              <a:rPr lang="en-US"/>
              <a:pPr>
                <a:defRPr/>
              </a:pPr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B84BF9D-ED3D-4329-B335-E9049C3AE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35AA1E0-46BF-48F8-AE33-864938AD86BA}" type="datetimeFigureOut">
              <a:rPr lang="en-US"/>
              <a:pPr>
                <a:defRPr/>
              </a:pPr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EDADBC-1F1A-4F49-8361-5A3A616F8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6463" y="1885950"/>
            <a:ext cx="4791075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27300" y="1277938"/>
            <a:ext cx="4089400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350"/>
            <a:ext cx="36004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763588"/>
            <a:ext cx="297180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Первый уровень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Пятый уровень</a:t>
            </a:r>
          </a:p>
          <a:p>
            <a:pPr lvl="4"/>
            <a:r>
              <a:rPr lang="ru-RU" altLang="ru-RU" smtClean="0"/>
              <a:t>Шестой уровень</a:t>
            </a:r>
            <a:endParaRPr lang="en-US" altLang="ru-RU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663" y="439738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92163"/>
          </a:xfrm>
          <a:prstGeom prst="rect">
            <a:avLst/>
          </a:prstGeom>
          <a:solidFill>
            <a:srgbClr val="0230A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ru-RU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Первый уровень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Пятый уровень</a:t>
            </a:r>
          </a:p>
          <a:p>
            <a:pPr lvl="4"/>
            <a:r>
              <a:rPr lang="ru-RU" altLang="ru-RU" smtClean="0"/>
              <a:t>Шестой уровень</a:t>
            </a:r>
            <a:endParaRPr lang="en-US" altLang="ru-RU" smtClean="0"/>
          </a:p>
        </p:txBody>
      </p:sp>
      <p:sp>
        <p:nvSpPr>
          <p:cNvPr id="2053" name="TextBox 3"/>
          <p:cNvSpPr txBox="1">
            <a:spLocks noChangeArrowheads="1"/>
          </p:cNvSpPr>
          <p:nvPr userDrawn="1"/>
        </p:nvSpPr>
        <p:spPr bwMode="auto">
          <a:xfrm>
            <a:off x="-865188" y="5511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2054" name="Picture 6" descr="ITMO_logo3_RU.pn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36306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1371600" y="6132513"/>
            <a:ext cx="6400800" cy="304800"/>
          </a:xfrm>
        </p:spPr>
        <p:txBody>
          <a:bodyPr/>
          <a:lstStyle/>
          <a:p>
            <a:pPr eaLnBrk="1" hangingPunct="1"/>
            <a:r>
              <a:rPr lang="ru-RU" altLang="ru-RU" smtClean="0"/>
              <a:t>Санкт-Петербург</a:t>
            </a:r>
            <a:r>
              <a:rPr lang="en-US" altLang="ru-RU" smtClean="0"/>
              <a:t>,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5"/>
          <p:cNvSpPr>
            <a:spLocks noGrp="1"/>
          </p:cNvSpPr>
          <p:nvPr>
            <p:ph type="subTitle" idx="1"/>
          </p:nvPr>
        </p:nvSpPr>
        <p:spPr>
          <a:xfrm>
            <a:off x="1371600" y="6132513"/>
            <a:ext cx="6400800" cy="304800"/>
          </a:xfrm>
        </p:spPr>
        <p:txBody>
          <a:bodyPr/>
          <a:lstStyle/>
          <a:p>
            <a:pPr eaLnBrk="1" hangingPunct="1"/>
            <a:r>
              <a:rPr lang="ru-RU" altLang="ru-RU" smtClean="0"/>
              <a:t>Санкт-Петербург</a:t>
            </a:r>
            <a:r>
              <a:rPr lang="en-US" altLang="ru-RU" smtClean="0"/>
              <a:t>, 2015</a:t>
            </a:r>
          </a:p>
        </p:txBody>
      </p:sp>
      <p:sp>
        <p:nvSpPr>
          <p:cNvPr id="16387" name="Title 4"/>
          <p:cNvSpPr>
            <a:spLocks noGrp="1"/>
          </p:cNvSpPr>
          <p:nvPr>
            <p:ph type="title"/>
          </p:nvPr>
        </p:nvSpPr>
        <p:spPr>
          <a:xfrm>
            <a:off x="1371600" y="3902075"/>
            <a:ext cx="6400800" cy="941388"/>
          </a:xfrm>
        </p:spPr>
        <p:txBody>
          <a:bodyPr/>
          <a:lstStyle/>
          <a:p>
            <a:pPr eaLnBrk="1" hangingPunct="1"/>
            <a:r>
              <a:rPr lang="ru-RU" altLang="ru-RU" smtClean="0"/>
              <a:t>Название презентации</a:t>
            </a:r>
            <a:endParaRPr lang="en-US" altLang="ru-RU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4849813"/>
            <a:ext cx="6400800" cy="617537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 smtClean="0"/>
              <a:t>Имя докладчика</a:t>
            </a:r>
            <a:endParaRPr lang="nl-NL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</a:t>
            </a:r>
            <a:r>
              <a:rPr lang="nl-NL" dirty="0" smtClean="0"/>
              <a:t>-</a:t>
            </a:r>
            <a:r>
              <a:rPr lang="nl-NL" dirty="0" err="1" smtClean="0"/>
              <a:t>mail@mail</a:t>
            </a:r>
            <a:r>
              <a:rPr lang="nl-NL" dirty="0" smtClean="0"/>
              <a:t>.</a:t>
            </a:r>
            <a:r>
              <a:rPr lang="en-US" dirty="0" err="1" smtClean="0"/>
              <a:t>ifmo.ru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5175" y="1330325"/>
            <a:ext cx="5964238" cy="1984375"/>
          </a:xfrm>
        </p:spPr>
        <p:txBody>
          <a:bodyPr/>
          <a:lstStyle/>
          <a:p>
            <a:pPr eaLnBrk="1" hangingPunct="1"/>
            <a:r>
              <a:rPr lang="ru-RU" altLang="ru-RU" smtClean="0"/>
              <a:t>Название презентации</a:t>
            </a:r>
            <a:endParaRPr lang="en-US" altLang="ru-RU" smtClean="0"/>
          </a:p>
        </p:txBody>
      </p:sp>
      <p:sp>
        <p:nvSpPr>
          <p:cNvPr id="174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175" y="3429000"/>
            <a:ext cx="5965825" cy="2203450"/>
          </a:xfrm>
        </p:spPr>
        <p:txBody>
          <a:bodyPr/>
          <a:lstStyle/>
          <a:p>
            <a:pPr eaLnBrk="1" hangingPunct="1"/>
            <a:r>
              <a:rPr lang="ru-RU" altLang="ru-RU" sz="2000" smtClean="0"/>
              <a:t>Имя докладчика</a:t>
            </a:r>
            <a:endParaRPr lang="nl-NL" altLang="ru-RU" sz="2000" smtClean="0"/>
          </a:p>
          <a:p>
            <a:pPr eaLnBrk="1" hangingPunct="1"/>
            <a:r>
              <a:rPr lang="nl-NL" altLang="ru-RU" smtClean="0"/>
              <a:t>E-mail@mail.ifmo.ru</a:t>
            </a:r>
            <a:endParaRPr lang="en-US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-2986088" y="-2986088"/>
            <a:ext cx="7548563" cy="7548563"/>
          </a:xfrm>
          <a:prstGeom prst="ellipse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435" name="Title 3"/>
          <p:cNvSpPr>
            <a:spLocks noGrp="1"/>
          </p:cNvSpPr>
          <p:nvPr>
            <p:ph type="title"/>
          </p:nvPr>
        </p:nvSpPr>
        <p:spPr>
          <a:xfrm>
            <a:off x="742950" y="1236663"/>
            <a:ext cx="2713038" cy="2192337"/>
          </a:xfrm>
        </p:spPr>
        <p:txBody>
          <a:bodyPr/>
          <a:lstStyle/>
          <a:p>
            <a:pPr eaLnBrk="1" hangingPunct="1"/>
            <a:r>
              <a:rPr lang="ru-RU" altLang="ru-RU" smtClean="0"/>
              <a:t>Заголовок раздела</a:t>
            </a:r>
            <a:endParaRPr lang="en-US" altLang="ru-RU" smtClean="0"/>
          </a:p>
        </p:txBody>
      </p:sp>
      <p:pic>
        <p:nvPicPr>
          <p:cNvPr id="18436" name="Picture 10" descr="ITMO_logo3.png"/>
          <p:cNvPicPr>
            <a:picLocks noChangeAspect="1"/>
          </p:cNvPicPr>
          <p:nvPr/>
        </p:nvPicPr>
        <p:blipFill>
          <a:blip r:embed="rId2"/>
          <a:srcRect r="3722"/>
          <a:stretch>
            <a:fillRect/>
          </a:stretch>
        </p:blipFill>
        <p:spPr bwMode="auto">
          <a:xfrm>
            <a:off x="0" y="3175"/>
            <a:ext cx="33274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9" descr="слоган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Рисунок 1"/>
          <p:cNvSpPr>
            <a:spLocks noGrp="1" noTextEdit="1"/>
          </p:cNvSpPr>
          <p:nvPr>
            <p:ph type="pic" sz="quarter" idx="10"/>
          </p:nvPr>
        </p:nvSpPr>
        <p:spPr/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6273800" cy="827087"/>
          </a:xfrm>
        </p:spPr>
        <p:txBody>
          <a:bodyPr/>
          <a:lstStyle/>
          <a:p>
            <a:pPr eaLnBrk="1" hangingPunct="1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863"/>
            <a:ext cx="6273800" cy="3797300"/>
          </a:xfrm>
        </p:spPr>
        <p:txBody>
          <a:bodyPr/>
          <a:lstStyle/>
          <a:p>
            <a:pPr eaLnBrk="1" hangingPunct="1"/>
            <a:r>
              <a:rPr lang="ru-RU" altLang="ru-RU" smtClean="0"/>
              <a:t>Первый уровень списка</a:t>
            </a:r>
            <a:endParaRPr lang="en-US" altLang="ru-RU" smtClean="0"/>
          </a:p>
          <a:p>
            <a:pPr lvl="1" eaLnBrk="1" hangingPunct="1"/>
            <a:r>
              <a:rPr lang="ru-RU" altLang="ru-RU" smtClean="0"/>
              <a:t>Второй уровень списка</a:t>
            </a:r>
            <a:endParaRPr lang="en-US" altLang="ru-RU" smtClean="0"/>
          </a:p>
          <a:p>
            <a:pPr lvl="2" eaLnBrk="1" hangingPunct="1"/>
            <a:r>
              <a:rPr lang="ru-RU" altLang="ru-RU" smtClean="0"/>
              <a:t>Третий уровень списка</a:t>
            </a:r>
            <a:endParaRPr lang="en-US" altLang="ru-RU" smtClean="0"/>
          </a:p>
          <a:p>
            <a:pPr eaLnBrk="1" hangingPunct="1"/>
            <a:endParaRPr lang="en-US" altLang="ru-RU" smtClean="0"/>
          </a:p>
          <a:p>
            <a:pPr eaLnBrk="1" hangingPunct="1"/>
            <a:r>
              <a:rPr lang="ru-RU" altLang="ru-RU" smtClean="0"/>
              <a:t>Первый уровень списка</a:t>
            </a:r>
            <a:endParaRPr lang="en-US" altLang="ru-RU" smtClean="0"/>
          </a:p>
          <a:p>
            <a:pPr eaLnBrk="1" hangingPunct="1"/>
            <a:endParaRPr lang="en-US" altLang="ru-RU" smtClean="0"/>
          </a:p>
          <a:p>
            <a:pPr eaLnBrk="1" hangingPunct="1"/>
            <a:r>
              <a:rPr lang="ru-RU" altLang="ru-RU" smtClean="0"/>
              <a:t>Первый уровень списка</a:t>
            </a:r>
            <a:endParaRPr lang="en-US" altLang="ru-RU" smtClean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Название Вашего доклада</a:t>
            </a:r>
            <a:endParaRPr lang="en-US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325"/>
            <a:ext cx="5018088" cy="3924300"/>
          </a:xfrm>
        </p:spPr>
        <p:txBody>
          <a:bodyPr/>
          <a:lstStyle/>
          <a:p>
            <a:pPr eaLnBrk="1" hangingPunct="1"/>
            <a:r>
              <a:rPr lang="ru-RU" altLang="ru-RU" smtClean="0"/>
              <a:t>Первый уровень списка</a:t>
            </a:r>
            <a:endParaRPr lang="en-US" altLang="ru-RU" smtClean="0"/>
          </a:p>
          <a:p>
            <a:pPr lvl="1" eaLnBrk="1" hangingPunct="1"/>
            <a:r>
              <a:rPr lang="ru-RU" altLang="ru-RU" smtClean="0"/>
              <a:t>Второй уровень списка</a:t>
            </a:r>
            <a:endParaRPr lang="en-US" altLang="ru-RU" smtClean="0"/>
          </a:p>
          <a:p>
            <a:pPr lvl="2" eaLnBrk="1" hangingPunct="1"/>
            <a:r>
              <a:rPr lang="ru-RU" altLang="ru-RU" smtClean="0"/>
              <a:t>Третий уровень списка</a:t>
            </a:r>
            <a:endParaRPr lang="en-US" altLang="ru-RU" smtClean="0"/>
          </a:p>
          <a:p>
            <a:pPr eaLnBrk="1" hangingPunct="1"/>
            <a:endParaRPr lang="en-US" altLang="ru-RU" smtClean="0"/>
          </a:p>
          <a:p>
            <a:pPr eaLnBrk="1" hangingPunct="1"/>
            <a:r>
              <a:rPr lang="ru-RU" altLang="ru-RU" smtClean="0"/>
              <a:t>Первый уровень списка</a:t>
            </a:r>
            <a:endParaRPr lang="en-US" altLang="ru-RU" smtClean="0"/>
          </a:p>
          <a:p>
            <a:pPr eaLnBrk="1" hangingPunct="1"/>
            <a:endParaRPr lang="en-US" altLang="ru-RU" smtClean="0"/>
          </a:p>
          <a:p>
            <a:pPr eaLnBrk="1" hangingPunct="1"/>
            <a:r>
              <a:rPr lang="ru-RU" altLang="ru-RU" smtClean="0"/>
              <a:t>Первый уровень списка</a:t>
            </a:r>
            <a:endParaRPr lang="en-US" altLang="ru-RU" smtClean="0"/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Название Вашего доклада</a:t>
            </a:r>
            <a:endParaRPr lang="en-US" altLang="ru-RU" smtClean="0"/>
          </a:p>
        </p:txBody>
      </p:sp>
      <p:pic>
        <p:nvPicPr>
          <p:cNvPr id="20485" name="Picture 7" descr="слоган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Рисунок 4"/>
          <p:cNvSpPr>
            <a:spLocks noGrp="1" noTextEdit="1"/>
          </p:cNvSpPr>
          <p:nvPr>
            <p:ph type="pic" sz="quarter" idx="10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0487" name="Рисунок 8"/>
          <p:cNvSpPr>
            <a:spLocks noGrp="1" noTextEdit="1"/>
          </p:cNvSpPr>
          <p:nvPr>
            <p:ph type="pic" sz="quarter" idx="11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азвание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9213" cy="141763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" name="Рисунок 3"/>
          <p:cNvSpPr>
            <a:spLocks noGrp="1"/>
          </p:cNvSpPr>
          <p:nvPr>
            <p:ph type="pic" sz="quarter" idx="15"/>
          </p:nvPr>
        </p:nvSpPr>
        <p:spPr>
          <a:xfrm>
            <a:off x="3276600" y="2346325"/>
            <a:ext cx="2589213" cy="141763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6097588" y="2346325"/>
            <a:ext cx="2589212" cy="141763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Рисунок 5"/>
          <p:cNvSpPr>
            <a:spLocks noGrp="1"/>
          </p:cNvSpPr>
          <p:nvPr>
            <p:ph type="pic" sz="quarter" idx="17"/>
          </p:nvPr>
        </p:nvSpPr>
        <p:spPr>
          <a:xfrm>
            <a:off x="457200" y="4432300"/>
            <a:ext cx="2589213" cy="141763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Рисунок 6"/>
          <p:cNvSpPr>
            <a:spLocks noGrp="1"/>
          </p:cNvSpPr>
          <p:nvPr>
            <p:ph type="pic" sz="quarter" idx="18"/>
          </p:nvPr>
        </p:nvSpPr>
        <p:spPr>
          <a:xfrm>
            <a:off x="3276600" y="4432300"/>
            <a:ext cx="2589213" cy="141763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Рисунок 7"/>
          <p:cNvSpPr>
            <a:spLocks noGrp="1"/>
          </p:cNvSpPr>
          <p:nvPr>
            <p:ph type="pic" sz="quarter" idx="19"/>
          </p:nvPr>
        </p:nvSpPr>
        <p:spPr>
          <a:xfrm>
            <a:off x="6097588" y="4432300"/>
            <a:ext cx="2589212" cy="141763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1513" name="Текст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ru-RU" altLang="ru-RU" smtClean="0"/>
          </a:p>
        </p:txBody>
      </p:sp>
      <p:sp>
        <p:nvSpPr>
          <p:cNvPr id="21514" name="Текст 9"/>
          <p:cNvSpPr>
            <a:spLocks noGrp="1"/>
          </p:cNvSpPr>
          <p:nvPr>
            <p:ph type="body" sz="quarter" idx="21"/>
          </p:nvPr>
        </p:nvSpPr>
        <p:spPr>
          <a:xfrm>
            <a:off x="3276600" y="3865563"/>
            <a:ext cx="2589213" cy="35877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ru-RU" altLang="ru-RU" smtClean="0"/>
          </a:p>
        </p:txBody>
      </p:sp>
      <p:sp>
        <p:nvSpPr>
          <p:cNvPr id="21515" name="Текст 10"/>
          <p:cNvSpPr>
            <a:spLocks noGrp="1"/>
          </p:cNvSpPr>
          <p:nvPr>
            <p:ph type="body" sz="quarter" idx="22"/>
          </p:nvPr>
        </p:nvSpPr>
        <p:spPr>
          <a:xfrm>
            <a:off x="6086475" y="3865563"/>
            <a:ext cx="2589213" cy="35877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ru-RU" altLang="ru-RU" smtClean="0"/>
          </a:p>
        </p:txBody>
      </p:sp>
      <p:sp>
        <p:nvSpPr>
          <p:cNvPr id="21516" name="Текст 11"/>
          <p:cNvSpPr>
            <a:spLocks noGrp="1"/>
          </p:cNvSpPr>
          <p:nvPr>
            <p:ph type="body" sz="quarter" idx="23"/>
          </p:nvPr>
        </p:nvSpPr>
        <p:spPr>
          <a:xfrm>
            <a:off x="457200" y="5964238"/>
            <a:ext cx="2589213" cy="35877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ru-RU" altLang="ru-RU" smtClean="0"/>
          </a:p>
        </p:txBody>
      </p:sp>
      <p:sp>
        <p:nvSpPr>
          <p:cNvPr id="21517" name="Текст 12"/>
          <p:cNvSpPr>
            <a:spLocks noGrp="1"/>
          </p:cNvSpPr>
          <p:nvPr>
            <p:ph type="body" sz="quarter" idx="24"/>
          </p:nvPr>
        </p:nvSpPr>
        <p:spPr>
          <a:xfrm>
            <a:off x="3276600" y="5964238"/>
            <a:ext cx="2589213" cy="35877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ru-RU" altLang="ru-RU" smtClean="0"/>
          </a:p>
        </p:txBody>
      </p:sp>
      <p:sp>
        <p:nvSpPr>
          <p:cNvPr id="21518" name="Текст 13"/>
          <p:cNvSpPr>
            <a:spLocks noGrp="1"/>
          </p:cNvSpPr>
          <p:nvPr>
            <p:ph type="body" sz="quarter" idx="25"/>
          </p:nvPr>
        </p:nvSpPr>
        <p:spPr>
          <a:xfrm>
            <a:off x="6086475" y="5964238"/>
            <a:ext cx="2589213" cy="35877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ru-RU" altLang="ru-RU" smtClean="0"/>
          </a:p>
        </p:txBody>
      </p:sp>
      <p:sp>
        <p:nvSpPr>
          <p:cNvPr id="21519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Название Вашего доклада</a:t>
            </a:r>
            <a:endParaRPr lang="en-US" altLang="ru-RU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679700"/>
            <a:ext cx="8229600" cy="828675"/>
          </a:xfrm>
        </p:spPr>
        <p:txBody>
          <a:bodyPr/>
          <a:lstStyle/>
          <a:p>
            <a:pPr eaLnBrk="1" hangingPunct="1"/>
            <a:r>
              <a:rPr lang="ru-RU" altLang="ru-RU" smtClean="0"/>
              <a:t>Спасибо за внимание</a:t>
            </a:r>
            <a:r>
              <a:rPr lang="en-US" altLang="ru-RU" smtClean="0"/>
              <a:t>!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3716338"/>
            <a:ext cx="8229600" cy="792162"/>
          </a:xfrm>
        </p:spPr>
        <p:txBody>
          <a:bodyPr/>
          <a:lstStyle/>
          <a:p>
            <a:pPr eaLnBrk="1" hangingPunct="1"/>
            <a:r>
              <a:rPr lang="pl-PL" altLang="ru-RU" smtClean="0"/>
              <a:t>en.ifmo.ru</a:t>
            </a:r>
          </a:p>
          <a:p>
            <a:pPr eaLnBrk="1" hangingPunct="1"/>
            <a:r>
              <a:rPr lang="pl-PL" altLang="ru-RU" smtClean="0"/>
              <a:t>international@mail.ifmo.ru</a:t>
            </a:r>
            <a:endParaRPr lang="en-US" altLang="ru-RU" smtClean="0"/>
          </a:p>
        </p:txBody>
      </p:sp>
      <p:sp>
        <p:nvSpPr>
          <p:cNvPr id="22532" name="Subtitle 5"/>
          <p:cNvSpPr txBox="1">
            <a:spLocks/>
          </p:cNvSpPr>
          <p:nvPr/>
        </p:nvSpPr>
        <p:spPr bwMode="auto">
          <a:xfrm>
            <a:off x="1371600" y="6132513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SzPct val="100000"/>
            </a:pPr>
            <a:r>
              <a:rPr lang="ru-RU" altLang="ru-RU" sz="1200">
                <a:solidFill>
                  <a:schemeClr val="bg1"/>
                </a:solidFill>
                <a:latin typeface="Calibri" pitchFamily="34" charset="0"/>
              </a:rPr>
              <a:t>Санкт-Петербург</a:t>
            </a:r>
            <a:r>
              <a:rPr lang="en-US" altLang="ru-RU" sz="1200">
                <a:solidFill>
                  <a:schemeClr val="bg1"/>
                </a:solidFill>
                <a:latin typeface="Calibri" pitchFamily="34" charset="0"/>
              </a:rPr>
              <a:t>, 2015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4528</TotalTime>
  <Words>71</Words>
  <Application>Microsoft Office PowerPoint</Application>
  <PresentationFormat>Экран (4:3)</PresentationFormat>
  <Paragraphs>33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Cover</vt:lpstr>
      <vt:lpstr>1_Cover</vt:lpstr>
      <vt:lpstr>Слайд 1</vt:lpstr>
      <vt:lpstr>Название презентации</vt:lpstr>
      <vt:lpstr>Название презентации</vt:lpstr>
      <vt:lpstr>Заголовок раздела</vt:lpstr>
      <vt:lpstr>Заголовок</vt:lpstr>
      <vt:lpstr>Заголовок</vt:lpstr>
      <vt:lpstr>Слайд 7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Valued Acer Customer</cp:lastModifiedBy>
  <cp:revision>35</cp:revision>
  <dcterms:created xsi:type="dcterms:W3CDTF">2014-06-27T12:30:22Z</dcterms:created>
  <dcterms:modified xsi:type="dcterms:W3CDTF">2018-02-13T21:04:47Z</dcterms:modified>
</cp:coreProperties>
</file>