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B602-6198-D04F-B942-57629165AE3F}" type="datetimeFigureOut">
              <a:rPr lang="ru-RU" smtClean="0"/>
              <a:t>10.11.16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0330-8904-5741-B941-E1A2B7C7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66B7-11CB-8C46-A8DB-989CEECAA50B}" type="datetimeFigureOut">
              <a:rPr lang="ru-RU" smtClean="0"/>
              <a:t>10.11.16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6DF9-69DB-6446-B71B-007FA5C2A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96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99" y="277402"/>
            <a:ext cx="1163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 </a:t>
            </a:r>
            <a:endParaRPr lang="en-US" dirty="0" smtClean="0"/>
          </a:p>
          <a:p>
            <a:pPr algn="ctr"/>
            <a:r>
              <a:rPr lang="ru-RU" dirty="0" smtClean="0"/>
              <a:t>Федеральное </a:t>
            </a:r>
            <a:r>
              <a:rPr lang="ru-RU" dirty="0"/>
              <a:t>государственное автономное образовательное учреждение высшего образования </a:t>
            </a:r>
            <a:endParaRPr lang="en-US" dirty="0" smtClean="0"/>
          </a:p>
          <a:p>
            <a:pPr algn="ctr"/>
            <a:r>
              <a:rPr lang="ru-RU" dirty="0" smtClean="0"/>
              <a:t>САНКТ-ПЕТЕРБУРГСКИЙ </a:t>
            </a:r>
            <a:r>
              <a:rPr lang="ru-RU" dirty="0"/>
              <a:t>НАЦИОНАЛЬНЫЙ ИССЛЕДОВАТЕЛЬСКИЙ УНИВЕРСИТЕТ ИНФОРМАЦИОННЫХ ТЕХНОЛОГИЙ, МЕХАНИКИ И ОПТИКИ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1465" y="2044558"/>
            <a:ext cx="99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Реферат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5306" y="2457497"/>
            <a:ext cx="446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Системы видеонаблюдения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34564" y="3226085"/>
            <a:ext cx="368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Смирнов М.Г., гр. Р3164, каф. ПБКС</a:t>
            </a:r>
          </a:p>
          <a:p>
            <a:r>
              <a:rPr lang="ru-RU" dirty="0" smtClean="0"/>
              <a:t>Преподаватель:</a:t>
            </a:r>
          </a:p>
          <a:p>
            <a:r>
              <a:rPr lang="ru-RU" dirty="0"/>
              <a:t>Иванова Н.Ю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07038" y="588709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2016 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65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аналоговых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Высокая стоимость централизации наблюдения</a:t>
            </a:r>
          </a:p>
          <a:p>
            <a:r>
              <a:rPr lang="ru-RU" dirty="0" smtClean="0"/>
              <a:t>Необходимость обслуживания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87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цифровых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построения распределённой системы</a:t>
            </a:r>
          </a:p>
          <a:p>
            <a:r>
              <a:rPr lang="ru-RU" dirty="0" smtClean="0"/>
              <a:t>Неограниченное время хранения записи</a:t>
            </a:r>
          </a:p>
          <a:p>
            <a:r>
              <a:rPr lang="ru-RU" dirty="0" smtClean="0"/>
              <a:t>Возможность удалённого просмотра архива</a:t>
            </a:r>
          </a:p>
          <a:p>
            <a:r>
              <a:rPr lang="ru-RU" dirty="0" smtClean="0"/>
              <a:t>Одинаковая скорость доступа к любому времени записи из архива</a:t>
            </a:r>
          </a:p>
        </p:txBody>
      </p:sp>
    </p:spTree>
    <p:extLst>
      <p:ext uri="{BB962C8B-B14F-4D97-AF65-F5344CB8AC3E}">
        <p14:creationId xmlns:p14="http://schemas.microsoft.com/office/powerpoint/2010/main" val="12505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Наиболее популярные цифровые системы видеонаблюдения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Отечественные</a:t>
            </a:r>
          </a:p>
          <a:p>
            <a:pPr lvl="1"/>
            <a:r>
              <a:rPr lang="ru-RU" dirty="0"/>
              <a:t>Патриот от ООО НПП «ВСК»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/>
              <a:t>TRASSIR от </a:t>
            </a:r>
            <a:r>
              <a:rPr lang="en-US" dirty="0"/>
              <a:t>DSSL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/>
              <a:t>Digital Security Systems Lab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Иностранные</a:t>
            </a:r>
          </a:p>
          <a:p>
            <a:pPr lvl="1"/>
            <a:r>
              <a:rPr lang="ru-RU" dirty="0" err="1"/>
              <a:t>RealShot</a:t>
            </a:r>
            <a:r>
              <a:rPr lang="ru-RU" dirty="0"/>
              <a:t> </a:t>
            </a:r>
            <a:r>
              <a:rPr lang="en-US" dirty="0"/>
              <a:t>Manager Software</a:t>
            </a:r>
            <a:r>
              <a:rPr lang="ru-RU" dirty="0"/>
              <a:t> от </a:t>
            </a:r>
            <a:r>
              <a:rPr lang="en-US" dirty="0"/>
              <a:t>Sony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/>
              <a:t>Network Video</a:t>
            </a:r>
            <a:r>
              <a:rPr lang="ru-RU" dirty="0"/>
              <a:t>-</a:t>
            </a:r>
            <a:r>
              <a:rPr lang="en-US" dirty="0"/>
              <a:t>recorder VK</a:t>
            </a:r>
            <a:r>
              <a:rPr lang="ru-RU" dirty="0"/>
              <a:t>-64/</a:t>
            </a:r>
            <a:r>
              <a:rPr lang="en-US" dirty="0"/>
              <a:t>VK</a:t>
            </a:r>
            <a:r>
              <a:rPr lang="ru-RU" dirty="0"/>
              <a:t>-16 от </a:t>
            </a:r>
            <a:r>
              <a:rPr lang="en-US" dirty="0"/>
              <a:t>Canon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/>
              <a:t>DVR</a:t>
            </a:r>
            <a:r>
              <a:rPr lang="ru-RU" dirty="0"/>
              <a:t> от </a:t>
            </a:r>
            <a:r>
              <a:rPr lang="en-US" dirty="0"/>
              <a:t>ILDVR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err="1"/>
              <a:t>Multicam</a:t>
            </a:r>
            <a:r>
              <a:rPr lang="en-US" dirty="0"/>
              <a:t> Digital Surveillance System</a:t>
            </a:r>
            <a:r>
              <a:rPr lang="ru-RU" dirty="0"/>
              <a:t> от </a:t>
            </a:r>
            <a:r>
              <a:rPr lang="en-US" dirty="0" err="1"/>
              <a:t>GeoVision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76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эффективности систем видеонаблюдения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Информативность</a:t>
            </a:r>
          </a:p>
          <a:p>
            <a:r>
              <a:rPr lang="ru-RU" dirty="0" smtClean="0"/>
              <a:t>Технико-экономическая эффективность</a:t>
            </a:r>
          </a:p>
          <a:p>
            <a:r>
              <a:rPr lang="ru-RU" dirty="0" smtClean="0"/>
              <a:t>Отказоустойчивостью</a:t>
            </a:r>
          </a:p>
          <a:p>
            <a:r>
              <a:rPr lang="ru-RU" dirty="0" smtClean="0"/>
              <a:t>Обязательность наличия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4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0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видеонаблюдения </a:t>
            </a:r>
            <a:r>
              <a:rPr lang="mr-IN" dirty="0" smtClean="0"/>
              <a:t>–</a:t>
            </a:r>
            <a:r>
              <a:rPr lang="ru-RU" dirty="0" smtClean="0"/>
              <a:t> наиболее часто используемые СКД</a:t>
            </a:r>
          </a:p>
          <a:p>
            <a:r>
              <a:rPr lang="ru-RU" dirty="0"/>
              <a:t>По разным данным, от 80 % до </a:t>
            </a:r>
            <a:r>
              <a:rPr lang="ru-RU" dirty="0" smtClean="0"/>
              <a:t>90</a:t>
            </a:r>
            <a:r>
              <a:rPr lang="ru-RU" dirty="0"/>
              <a:t> % информации человек получает с помощью </a:t>
            </a:r>
            <a:r>
              <a:rPr lang="ru-RU" dirty="0" smtClean="0"/>
              <a:t>зрения</a:t>
            </a:r>
          </a:p>
          <a:p>
            <a:r>
              <a:rPr lang="ru-RU" dirty="0" smtClean="0"/>
              <a:t>Исторически системы видеонаблюдения появились почти одновременно с периметровыми оповещателями натяжного 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7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собрать в сжатой форме информацию о системах видеонаблюдения</a:t>
            </a:r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Привести историю создания систем видеонаблюдения</a:t>
            </a:r>
            <a:endParaRPr lang="ru-RU" dirty="0" smtClean="0"/>
          </a:p>
          <a:p>
            <a:pPr lvl="1"/>
            <a:r>
              <a:rPr lang="ru-RU" dirty="0" smtClean="0"/>
              <a:t>Рассказать о видах классификации систем видеонаблюдения</a:t>
            </a:r>
          </a:p>
          <a:p>
            <a:pPr lvl="1"/>
            <a:r>
              <a:rPr lang="ru-RU" dirty="0" smtClean="0"/>
              <a:t>Рассказать о принципах проектирования систем видеонаблюдения</a:t>
            </a:r>
          </a:p>
          <a:p>
            <a:pPr lvl="1"/>
            <a:r>
              <a:rPr lang="ru-RU" dirty="0" smtClean="0"/>
              <a:t>Привести пример хорошо и плохо построенных систем видеонаблюдения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4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действия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62101"/>
            <a:ext cx="7173096" cy="4426825"/>
          </a:xfrm>
        </p:spPr>
      </p:pic>
    </p:spTree>
    <p:extLst>
      <p:ext uri="{BB962C8B-B14F-4D97-AF65-F5344CB8AC3E}">
        <p14:creationId xmlns:p14="http://schemas.microsoft.com/office/powerpoint/2010/main" val="5327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США, 1969 г. -первые </a:t>
            </a:r>
            <a:r>
              <a:rPr lang="ru-RU" dirty="0"/>
              <a:t>охранные камеры появились в здании Нью-Йоркского муниципалитета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Англия, 1975 г. -  в </a:t>
            </a:r>
            <a:r>
              <a:rPr lang="ru-RU" dirty="0"/>
              <a:t>четырех крупнейших станциях метро были установлены системы видеонаблюдения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1990-ые </a:t>
            </a:r>
            <a:r>
              <a:rPr lang="mr-IN" dirty="0" smtClean="0"/>
              <a:t>–</a:t>
            </a:r>
            <a:r>
              <a:rPr lang="ru-RU" dirty="0" smtClean="0"/>
              <a:t> появление цифровые мультиплексоры и гибридные системы</a:t>
            </a:r>
          </a:p>
          <a:p>
            <a:r>
              <a:rPr lang="ru-RU" dirty="0" smtClean="0"/>
              <a:t>2005 г. </a:t>
            </a:r>
            <a:r>
              <a:rPr lang="mr-IN" dirty="0" smtClean="0"/>
              <a:t>–</a:t>
            </a:r>
            <a:r>
              <a:rPr lang="ru-RU" dirty="0" smtClean="0"/>
              <a:t> появление цифровых систем видеонаблюдения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06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аналоговой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5985"/>
            <a:ext cx="10769029" cy="4267680"/>
          </a:xfrm>
        </p:spPr>
      </p:pic>
    </p:spTree>
    <p:extLst>
      <p:ext uri="{BB962C8B-B14F-4D97-AF65-F5344CB8AC3E}">
        <p14:creationId xmlns:p14="http://schemas.microsoft.com/office/powerpoint/2010/main" val="13396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гибридной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7"/>
            <a:ext cx="10820441" cy="4211365"/>
          </a:xfrm>
        </p:spPr>
      </p:pic>
    </p:spTree>
    <p:extLst>
      <p:ext uri="{BB962C8B-B14F-4D97-AF65-F5344CB8AC3E}">
        <p14:creationId xmlns:p14="http://schemas.microsoft.com/office/powerpoint/2010/main" val="7101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цифровой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6"/>
            <a:ext cx="7000102" cy="4120361"/>
          </a:xfrm>
        </p:spPr>
      </p:pic>
    </p:spTree>
    <p:extLst>
      <p:ext uri="{BB962C8B-B14F-4D97-AF65-F5344CB8AC3E}">
        <p14:creationId xmlns:p14="http://schemas.microsoft.com/office/powerpoint/2010/main" val="4969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систем видеонаблюдения по госту </a:t>
            </a:r>
            <a:r>
              <a:rPr lang="ru-RU" dirty="0"/>
              <a:t>51558-2000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Обязательные компоненты:</a:t>
            </a:r>
          </a:p>
          <a:p>
            <a:pPr lvl="1"/>
            <a:r>
              <a:rPr lang="ru-RU" dirty="0" smtClean="0"/>
              <a:t>телевизионная </a:t>
            </a:r>
            <a:r>
              <a:rPr lang="ru-RU" dirty="0"/>
              <a:t>камера (ТК</a:t>
            </a:r>
            <a:r>
              <a:rPr lang="ru-RU" dirty="0" smtClean="0"/>
              <a:t>);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идеомонитор</a:t>
            </a:r>
          </a:p>
          <a:p>
            <a:pPr lvl="1"/>
            <a:r>
              <a:rPr lang="ru-RU" dirty="0"/>
              <a:t>источник электропитания, в том числе резервного электропитания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/>
              <a:t>соединительные линии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Необязательные компоненты:</a:t>
            </a:r>
          </a:p>
          <a:p>
            <a:pPr lvl="1"/>
            <a:r>
              <a:rPr lang="ru-RU" dirty="0"/>
              <a:t>устройства управления и коммутации видеосигналов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/>
              <a:t>обнаружитель движения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err="1"/>
              <a:t>видеонакопитель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/>
              <a:t>вспомогательное оборудование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885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137</TotalTime>
  <Words>290</Words>
  <Application>Microsoft Macintosh PowerPoint</Application>
  <PresentationFormat>Широкоэкранный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Небеса</vt:lpstr>
      <vt:lpstr>Презентация PowerPoint</vt:lpstr>
      <vt:lpstr>Актуальность</vt:lpstr>
      <vt:lpstr>Цели и задачи</vt:lpstr>
      <vt:lpstr>Принципы действия</vt:lpstr>
      <vt:lpstr>История создания</vt:lpstr>
      <vt:lpstr>Схема аналоговой системы</vt:lpstr>
      <vt:lpstr>Схема гибридной системы</vt:lpstr>
      <vt:lpstr>Схема цифровой системы</vt:lpstr>
      <vt:lpstr>Состав систем видеонаблюдения по госту 51558-2000 </vt:lpstr>
      <vt:lpstr>Минусы аналоговых систем</vt:lpstr>
      <vt:lpstr>Преимущества цифровых систем</vt:lpstr>
      <vt:lpstr>Наиболее популярные цифровые системы видеонаблюдения</vt:lpstr>
      <vt:lpstr>Критерии эффективности систем видеонаблюдения</vt:lpstr>
      <vt:lpstr>Конец презентации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Смирнов</dc:creator>
  <cp:lastModifiedBy>Максим Смирнов</cp:lastModifiedBy>
  <cp:revision>15</cp:revision>
  <dcterms:created xsi:type="dcterms:W3CDTF">2016-11-09T11:07:09Z</dcterms:created>
  <dcterms:modified xsi:type="dcterms:W3CDTF">2016-11-10T12:08:34Z</dcterms:modified>
</cp:coreProperties>
</file>