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45"/>
  </p:normalViewPr>
  <p:slideViewPr>
    <p:cSldViewPr snapToGrid="0" snapToObjects="1">
      <p:cViewPr varScale="1">
        <p:scale>
          <a:sx n="136" d="100"/>
          <a:sy n="136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499" y="277402"/>
            <a:ext cx="11630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ОБРАЗОВАНИЯ И НАУКИ РОССИЙСКОЙ ФЕДЕРАЦИИ </a:t>
            </a:r>
            <a:endParaRPr lang="en-US" dirty="0" smtClean="0"/>
          </a:p>
          <a:p>
            <a:pPr algn="ctr"/>
            <a:r>
              <a:rPr lang="ru-RU" dirty="0" smtClean="0"/>
              <a:t>Федеральное </a:t>
            </a:r>
            <a:r>
              <a:rPr lang="ru-RU" dirty="0"/>
              <a:t>государственное автономное образовательное учреждение высшего образования </a:t>
            </a:r>
            <a:endParaRPr lang="en-US" dirty="0" smtClean="0"/>
          </a:p>
          <a:p>
            <a:pPr algn="ctr"/>
            <a:r>
              <a:rPr lang="ru-RU" dirty="0" smtClean="0"/>
              <a:t>САНКТ-ПЕТЕРБУРГСКИЙ </a:t>
            </a:r>
            <a:r>
              <a:rPr lang="ru-RU" dirty="0"/>
              <a:t>НАЦИОНАЛЬНЫЙ ИССЛЕДОВАТЕЛЬСКИЙ УНИВЕРСИТЕТ ИНФОРМАЦИОННЫХ ТЕХНОЛОГИЙ, МЕХАНИКИ И ОПТИКИ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1465" y="2044558"/>
            <a:ext cx="99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Реферат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46892" y="2457497"/>
            <a:ext cx="510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Закон Яровой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034564" y="3226085"/>
            <a:ext cx="3688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Выполнил:</a:t>
            </a:r>
          </a:p>
          <a:p>
            <a:r>
              <a:rPr lang="ru-RU" dirty="0" smtClean="0"/>
              <a:t>Смирнов М.Г., гр. Р3164, каф. ПБКС</a:t>
            </a:r>
          </a:p>
          <a:p>
            <a:r>
              <a:rPr lang="ru-RU" dirty="0" smtClean="0"/>
              <a:t>Преподаватель:</a:t>
            </a:r>
          </a:p>
          <a:p>
            <a:r>
              <a:rPr lang="ru-RU" dirty="0" err="1" smtClean="0"/>
              <a:t>Сухостат</a:t>
            </a:r>
            <a:r>
              <a:rPr lang="ru-RU" dirty="0" smtClean="0"/>
              <a:t> В. В.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407038" y="58870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2017 </a:t>
            </a:r>
            <a:r>
              <a:rPr lang="ru-RU" dirty="0" smtClean="0"/>
              <a:t>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направления для ИБ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Хранение звонков и СМС</a:t>
            </a:r>
          </a:p>
          <a:p>
            <a:pPr lvl="1"/>
            <a:r>
              <a:rPr lang="ru-RU" dirty="0" smtClean="0"/>
              <a:t>«Мета-данные» </a:t>
            </a:r>
            <a:r>
              <a:rPr lang="mr-IN" dirty="0" smtClean="0"/>
              <a:t>–</a:t>
            </a:r>
            <a:r>
              <a:rPr lang="ru-RU" dirty="0" smtClean="0"/>
              <a:t> три года</a:t>
            </a:r>
          </a:p>
          <a:p>
            <a:pPr lvl="1"/>
            <a:r>
              <a:rPr lang="ru-RU" dirty="0" smtClean="0"/>
              <a:t>Данные - полгода</a:t>
            </a:r>
          </a:p>
          <a:p>
            <a:r>
              <a:rPr lang="ru-RU" dirty="0" smtClean="0"/>
              <a:t>Доступ к зашифрованной информации в Интернете</a:t>
            </a:r>
          </a:p>
          <a:p>
            <a:pPr lvl="1"/>
            <a:r>
              <a:rPr lang="ru-RU" dirty="0" smtClean="0"/>
              <a:t>Мессенджеры </a:t>
            </a:r>
            <a:r>
              <a:rPr lang="mr-IN" dirty="0" smtClean="0"/>
              <a:t>–</a:t>
            </a:r>
            <a:r>
              <a:rPr lang="ru-RU" dirty="0" smtClean="0"/>
              <a:t> только если существует угроза раскрытия </a:t>
            </a:r>
            <a:r>
              <a:rPr lang="ru-RU" dirty="0" err="1" smtClean="0"/>
              <a:t>гостайны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3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Противники и защитники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Роман </a:t>
            </a:r>
            <a:r>
              <a:rPr lang="ru-RU" dirty="0" smtClean="0"/>
              <a:t>Чаплыгин (</a:t>
            </a:r>
            <a:r>
              <a:rPr lang="ru-RU" dirty="0"/>
              <a:t>д</a:t>
            </a:r>
            <a:r>
              <a:rPr lang="ru-RU" dirty="0" smtClean="0"/>
              <a:t>иректор </a:t>
            </a:r>
            <a:r>
              <a:rPr lang="ru-RU" dirty="0"/>
              <a:t>отдела анализа и контроля рисков, информационной безопасности </a:t>
            </a:r>
            <a:r>
              <a:rPr lang="en-US" dirty="0" smtClean="0"/>
              <a:t>PwC</a:t>
            </a:r>
            <a:r>
              <a:rPr lang="ru-RU" dirty="0"/>
              <a:t> в России</a:t>
            </a:r>
            <a:r>
              <a:rPr lang="ru-RU" dirty="0" smtClean="0"/>
              <a:t>)</a:t>
            </a:r>
          </a:p>
          <a:p>
            <a:r>
              <a:rPr lang="ru-RU" dirty="0"/>
              <a:t>Правовое управления Государственной </a:t>
            </a:r>
            <a:r>
              <a:rPr lang="ru-RU" dirty="0" smtClean="0"/>
              <a:t>думы</a:t>
            </a:r>
          </a:p>
          <a:p>
            <a:r>
              <a:rPr lang="ru-RU" dirty="0"/>
              <a:t>Совет по правам человека при президенте </a:t>
            </a:r>
            <a:r>
              <a:rPr lang="ru-RU" dirty="0" smtClean="0"/>
              <a:t>РФ</a:t>
            </a:r>
            <a:endParaRPr lang="en-US" dirty="0" smtClean="0"/>
          </a:p>
          <a:p>
            <a:r>
              <a:rPr lang="ru-RU" dirty="0" smtClean="0"/>
              <a:t>Николай Никифоров</a:t>
            </a:r>
          </a:p>
          <a:p>
            <a:r>
              <a:rPr lang="ru-RU" dirty="0" smtClean="0"/>
              <a:t>Операторы связи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Николай Никифоров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5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7.15 млрд </a:t>
            </a:r>
            <a:r>
              <a:rPr lang="mr-IN" dirty="0" smtClean="0"/>
              <a:t>–</a:t>
            </a:r>
            <a:r>
              <a:rPr lang="ru-RU" dirty="0" smtClean="0"/>
              <a:t> разработка отечественных серверных платформ</a:t>
            </a:r>
          </a:p>
          <a:p>
            <a:r>
              <a:rPr lang="ru-RU" dirty="0" smtClean="0"/>
              <a:t>1.35 млрд </a:t>
            </a:r>
            <a:r>
              <a:rPr lang="mr-IN" dirty="0" smtClean="0"/>
              <a:t>–</a:t>
            </a:r>
            <a:r>
              <a:rPr lang="ru-RU" dirty="0" smtClean="0"/>
              <a:t> разработка сетевого оборудования</a:t>
            </a:r>
          </a:p>
          <a:p>
            <a:r>
              <a:rPr lang="ru-RU" dirty="0" smtClean="0"/>
              <a:t>0.85 млрд </a:t>
            </a:r>
            <a:r>
              <a:rPr lang="mr-IN" dirty="0" smtClean="0"/>
              <a:t>–</a:t>
            </a:r>
            <a:r>
              <a:rPr lang="ru-RU" dirty="0" smtClean="0"/>
              <a:t> локализация систем хранения</a:t>
            </a:r>
          </a:p>
          <a:p>
            <a:r>
              <a:rPr lang="ru-RU" dirty="0" smtClean="0"/>
              <a:t>0.3 млрд </a:t>
            </a:r>
            <a:r>
              <a:rPr lang="mr-IN" dirty="0" smtClean="0"/>
              <a:t>–</a:t>
            </a:r>
            <a:r>
              <a:rPr lang="ru-RU" dirty="0" smtClean="0"/>
              <a:t> разработка рабочего места на базе «Эльбруса»</a:t>
            </a:r>
          </a:p>
          <a:p>
            <a:r>
              <a:rPr lang="ru-RU" dirty="0" smtClean="0"/>
              <a:t>0.65 млрд </a:t>
            </a:r>
            <a:r>
              <a:rPr lang="mr-IN" dirty="0" smtClean="0"/>
              <a:t>–</a:t>
            </a:r>
            <a:r>
              <a:rPr lang="ru-RU" dirty="0" smtClean="0"/>
              <a:t> разработка прикладного ПО для «Эльбруса»</a:t>
            </a:r>
          </a:p>
          <a:p>
            <a:endParaRPr lang="ru-RU" dirty="0"/>
          </a:p>
          <a:p>
            <a:r>
              <a:rPr lang="ru-RU" dirty="0" smtClean="0"/>
              <a:t>Итого: 10.3 млрд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2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Объём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40,6 млн </a:t>
            </a:r>
            <a:r>
              <a:rPr lang="en-US" dirty="0" smtClean="0"/>
              <a:t>HDD </a:t>
            </a:r>
            <a:r>
              <a:rPr lang="ru-RU" dirty="0" smtClean="0"/>
              <a:t>объёмом 10 Тб</a:t>
            </a:r>
          </a:p>
          <a:p>
            <a:r>
              <a:rPr lang="ru-RU" dirty="0" smtClean="0"/>
              <a:t>30,5 млн </a:t>
            </a:r>
            <a:r>
              <a:rPr lang="en-US" dirty="0" smtClean="0"/>
              <a:t>SSD </a:t>
            </a:r>
            <a:r>
              <a:rPr lang="ru-RU" dirty="0" smtClean="0"/>
              <a:t>объёмом 1,6 Тб</a:t>
            </a:r>
          </a:p>
          <a:p>
            <a:r>
              <a:rPr lang="ru-RU" dirty="0" smtClean="0"/>
              <a:t>565 000 единиц различного сетевого оборудования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9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ид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Просмотр</Template>
  <TotalTime>29</TotalTime>
  <Words>160</Words>
  <Application>Microsoft Macintosh PowerPoint</Application>
  <PresentationFormat>Широкоэкранный</PresentationFormat>
  <Paragraphs>35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Century Schoolbook</vt:lpstr>
      <vt:lpstr>Mangal</vt:lpstr>
      <vt:lpstr>Wingdings 2</vt:lpstr>
      <vt:lpstr>Arial</vt:lpstr>
      <vt:lpstr>Вид</vt:lpstr>
      <vt:lpstr>Презентация PowerPoint</vt:lpstr>
      <vt:lpstr>Основные направления для ИБ</vt:lpstr>
      <vt:lpstr>Противники и защитники</vt:lpstr>
      <vt:lpstr>Стоимость</vt:lpstr>
      <vt:lpstr>Объём данных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Смирнов</dc:creator>
  <cp:lastModifiedBy>Максим Смирнов</cp:lastModifiedBy>
  <cp:revision>4</cp:revision>
  <dcterms:created xsi:type="dcterms:W3CDTF">2017-02-26T13:57:05Z</dcterms:created>
  <dcterms:modified xsi:type="dcterms:W3CDTF">2017-02-26T14:26:18Z</dcterms:modified>
</cp:coreProperties>
</file>