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Предотвращение несанкционированного доступа к компьютерным ресурсам и защита программных средств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8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Аутентификация </a:t>
            </a:r>
            <a:endParaRPr lang="ru-RU" dirty="0"/>
          </a:p>
          <a:p>
            <a:pPr lvl="1"/>
            <a:r>
              <a:rPr lang="ru-RU" dirty="0"/>
              <a:t>Авторизация </a:t>
            </a:r>
            <a:endParaRPr lang="ru-RU" dirty="0"/>
          </a:p>
          <a:p>
            <a:pPr lvl="1"/>
            <a:r>
              <a:rPr lang="ru-RU" dirty="0"/>
              <a:t>Безопасность информации </a:t>
            </a:r>
            <a:endParaRPr lang="ru-RU" dirty="0" smtClean="0"/>
          </a:p>
          <a:p>
            <a:pPr lvl="1"/>
            <a:r>
              <a:rPr lang="ru-RU" dirty="0"/>
              <a:t>Доступ </a:t>
            </a:r>
            <a:endParaRPr lang="ru-RU" dirty="0"/>
          </a:p>
          <a:p>
            <a:pPr lvl="1"/>
            <a:r>
              <a:rPr lang="ru-RU" dirty="0"/>
              <a:t>Пароль </a:t>
            </a:r>
            <a:endParaRPr lang="ru-RU" dirty="0"/>
          </a:p>
          <a:p>
            <a:pPr lvl="1"/>
            <a:r>
              <a:rPr lang="ru-RU" dirty="0"/>
              <a:t>Политика безопасности 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5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Информационная безопасность </a:t>
            </a:r>
            <a:r>
              <a:rPr lang="mr-IN" dirty="0" smtClean="0"/>
              <a:t>–</a:t>
            </a:r>
            <a:r>
              <a:rPr lang="ru-RU" dirty="0" smtClean="0"/>
              <a:t> это </a:t>
            </a:r>
            <a:r>
              <a:rPr lang="ru-RU" dirty="0"/>
              <a:t>процесс обеспечения конфиденциальности, целостности и доступности информации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Санкционирование доступа = обеспечение конфиденциальности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65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чем лучше не путать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Мандатный доступ (принудительный контроль доступа)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искреционное </a:t>
            </a:r>
            <a:r>
              <a:rPr lang="ru-RU" dirty="0"/>
              <a:t>управление </a:t>
            </a:r>
            <a:r>
              <a:rPr lang="ru-RU" dirty="0" smtClean="0"/>
              <a:t>доступом (контролируемое управление доступом)</a:t>
            </a:r>
          </a:p>
          <a:p>
            <a:pPr lvl="1"/>
            <a:r>
              <a:rPr lang="ru-RU" dirty="0" smtClean="0"/>
              <a:t>Управление доступом на основе ролей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пароля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Хранить в открытом виде </a:t>
            </a:r>
            <a:r>
              <a:rPr lang="mr-IN" dirty="0" smtClean="0"/>
              <a:t>–</a:t>
            </a:r>
            <a:r>
              <a:rPr lang="ru-RU" dirty="0" smtClean="0"/>
              <a:t> глупо, но удобно</a:t>
            </a:r>
          </a:p>
          <a:p>
            <a:pPr lvl="1"/>
            <a:r>
              <a:rPr lang="ru-RU" dirty="0" smtClean="0"/>
              <a:t>Хранят обычно в </a:t>
            </a:r>
            <a:r>
              <a:rPr lang="ru-RU" dirty="0" err="1" smtClean="0"/>
              <a:t>хэше</a:t>
            </a:r>
            <a:endParaRPr lang="ru-RU" dirty="0" smtClean="0"/>
          </a:p>
          <a:p>
            <a:pPr lvl="1"/>
            <a:r>
              <a:rPr lang="ru-RU" dirty="0" err="1" smtClean="0"/>
              <a:t>Хэш</a:t>
            </a:r>
            <a:r>
              <a:rPr lang="ru-RU" dirty="0" smtClean="0"/>
              <a:t> «солят»</a:t>
            </a:r>
          </a:p>
          <a:p>
            <a:pPr lvl="1"/>
            <a:r>
              <a:rPr lang="ru-RU" dirty="0" smtClean="0"/>
              <a:t>Общие правила для пароля:</a:t>
            </a:r>
          </a:p>
          <a:p>
            <a:pPr lvl="2"/>
            <a:r>
              <a:rPr lang="ru-RU" dirty="0"/>
              <a:t>длина пароля должна быть не менее 6 символов;</a:t>
            </a:r>
          </a:p>
          <a:p>
            <a:pPr lvl="2"/>
            <a:r>
              <a:rPr lang="ru-RU" dirty="0"/>
              <a:t>в числе символов пароля обязательно должны присутствовать буквы в верхнем и нижнем регистрах, цифры и специальные символы (@, #, $, &amp;, *, % и т.п.);</a:t>
            </a:r>
          </a:p>
          <a:p>
            <a:pPr lvl="2"/>
            <a:r>
              <a:rPr lang="ru-RU" dirty="0"/>
              <a:t>при смене пароля новое значение должно отличаться от предыдущего не менее чем в 4-x позициях;</a:t>
            </a:r>
          </a:p>
          <a:p>
            <a:pPr lvl="2"/>
            <a:r>
              <a:rPr lang="ru-RU" dirty="0"/>
              <a:t>периодичность смены пароля определяется принятой политикой безопасности, но не должна превышать 6 </a:t>
            </a:r>
            <a:r>
              <a:rPr lang="ru-RU" dirty="0" smtClean="0"/>
              <a:t>месяцев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0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Альтернативы паролю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Неотчуждаемые:</a:t>
            </a:r>
          </a:p>
          <a:p>
            <a:pPr lvl="2"/>
            <a:r>
              <a:rPr lang="ru-RU" dirty="0" smtClean="0"/>
              <a:t>Биологические признаки </a:t>
            </a:r>
            <a:r>
              <a:rPr lang="mr-IN" dirty="0" smtClean="0"/>
              <a:t>–</a:t>
            </a:r>
            <a:r>
              <a:rPr lang="ru-RU" dirty="0" smtClean="0"/>
              <a:t> отпечатки пальцев, ВСР, пятна радужки</a:t>
            </a:r>
          </a:p>
          <a:p>
            <a:pPr lvl="1"/>
            <a:r>
              <a:rPr lang="ru-RU" dirty="0" smtClean="0"/>
              <a:t>Отчуждаемые:</a:t>
            </a:r>
          </a:p>
          <a:p>
            <a:pPr lvl="2"/>
            <a:r>
              <a:rPr lang="en-US" dirty="0" smtClean="0"/>
              <a:t>USB-</a:t>
            </a:r>
            <a:r>
              <a:rPr lang="ru-RU" dirty="0" smtClean="0"/>
              <a:t>ключ</a:t>
            </a:r>
          </a:p>
          <a:p>
            <a:pPr lvl="2"/>
            <a:r>
              <a:rPr lang="ru-RU" dirty="0" smtClean="0"/>
              <a:t>Двухфакторная авторизация</a:t>
            </a:r>
          </a:p>
          <a:p>
            <a:pPr lvl="2"/>
            <a:r>
              <a:rPr lang="ru-RU" dirty="0" smtClean="0"/>
              <a:t>Специализированные устройства банковской аутентификации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82275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Ретроспектива</Template>
  <TotalTime>29</TotalTime>
  <Words>120</Words>
  <Application>Microsoft Macintosh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Mangal</vt:lpstr>
      <vt:lpstr>Ретроспектива</vt:lpstr>
      <vt:lpstr>Лабораторная работа №1</vt:lpstr>
      <vt:lpstr>Терминология</vt:lpstr>
      <vt:lpstr>Необходимость</vt:lpstr>
      <vt:lpstr>С чем лучше не путать</vt:lpstr>
      <vt:lpstr>Хранение пароля</vt:lpstr>
      <vt:lpstr>Альтернативы паролю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Максим Смирнов</dc:creator>
  <cp:lastModifiedBy>Максим Смирнов</cp:lastModifiedBy>
  <cp:revision>4</cp:revision>
  <cp:lastPrinted>2017-03-27T15:31:16Z</cp:lastPrinted>
  <dcterms:created xsi:type="dcterms:W3CDTF">2017-03-27T15:11:53Z</dcterms:created>
  <dcterms:modified xsi:type="dcterms:W3CDTF">2017-03-27T15:40:58Z</dcterms:modified>
</cp:coreProperties>
</file>