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623F-5852-5A42-9022-0843A7AAEC2E}" type="datetimeFigureOut">
              <a:rPr lang="ru-RU" smtClean="0"/>
              <a:t>12.03.17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6E400-8215-F542-9765-E2E37034EF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628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Информационная безопасность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Нормативно-правовые аспекты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0753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Право на информацию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соответствии со статьей 24 Конституции, органы государственной власти и органы местного самоуправления, их должностные лица обязаны обеспечить каждому возможность ознакомления с документами и материалами, непосредственно затрагивающими его права и свободы, если иное не предусмотрено законом.</a:t>
            </a:r>
          </a:p>
          <a:p>
            <a:r>
              <a:rPr lang="ru-RU" dirty="0"/>
              <a:t>Статья 41 гарантирует право на знание фактов и обстоятельств, создающих угрозу для жизни и здоровья людей, статья 42 - право на знание достоверной информации о состоянии окружающей среды.</a:t>
            </a:r>
          </a:p>
          <a:p>
            <a:r>
              <a:rPr lang="ru-RU" dirty="0"/>
              <a:t>В принципе, </a:t>
            </a:r>
            <a:r>
              <a:rPr lang="ru-RU" i="1" dirty="0"/>
              <a:t>право на информацию</a:t>
            </a:r>
            <a:r>
              <a:rPr lang="ru-RU" dirty="0"/>
              <a:t> может реализовываться средствами бумажных технологий, но в современных условиях наиболее практичным и удобным для граждан является создание соответствующими законодательными, исполнительными и судебными органами информационных серверов и поддержание доступности и целостности представленных на них сведений, то есть обеспечение их (серверов) информационной безопасности.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850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67" y="640080"/>
            <a:ext cx="4815782" cy="557784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ru-RU" sz="3600">
                <a:solidFill>
                  <a:srgbClr val="FFFFFF"/>
                </a:solidFill>
              </a:rPr>
              <a:t>Структура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33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Первый блок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Конституционное законодательство. Нормы, касающиеся вопросом информатизации и защиты информации, входят в него как составные элементы.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211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Второй блок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Общие законы и кодексы, которые включают в себя нормы по вопросам информатизации и информационной безопасности.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Третий блок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Законы об организации управления, касающиеся отдельных структур хозяйства, экономики, системы государственных органов и определяющие их статус.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92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Четвёртый блок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Специальные законы, полностью относящиеся к конкретным сферам отношений, отраслям хозяйства, процессам.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284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Пятый блок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Законодательство субъектов Российской Федерации, касающиеся защиты информации.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041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Шестой блок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Подзаконные нормативные акты по защите информации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353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Специальное законодательство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Базовый закон «Об информации, информатизации и защите информации»</a:t>
            </a:r>
          </a:p>
          <a:p>
            <a:r>
              <a:rPr lang="ru-RU" dirty="0" smtClean="0"/>
              <a:t>Закон «О правовой охране программ для ЭВМ и баз данных»</a:t>
            </a:r>
          </a:p>
          <a:p>
            <a:r>
              <a:rPr lang="ru-RU" dirty="0" smtClean="0"/>
              <a:t>Закон «О правовой охране топологии интегральных микросхем»</a:t>
            </a:r>
            <a:endParaRPr lang="en-US" dirty="0" smtClean="0"/>
          </a:p>
          <a:p>
            <a:r>
              <a:rPr lang="ru-RU" dirty="0" smtClean="0"/>
              <a:t>Ещё примерно 40 актов.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15678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спектива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Ретроспектива</Template>
  <TotalTime>63</TotalTime>
  <Words>220</Words>
  <Application>Microsoft Macintosh PowerPoint</Application>
  <PresentationFormat>Широкоэкранный</PresentationFormat>
  <Paragraphs>24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Ретроспектива</vt:lpstr>
      <vt:lpstr>Информационная безопасность</vt:lpstr>
      <vt:lpstr>Структура</vt:lpstr>
      <vt:lpstr>Первый блок</vt:lpstr>
      <vt:lpstr>Второй блок</vt:lpstr>
      <vt:lpstr>Третий блок</vt:lpstr>
      <vt:lpstr>Четвёртый блок</vt:lpstr>
      <vt:lpstr>Пятый блок</vt:lpstr>
      <vt:lpstr>Шестой блок</vt:lpstr>
      <vt:lpstr>Специальное законодательство</vt:lpstr>
      <vt:lpstr>Право на информацию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безопасность</dc:title>
  <dc:creator>Максим Смирнов</dc:creator>
  <cp:lastModifiedBy>Максим Смирнов</cp:lastModifiedBy>
  <cp:revision>6</cp:revision>
  <dcterms:created xsi:type="dcterms:W3CDTF">2017-03-12T12:37:25Z</dcterms:created>
  <dcterms:modified xsi:type="dcterms:W3CDTF">2017-03-12T13:40:35Z</dcterms:modified>
</cp:coreProperties>
</file>