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611E3-5601-1345-B9F4-347DAFBE942A}" type="datetimeFigureOut">
              <a:rPr lang="ru-RU" smtClean="0"/>
              <a:t>18.04.17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4488E-ABA2-924A-8FB0-EA7E8BA88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0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Джонсона-</a:t>
            </a:r>
            <a:r>
              <a:rPr lang="ru-RU" dirty="0" err="1" smtClean="0"/>
              <a:t>Троттера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Перестановки и что там с ними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6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Перестановка - это упорядоченный набор чисел</a:t>
            </a:r>
          </a:p>
          <a:p>
            <a:pPr lvl="1"/>
            <a:r>
              <a:rPr lang="ru-RU" dirty="0" smtClean="0"/>
              <a:t>Элементарная транспозиция </a:t>
            </a:r>
            <a:r>
              <a:rPr lang="mr-IN" dirty="0" smtClean="0"/>
              <a:t>–</a:t>
            </a:r>
            <a:r>
              <a:rPr lang="ru-RU" dirty="0" smtClean="0"/>
              <a:t> перестановка местами двух соседних чисел</a:t>
            </a:r>
          </a:p>
          <a:p>
            <a:pPr lvl="1"/>
            <a:r>
              <a:rPr lang="ru-RU" dirty="0" smtClean="0"/>
              <a:t>Коды Грея для перестановок - </a:t>
            </a:r>
            <a:r>
              <a:rPr lang="ru-RU" dirty="0"/>
              <a:t>упорядочение перестановок, при котором соседние перестановки отличаются только элементарной </a:t>
            </a:r>
            <a:r>
              <a:rPr lang="ru-RU" dirty="0" smtClean="0"/>
              <a:t>транспозицией</a:t>
            </a:r>
          </a:p>
          <a:p>
            <a:pPr lvl="1"/>
            <a:r>
              <a:rPr lang="ru-RU" dirty="0" smtClean="0"/>
              <a:t>Мы хотим получить все возможные перестановки данного упорядоченного множества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58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Каждому элементу перестановки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сопоставим направление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 (&lt;</a:t>
            </a:r>
            <a:r>
              <a:rPr lang="ru-RU" dirty="0" smtClean="0"/>
              <a:t>- или -</a:t>
            </a:r>
            <a:r>
              <a:rPr lang="en-US" dirty="0" smtClean="0"/>
              <a:t>&gt;)</a:t>
            </a:r>
          </a:p>
          <a:p>
            <a:pPr lvl="1"/>
            <a:r>
              <a:rPr lang="ru-RU" dirty="0" smtClean="0"/>
              <a:t>Назовём элемент «подвижным», если по </a:t>
            </a:r>
            <a:r>
              <a:rPr lang="ru-RU" dirty="0"/>
              <a:t>направлению стрелки </a:t>
            </a:r>
            <a:r>
              <a:rPr lang="ru-RU" dirty="0" smtClean="0"/>
              <a:t>соседний элемент </a:t>
            </a:r>
            <a:r>
              <a:rPr lang="ru-RU" dirty="0"/>
              <a:t>меньше </a:t>
            </a:r>
            <a:r>
              <a:rPr lang="ru-RU" dirty="0" smtClean="0"/>
              <a:t>него. Пример «подвижных» элементов: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Начальное состояние:</a:t>
            </a:r>
          </a:p>
          <a:p>
            <a:pPr lvl="1"/>
            <a:endParaRPr lang="ru-RU" dirty="0" smtClean="0"/>
          </a:p>
          <a:p>
            <a:pPr lvl="1"/>
            <a:r>
              <a:rPr lang="ru-RU" dirty="0"/>
              <a:t>На каждой итерации алгоритма </a:t>
            </a:r>
            <a:r>
              <a:rPr lang="ru-RU" dirty="0" smtClean="0"/>
              <a:t>будем:</a:t>
            </a:r>
          </a:p>
          <a:p>
            <a:pPr lvl="2"/>
            <a:r>
              <a:rPr lang="ru-RU" dirty="0" smtClean="0"/>
              <a:t>искать </a:t>
            </a:r>
            <a:r>
              <a:rPr lang="ru-RU" dirty="0"/>
              <a:t>наибольший подвижный элемент и менять местами с элементом, который стоит по направлению </a:t>
            </a:r>
            <a:r>
              <a:rPr lang="ru-RU" dirty="0" smtClean="0"/>
              <a:t>стрелки</a:t>
            </a:r>
          </a:p>
          <a:p>
            <a:pPr lvl="2"/>
            <a:r>
              <a:rPr lang="ru-RU" dirty="0" smtClean="0"/>
              <a:t>менять </a:t>
            </a:r>
            <a:r>
              <a:rPr lang="ru-RU" dirty="0"/>
              <a:t>направление стрелок на противоположное у всех элементов больших текущего. </a:t>
            </a:r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6" y="2798912"/>
            <a:ext cx="3695700" cy="215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6" y="3423528"/>
            <a:ext cx="29591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Объект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87" y="640080"/>
            <a:ext cx="2733141" cy="55778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FFFFFF"/>
                </a:solidFill>
              </a:rPr>
              <a:t>Пример работы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ru-RU" sz="1500" dirty="0" smtClean="0">
                <a:solidFill>
                  <a:srgbClr val="FFFFFF"/>
                </a:solidFill>
              </a:rPr>
              <a:t>4-симметрическая группа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2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Возьмём кортеж </a:t>
            </a:r>
            <a:r>
              <a:rPr lang="en-US" dirty="0" smtClean="0"/>
              <a:t>{1,2,3}</a:t>
            </a:r>
          </a:p>
          <a:p>
            <a:pPr lvl="1"/>
            <a:r>
              <a:rPr lang="ru-RU" dirty="0" smtClean="0"/>
              <a:t>Построим по нему все перестановки, пользуясь алгоритмом Джонсона-</a:t>
            </a:r>
            <a:r>
              <a:rPr lang="ru-RU" smtClean="0"/>
              <a:t>Троттера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893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Ретроспектива</Template>
  <TotalTime>40</TotalTime>
  <Words>138</Words>
  <Application>Microsoft Macintosh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Ретроспектива</vt:lpstr>
      <vt:lpstr>Алгоритм Джонсона-Троттера</vt:lpstr>
      <vt:lpstr>Общие слова</vt:lpstr>
      <vt:lpstr>Идея</vt:lpstr>
      <vt:lpstr>Пример работы</vt:lpstr>
      <vt:lpstr>Практика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Джонсона-Троттера</dc:title>
  <dc:creator>Максим Смирнов</dc:creator>
  <cp:lastModifiedBy>Максим Смирнов</cp:lastModifiedBy>
  <cp:revision>6</cp:revision>
  <dcterms:created xsi:type="dcterms:W3CDTF">2017-04-18T06:36:08Z</dcterms:created>
  <dcterms:modified xsi:type="dcterms:W3CDTF">2017-04-18T07:37:47Z</dcterms:modified>
</cp:coreProperties>
</file>