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E01B-8594-5740-94B0-1AAC6668C4CF}" type="datetimeFigureOut">
              <a:rPr lang="ru-RU" smtClean="0"/>
              <a:t>04.04.17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E0879-B138-854F-9609-BCB0C2E38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 или сортировка кучей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Тут что угодно можно писать, никто не читает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04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Вводные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Чуть лучше, чем сортировка пузырьком</a:t>
            </a:r>
          </a:p>
          <a:p>
            <a:pPr lvl="1"/>
            <a:r>
              <a:rPr lang="ru-RU" dirty="0" smtClean="0"/>
              <a:t>Использует бинарное сортирующее дерево (двоичная куча, пирамида)</a:t>
            </a:r>
          </a:p>
          <a:p>
            <a:pPr lvl="1"/>
            <a:r>
              <a:rPr lang="ru-RU" dirty="0" smtClean="0"/>
              <a:t>Эту сортировку очень любят в ядре </a:t>
            </a:r>
            <a:r>
              <a:rPr lang="en-US" dirty="0" smtClean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5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ru-RU" dirty="0" smtClean="0"/>
              <a:t>Строим на базе данного массива двоичную кучу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dirty="0" smtClean="0"/>
              <a:t>«Корень» дерева </a:t>
            </a:r>
            <a:r>
              <a:rPr lang="mr-IN" dirty="0" smtClean="0"/>
              <a:t>–</a:t>
            </a:r>
            <a:r>
              <a:rPr lang="ru-RU" dirty="0" smtClean="0"/>
              <a:t> максимум данного массива, удаляем его в результирующий массив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dirty="0" smtClean="0"/>
              <a:t>На место «корня» ставим элемент данного массива с индексом 1 или 2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dirty="0" smtClean="0"/>
              <a:t>Если в куче осталось более двух элементов, то переходим к шагу 1</a:t>
            </a:r>
          </a:p>
          <a:p>
            <a:pPr marL="544068" lvl="1" indent="-342900">
              <a:buFont typeface="+mj-lt"/>
              <a:buAutoNum type="arabicPeriod"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20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11738"/>
            <a:ext cx="6798082" cy="52345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Двоичная куча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134648"/>
            <a:ext cx="6798082" cy="45887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Пример сортировки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6660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49</TotalTime>
  <Words>92</Words>
  <Application>Microsoft Macintosh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Mangal</vt:lpstr>
      <vt:lpstr>Ретроспектива</vt:lpstr>
      <vt:lpstr>Пирамидальная сортировка или сортировка кучей</vt:lpstr>
      <vt:lpstr>Вводные слова</vt:lpstr>
      <vt:lpstr>Описание</vt:lpstr>
      <vt:lpstr>Двоичная куча</vt:lpstr>
      <vt:lpstr>Пример сортировки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Пирамидальная сортировка</dc:title>
  <dc:creator>Максим Смирнов</dc:creator>
  <cp:lastModifiedBy>Максим Смирнов</cp:lastModifiedBy>
  <cp:revision>6</cp:revision>
  <dcterms:created xsi:type="dcterms:W3CDTF">2017-04-04T09:36:36Z</dcterms:created>
  <dcterms:modified xsi:type="dcterms:W3CDTF">2017-04-04T10:57:15Z</dcterms:modified>
</cp:coreProperties>
</file>