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60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51F3-5A19-4045-97A4-F86C7B78D1EC}" type="datetimeFigureOut">
              <a:rPr lang="ru-RU" smtClean="0"/>
              <a:pPr/>
              <a:t>30.11.2015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53CBC-2C78-4434-8738-1671BDBF124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VQ1zxnYjY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3768" y="2852936"/>
            <a:ext cx="4305300" cy="3238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Экологический менеджмент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ru-RU" sz="2400" dirty="0" err="1" smtClean="0"/>
              <a:t>Экомаркировка</a:t>
            </a:r>
            <a:r>
              <a:rPr lang="ru-RU" sz="2400" dirty="0" smtClean="0"/>
              <a:t> - комплекс </a:t>
            </a:r>
            <a:r>
              <a:rPr lang="ru-RU" sz="2400" dirty="0" smtClean="0"/>
              <a:t>сведений экологического характера о продукции, процессе или услуге в виде текста, отдельных графических, цветовых символов (условных обозначений) и их комбинаций.</a:t>
            </a:r>
            <a:endParaRPr lang="ru-RU" sz="2400" dirty="0"/>
          </a:p>
        </p:txBody>
      </p:sp>
      <p:pic>
        <p:nvPicPr>
          <p:cNvPr id="6" name="Рисунок 5" descr="upakov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204864"/>
            <a:ext cx="7513740" cy="43443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ru-RU" dirty="0" smtClean="0"/>
              <a:t>Косметика</a:t>
            </a:r>
            <a:endParaRPr lang="ru-RU" dirty="0"/>
          </a:p>
        </p:txBody>
      </p:sp>
      <p:pic>
        <p:nvPicPr>
          <p:cNvPr id="4" name="Рисунок 3" descr="animals-friendl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2276872"/>
            <a:ext cx="4887813" cy="3285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476672"/>
            <a:ext cx="4968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Экологический менеджмент</a:t>
            </a:r>
            <a:r>
              <a:rPr lang="ru-RU" sz="2400" dirty="0"/>
              <a:t> — часть общей системы корпоративного управления, которая обладает четкой организационной структурой и ставит целью достижение положений, указанных в экологической политике посредством реализации программ по охране окружающей среды.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4581128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Система </a:t>
            </a:r>
            <a:r>
              <a:rPr lang="ru-RU" sz="2000" b="1" dirty="0"/>
              <a:t>экологического менеджмента </a:t>
            </a:r>
            <a:r>
              <a:rPr lang="ru-RU" sz="2000" dirty="0"/>
              <a:t>– это часть общей системы менеджмента, включающая организационную структуру, планирование деятельности, распределение ответственности, практическую работу, а также процедуры, процессы и ресурсы для разработки, внедрения, оценки достигнутых результатов реализации и совершенствования экологической политики, целей и задач.</a:t>
            </a:r>
          </a:p>
        </p:txBody>
      </p:sp>
      <p:pic>
        <p:nvPicPr>
          <p:cNvPr id="6" name="Рисунок 5" descr="Система-экологического-менеджмента-267x30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5138" y="620688"/>
            <a:ext cx="3076182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08518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В 1993 году собственный стандарт экологического менеджмента ввел Европейский союз </a:t>
            </a:r>
            <a:r>
              <a:rPr lang="ru-RU" sz="2000" dirty="0" smtClean="0"/>
              <a:t>EMAS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234888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В 1998 г. Госстандарт опубликовал аутентичный текст на русском языке в качестве национального ГОСТ Р ИСО 14001-98 (пересмотрен в 2007 году), а также со временем ввел в действие и остальные стандарты серии ISO 14000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4868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Международная организация по стандартизации (ISO) в своих рамках организовала технический комитет 207 (TC 207)</a:t>
            </a:r>
          </a:p>
        </p:txBody>
      </p:sp>
      <p:pic>
        <p:nvPicPr>
          <p:cNvPr id="7" name="Рисунок 6" descr="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060848"/>
            <a:ext cx="3168352" cy="2802453"/>
          </a:xfrm>
          <a:prstGeom prst="rect">
            <a:avLst/>
          </a:prstGeom>
        </p:spPr>
      </p:pic>
      <p:pic>
        <p:nvPicPr>
          <p:cNvPr id="8" name="Рисунок 7" descr="Logo_is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620688"/>
            <a:ext cx="3024336" cy="868374"/>
          </a:xfrm>
          <a:prstGeom prst="rect">
            <a:avLst/>
          </a:prstGeom>
        </p:spPr>
      </p:pic>
      <p:pic>
        <p:nvPicPr>
          <p:cNvPr id="9" name="Рисунок 8" descr="m6s6aicjogoampxnh1a9dzzq7k4g1nn$oc18ggz9247snk7desytezitj55il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4509120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ЭМ: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 smtClean="0"/>
              <a:t>Утвержденная экологическая политика (со сроками)</a:t>
            </a:r>
            <a:endParaRPr lang="ru-RU" sz="4200" dirty="0"/>
          </a:p>
          <a:p>
            <a:r>
              <a:rPr lang="ru-RU" sz="4200" dirty="0"/>
              <a:t>Персонал, ответственный за поддержание системы экологического </a:t>
            </a:r>
            <a:r>
              <a:rPr lang="ru-RU" sz="4200" dirty="0" smtClean="0"/>
              <a:t>менеджмента (Штатный ответственный)</a:t>
            </a:r>
            <a:endParaRPr lang="ru-RU" sz="4200" dirty="0"/>
          </a:p>
          <a:p>
            <a:r>
              <a:rPr lang="ru-RU" sz="4200" dirty="0"/>
              <a:t>Контроль за соблюдением нормативно-правовых требований</a:t>
            </a:r>
          </a:p>
          <a:p>
            <a:r>
              <a:rPr lang="ru-RU" sz="4200" dirty="0"/>
              <a:t>Процедуры идентификации и оценки экологических аспектов</a:t>
            </a:r>
          </a:p>
          <a:p>
            <a:r>
              <a:rPr lang="ru-RU" sz="4200" dirty="0"/>
              <a:t>Установленные цели и задачи по охране окружающей среды</a:t>
            </a:r>
          </a:p>
          <a:p>
            <a:r>
              <a:rPr lang="ru-RU" sz="4200" dirty="0" smtClean="0"/>
              <a:t>Сформированная экологическая программа</a:t>
            </a:r>
            <a:endParaRPr lang="ru-RU" sz="4200" dirty="0"/>
          </a:p>
          <a:p>
            <a:r>
              <a:rPr lang="ru-RU" sz="4200" dirty="0"/>
              <a:t>Документационное обеспечение системы экологического менеджмента</a:t>
            </a:r>
          </a:p>
          <a:p>
            <a:r>
              <a:rPr lang="ru-RU" sz="4200" dirty="0"/>
              <a:t>Управление операциями</a:t>
            </a:r>
          </a:p>
          <a:p>
            <a:r>
              <a:rPr lang="ru-RU" sz="4200" dirty="0"/>
              <a:t>Обучение персонала</a:t>
            </a:r>
          </a:p>
          <a:p>
            <a:r>
              <a:rPr lang="ru-RU" sz="4200" dirty="0"/>
              <a:t>Экологический мониторинг</a:t>
            </a:r>
          </a:p>
          <a:p>
            <a:r>
              <a:rPr lang="ru-RU" sz="4200" dirty="0"/>
              <a:t>Корректирующие и предупреждающие действия</a:t>
            </a:r>
          </a:p>
          <a:p>
            <a:r>
              <a:rPr lang="ru-RU" sz="4200" dirty="0" smtClean="0"/>
              <a:t>Периодическая оценка </a:t>
            </a:r>
            <a:r>
              <a:rPr lang="ru-RU" sz="4200" dirty="0"/>
              <a:t>соответствия с помощью экологического аудита</a:t>
            </a:r>
          </a:p>
          <a:p>
            <a:r>
              <a:rPr lang="ru-RU" sz="4200" dirty="0"/>
              <a:t>Анализ со стороны руководства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4Iv_y156Kz184AMHXzfKc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073" y="1"/>
            <a:ext cx="8778415" cy="68631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age1_3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201041"/>
            <a:ext cx="8721258" cy="66569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Снижение негативного воздействия на ОС;</a:t>
            </a:r>
          </a:p>
          <a:p>
            <a:r>
              <a:rPr lang="ru-RU" dirty="0"/>
              <a:t>Повышение экологической эффективности деятельности предприятия;</a:t>
            </a:r>
          </a:p>
          <a:p>
            <a:r>
              <a:rPr lang="ru-RU" dirty="0"/>
              <a:t>Повышение экономической эффективности деятельности предприятия;</a:t>
            </a:r>
          </a:p>
          <a:p>
            <a:r>
              <a:rPr lang="ru-RU" dirty="0"/>
              <a:t>Снижение образования отходов и их переработка</a:t>
            </a:r>
          </a:p>
          <a:p>
            <a:endParaRPr lang="ru-RU" dirty="0"/>
          </a:p>
        </p:txBody>
      </p:sp>
      <p:pic>
        <p:nvPicPr>
          <p:cNvPr id="4" name="Рисунок 3" descr="jelementy_sistemy_jekologicheskogo_menedzhmenta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4725144"/>
            <a:ext cx="1553320" cy="1797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302359"/>
            <a:ext cx="47160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Экологическая политика</a:t>
            </a:r>
            <a:r>
              <a:rPr lang="ru-RU" sz="2000" dirty="0"/>
              <a:t> — это система мероприятий, связанных с влиянием общества на природу. Экологическая политика — это определенная организацией совокупность намерений и принципов относительно экологических показателей её деятельности, которая создает основу для разработки конкретных целей и задач. В толковом словаре по охране природы приводится такое определение: </a:t>
            </a:r>
            <a:r>
              <a:rPr lang="ru-RU" sz="2000" i="1" dirty="0"/>
              <a:t>«Политика экологическая — это совокупность способов достижения поставленных экологической стратегией целей и задач»</a:t>
            </a:r>
            <a:r>
              <a:rPr lang="ru-RU" sz="2000" dirty="0"/>
              <a:t>. При этом экологическая стратегия определена как совокупность конкретных целей и задач, рассчитанных на реальные возможности и термины их достижения, в сфере охраны окружающей природной среды и использование природных ресурсов.</a:t>
            </a:r>
          </a:p>
        </p:txBody>
      </p:sp>
      <p:pic>
        <p:nvPicPr>
          <p:cNvPr id="6" name="Рисунок 5" descr="35_ekolPoli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8225" y="333375"/>
            <a:ext cx="4295775" cy="6524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	Сертификация </a:t>
            </a:r>
            <a:r>
              <a:rPr lang="ru-RU" dirty="0"/>
              <a:t>продукции в соответствии с Законом РФ от 10 июня 1993 г. «О сертификации продукции и услуг» – это деятельность по подтверждению соответствия продукции установленным требованиям.</a:t>
            </a:r>
            <a:r>
              <a:rPr lang="ru-RU" b="1" dirty="0"/>
              <a:t> </a:t>
            </a:r>
            <a:endParaRPr lang="ru-RU" b="1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Экологическая </a:t>
            </a:r>
            <a:r>
              <a:rPr lang="ru-RU" b="1" dirty="0"/>
              <a:t>сертификация – деятельность по подтверждению соответствия сертифицируемого объекта предъявляемым к нему экологическим требованиям.</a:t>
            </a:r>
            <a:r>
              <a:rPr lang="ru-RU" dirty="0"/>
              <a:t> При этом под экологическими понимаются требования, установленные в законодательных и иных нормативных актах в области природопользования и охраны окружающей среды.</a:t>
            </a:r>
          </a:p>
        </p:txBody>
      </p:sp>
      <p:pic>
        <p:nvPicPr>
          <p:cNvPr id="4" name="Рисунок 3" descr="10.jpg"/>
          <p:cNvPicPr>
            <a:picLocks noChangeAspect="1"/>
          </p:cNvPicPr>
          <p:nvPr/>
        </p:nvPicPr>
        <p:blipFill>
          <a:blip r:embed="rId2" cstate="print">
            <a:lum bright="1000" contrast="54000"/>
          </a:blip>
          <a:stretch>
            <a:fillRect/>
          </a:stretch>
        </p:blipFill>
        <p:spPr>
          <a:xfrm>
            <a:off x="3707904" y="332656"/>
            <a:ext cx="1813173" cy="1100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162</Words>
  <Application>Microsoft Office PowerPoint</Application>
  <PresentationFormat>Экран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Экологический менеджмент</vt:lpstr>
      <vt:lpstr>Слайд 2</vt:lpstr>
      <vt:lpstr>Слайд 3</vt:lpstr>
      <vt:lpstr>Элементы ЭМ:</vt:lpstr>
      <vt:lpstr>Слайд 5</vt:lpstr>
      <vt:lpstr>Слайд 6</vt:lpstr>
      <vt:lpstr>Цели</vt:lpstr>
      <vt:lpstr>Слайд 8</vt:lpstr>
      <vt:lpstr>Слайд 9</vt:lpstr>
      <vt:lpstr>Экомаркировка - комплекс сведений экологического характера о продукции, процессе или услуге в виде текста, отдельных графических, цветовых символов (условных обозначений) и их комбинаций.</vt:lpstr>
      <vt:lpstr>Косметика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Экологический менеджмент</dc:title>
  <dc:creator>Дениска</dc:creator>
  <cp:lastModifiedBy>Дениска</cp:lastModifiedBy>
  <cp:revision>8</cp:revision>
  <dcterms:created xsi:type="dcterms:W3CDTF">2015-11-30T16:02:48Z</dcterms:created>
  <dcterms:modified xsi:type="dcterms:W3CDTF">2015-11-30T18:46:09Z</dcterms:modified>
</cp:coreProperties>
</file>