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64" r:id="rId4"/>
    <p:sldId id="267" r:id="rId5"/>
    <p:sldId id="269" r:id="rId6"/>
    <p:sldId id="263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4" autoAdjust="0"/>
    <p:restoredTop sz="94672" autoAdjust="0"/>
  </p:normalViewPr>
  <p:slideViewPr>
    <p:cSldViewPr snapToGrid="0" snapToObjects="1">
      <p:cViewPr>
        <p:scale>
          <a:sx n="60" d="100"/>
          <a:sy n="60" d="100"/>
        </p:scale>
        <p:origin x="-1236" y="-570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Заметки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5124" name="Номер слайда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7401DD-C4B3-4112-8712-827FD2E5216A}" type="slidenum">
              <a:rPr lang="ru-RU" altLang="ru-RU" smtClean="0"/>
              <a:pPr/>
              <a:t>4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FD45F-9497-41FE-A953-06785F3C790D}" type="datetimeFigureOut">
              <a:rPr lang="ru-RU"/>
              <a:pPr>
                <a:defRPr/>
              </a:pPr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98C8B-15D5-4672-87E6-2A06395A47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Санкт-Петербург</a:t>
            </a:r>
            <a:r>
              <a:rPr lang="en-US" altLang="ru-RU" dirty="0" smtClean="0"/>
              <a:t>, 201</a:t>
            </a:r>
            <a:r>
              <a:rPr lang="ru-RU" altLang="ru-RU" dirty="0" smtClean="0"/>
              <a:t>8</a:t>
            </a:r>
            <a:endParaRPr lang="en-US" altLang="ru-RU" dirty="0" smtClean="0"/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431381"/>
            <a:ext cx="6400800" cy="94138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Презентация проекта </a:t>
            </a:r>
            <a:endParaRPr lang="en-US" altLang="ru-RU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/>
              <a:t>Группа </a:t>
            </a:r>
            <a:r>
              <a:rPr lang="ru-RU" sz="2000" u="sng" dirty="0" smtClean="0"/>
              <a:t>№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/>
              <a:t>ФИО докладчиков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</a:t>
            </a:r>
            <a:r>
              <a:rPr lang="nl-NL" dirty="0" smtClean="0"/>
              <a:t>-</a:t>
            </a:r>
            <a:r>
              <a:rPr lang="nl-NL" dirty="0" err="1" smtClean="0"/>
              <a:t>mail@mail</a:t>
            </a:r>
            <a:r>
              <a:rPr lang="nl-NL" dirty="0" smtClean="0"/>
              <a:t>.</a:t>
            </a:r>
            <a:r>
              <a:rPr lang="en-US" dirty="0" err="1" smtClean="0"/>
              <a:t>ifmo.ru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Название Вашего</a:t>
            </a:r>
            <a:r>
              <a:rPr lang="en-US" altLang="ru-RU" dirty="0" smtClean="0"/>
              <a:t> </a:t>
            </a:r>
            <a:r>
              <a:rPr lang="ru-RU" altLang="ru-RU" dirty="0" smtClean="0"/>
              <a:t>проекта</a:t>
            </a:r>
            <a:endParaRPr lang="en-US" alt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063820"/>
            <a:ext cx="7146718" cy="406234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ru-RU" altLang="ru-RU" sz="3200" b="1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ru-RU" altLang="ru-RU" sz="3200" b="1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ru-RU" altLang="ru-RU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ru-RU" altLang="ru-RU" sz="3200" b="1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ЗАНЯТИЕ 1. </a:t>
            </a:r>
            <a:r>
              <a:rPr lang="ru-RU" dirty="0" smtClean="0">
                <a:solidFill>
                  <a:srgbClr val="002060"/>
                </a:solidFill>
              </a:rPr>
              <a:t>АКТУАЛЬНОСТЬ ТЕМЫ ПРОЕКТА</a:t>
            </a:r>
            <a:r>
              <a:rPr lang="ru-RU" dirty="0" smtClean="0">
                <a:solidFill>
                  <a:schemeClr val="accent1"/>
                </a:solidFill>
              </a:rPr>
              <a:t/>
            </a:r>
            <a:br>
              <a:rPr lang="ru-RU" dirty="0" smtClean="0">
                <a:solidFill>
                  <a:schemeClr val="accent1"/>
                </a:solidFill>
              </a:rPr>
            </a:br>
            <a:r>
              <a:rPr lang="ru-RU" dirty="0" smtClean="0">
                <a:solidFill>
                  <a:schemeClr val="accent1"/>
                </a:solidFill>
              </a:rPr>
              <a:t/>
            </a:r>
            <a:br>
              <a:rPr lang="ru-RU" dirty="0" smtClean="0">
                <a:solidFill>
                  <a:schemeClr val="accent1"/>
                </a:solidFill>
              </a:rPr>
            </a:br>
            <a:r>
              <a:rPr lang="ru-RU" dirty="0" smtClean="0">
                <a:solidFill>
                  <a:schemeClr val="accent1"/>
                </a:solidFill>
              </a:rPr>
              <a:t/>
            </a:r>
            <a:br>
              <a:rPr lang="ru-RU" dirty="0" smtClean="0">
                <a:solidFill>
                  <a:schemeClr val="accent1"/>
                </a:solidFill>
              </a:rPr>
            </a:br>
            <a:r>
              <a:rPr lang="ru-RU" dirty="0" smtClean="0"/>
              <a:t>описания проблемы и статистические доказательства ее существования</a:t>
            </a:r>
            <a:br>
              <a:rPr lang="ru-RU" dirty="0" smtClean="0"/>
            </a:br>
            <a:endParaRPr lang="ru-RU" altLang="ru-RU" sz="3200" b="1" dirty="0" smtClean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Название Вашего проекта</a:t>
            </a:r>
            <a:endParaRPr lang="en-US" alt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altLang="ru-RU" dirty="0" smtClean="0">
                <a:solidFill>
                  <a:srgbClr val="002060"/>
                </a:solidFill>
                <a:latin typeface="Calibri" pitchFamily="34" charset="0"/>
              </a:rPr>
              <a:t>ЗАНЯТИЕ 1.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2060"/>
                </a:solidFill>
              </a:rPr>
              <a:t>РЕШЕНИЕ  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>
          <a:xfrm>
            <a:off x="628651" y="1087438"/>
            <a:ext cx="7886700" cy="1325562"/>
          </a:xfrm>
        </p:spPr>
        <p:txBody>
          <a:bodyPr/>
          <a:lstStyle/>
          <a:p>
            <a:pPr marL="342900" indent="-331788" algn="ctr" eaLnBrk="1" hangingPunct="1">
              <a:lnSpc>
                <a:spcPct val="93000"/>
              </a:lnSpc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ru-RU" altLang="ru-RU" sz="3200" b="1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ЗАНЯТИЕ 1.  ПРЕДЛАГАЕМЫЙ  </a:t>
            </a:r>
            <a:r>
              <a:rPr lang="ru-RU" altLang="ru-RU" sz="3200" b="1" dirty="0" smtClean="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rPr>
              <a:t>ПРОДУКТ</a:t>
            </a:r>
            <a:endParaRPr lang="ru-RU" altLang="ru-RU" sz="3200" b="1" dirty="0" smtClean="0">
              <a:solidFill>
                <a:srgbClr val="00206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051" name="Объект 2"/>
          <p:cNvSpPr>
            <a:spLocks noGrp="1"/>
          </p:cNvSpPr>
          <p:nvPr>
            <p:ph idx="1"/>
          </p:nvPr>
        </p:nvSpPr>
        <p:spPr>
          <a:xfrm>
            <a:off x="628651" y="2190750"/>
            <a:ext cx="7886700" cy="43513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ru-RU" altLang="ru-RU" sz="2400" dirty="0" smtClean="0">
              <a:solidFill>
                <a:srgbClr val="002060"/>
              </a:solidFill>
            </a:endParaRPr>
          </a:p>
        </p:txBody>
      </p:sp>
      <p:pic>
        <p:nvPicPr>
          <p:cNvPr id="2052" name="Picture 5" descr="C:\Users\1\Pictures\itmo_small_white_r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8536" y="220719"/>
            <a:ext cx="18361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0663" y="247650"/>
            <a:ext cx="465613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Название Вашего</a:t>
            </a:r>
            <a:r>
              <a:rPr lang="en-US" altLang="ru-RU" dirty="0" smtClean="0"/>
              <a:t> </a:t>
            </a:r>
            <a:r>
              <a:rPr lang="ru-RU" altLang="ru-RU" sz="1400" dirty="0" smtClean="0">
                <a:solidFill>
                  <a:schemeClr val="bg2"/>
                </a:solidFill>
              </a:rPr>
              <a:t>Название Вашего проекта</a:t>
            </a:r>
            <a:endParaRPr lang="en-US" altLang="ru-RU" sz="1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 smtClean="0"/>
              <a:t>Спасибо за внимание</a:t>
            </a:r>
            <a:r>
              <a:rPr lang="en-US" altLang="ru-RU" smtClean="0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r>
              <a:rPr lang="pl-PL" altLang="ru-RU" smtClean="0"/>
              <a:t>en.ifmo.ru</a:t>
            </a:r>
          </a:p>
          <a:p>
            <a:pPr eaLnBrk="1" hangingPunct="1"/>
            <a:r>
              <a:rPr lang="pl-PL" altLang="ru-RU" smtClean="0"/>
              <a:t>international@mail.ifmo.ru</a:t>
            </a:r>
            <a:endParaRPr lang="en-US" altLang="ru-RU" smtClean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 dirty="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altLang="ru-RU" sz="1200" dirty="0" smtClean="0">
                <a:solidFill>
                  <a:schemeClr val="bg1"/>
                </a:solidFill>
                <a:latin typeface="Calibri" pitchFamily="34" charset="0"/>
              </a:rPr>
              <a:t>201</a:t>
            </a:r>
            <a:r>
              <a:rPr lang="ru-RU" altLang="ru-RU" sz="1200" smtClean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en-US" altLang="ru-RU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</TotalTime>
  <Words>49</Words>
  <Application>Microsoft Office PowerPoint</Application>
  <PresentationFormat>Экран (4:3)</PresentationFormat>
  <Paragraphs>20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Cover</vt:lpstr>
      <vt:lpstr>1_Cover</vt:lpstr>
      <vt:lpstr>Презентация проекта </vt:lpstr>
      <vt:lpstr>     ЗАНЯТИЕ 1. АКТУАЛЬНОСТЬ ТЕМЫ ПРОЕКТА   описания проблемы и статистические доказательства ее существования </vt:lpstr>
      <vt:lpstr>    ЗАНЯТИЕ 1. РЕШЕНИЕ  </vt:lpstr>
      <vt:lpstr>ЗАНЯТИЕ 1.  ПРЕДЛАГАЕМЫЙ  ПРОДУКТ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luba</cp:lastModifiedBy>
  <cp:revision>41</cp:revision>
  <dcterms:created xsi:type="dcterms:W3CDTF">2014-06-27T12:30:22Z</dcterms:created>
  <dcterms:modified xsi:type="dcterms:W3CDTF">2018-10-08T14:43:20Z</dcterms:modified>
</cp:coreProperties>
</file>