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татьяна" initials="т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EFF7"/>
    <a:srgbClr val="E8EBFE"/>
    <a:srgbClr val="CBCDE3"/>
    <a:srgbClr val="FFEADD"/>
    <a:srgbClr val="FFE0CD"/>
    <a:srgbClr val="CCFFFF"/>
    <a:srgbClr val="337B74"/>
    <a:srgbClr val="CCECFF"/>
    <a:srgbClr val="E7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3401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000" y="19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7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  <a:r>
              <a:rPr lang="ru-RU" dirty="0"/>
              <a:t> г.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7804" y="3399748"/>
            <a:ext cx="7912100" cy="107506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ru-RU" sz="1800" dirty="0"/>
              <a:t>Данные, доступные на сайте ФБР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22256" y="4897266"/>
            <a:ext cx="6400800" cy="104502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000" dirty="0"/>
              <a:t>студент Смирнов М.Г.,</a:t>
            </a:r>
          </a:p>
          <a:p>
            <a:pPr algn="r">
              <a:spcBef>
                <a:spcPts val="0"/>
              </a:spcBef>
            </a:pPr>
            <a:r>
              <a:rPr lang="ru-RU" sz="2000" dirty="0"/>
              <a:t>Группа </a:t>
            </a:r>
            <a:r>
              <a:rPr lang="en-US" sz="2000" dirty="0"/>
              <a:t>N3364</a:t>
            </a:r>
            <a:r>
              <a:rPr lang="ru-RU" sz="2000" dirty="0"/>
              <a:t> 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B16243D-3E96-BB49-987E-1AFEB13F9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Библиотека сведений создана в рамках политики </a:t>
            </a:r>
            <a:r>
              <a:rPr lang="en-US" dirty="0"/>
              <a:t>FOIA (Freedom of Information Act)</a:t>
            </a:r>
          </a:p>
          <a:p>
            <a:r>
              <a:rPr lang="ru-RU" dirty="0"/>
              <a:t>Содержит 6700 оцифрованных документов, разделённых на 20 категорий</a:t>
            </a:r>
          </a:p>
          <a:p>
            <a:r>
              <a:rPr lang="ru-RU" dirty="0"/>
              <a:t>Есть возможность отправить запрос на поиск или раскрытие сведений, находящихся в ведении ФБР</a:t>
            </a:r>
            <a:endParaRPr lang="en-US" dirty="0"/>
          </a:p>
          <a:p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367A69-A26C-F64E-839C-2296CEC6B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57B07D-E627-F944-88CD-AFFD3031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FBI Vault (https://</a:t>
            </a:r>
            <a:r>
              <a:rPr lang="en-US" dirty="0" err="1"/>
              <a:t>vault.fbi.gov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83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1228E-43E5-E349-AC18-5C4E321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Policy Procedures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33614-F8A9-CB4B-86E9-BA82FE7AD1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0127" b="20127"/>
          <a:stretch>
            <a:fillRect/>
          </a:stretch>
        </p:blipFill>
        <p:spPr>
          <a:xfrm>
            <a:off x="457200" y="2360613"/>
            <a:ext cx="8239125" cy="3890962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9931F-1A40-B443-8A40-EFD2AAF7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88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1228E-43E5-E349-AC18-5C4E321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Anti-War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9931F-1A40-B443-8A40-EFD2AAF7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9236D7-D6E5-7D40-9367-B9C26A03052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294" r="11294"/>
          <a:stretch>
            <a:fillRect/>
          </a:stretch>
        </p:blipFill>
        <p:spPr>
          <a:xfrm>
            <a:off x="466725" y="2360613"/>
            <a:ext cx="8229600" cy="3890962"/>
          </a:xfrm>
        </p:spPr>
      </p:pic>
    </p:spTree>
    <p:extLst>
      <p:ext uri="{BB962C8B-B14F-4D97-AF65-F5344CB8AC3E}">
        <p14:creationId xmlns:p14="http://schemas.microsoft.com/office/powerpoint/2010/main" val="307811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1228E-43E5-E349-AC18-5C4E321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FBI Personnel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9931F-1A40-B443-8A40-EFD2AAF7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BC7863-1DC2-794F-99E6-B143F3D9C30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150" b="4150"/>
          <a:stretch>
            <a:fillRect/>
          </a:stretch>
        </p:blipFill>
        <p:spPr>
          <a:xfrm>
            <a:off x="466725" y="2360613"/>
            <a:ext cx="8229600" cy="3890962"/>
          </a:xfrm>
        </p:spPr>
      </p:pic>
    </p:spTree>
    <p:extLst>
      <p:ext uri="{BB962C8B-B14F-4D97-AF65-F5344CB8AC3E}">
        <p14:creationId xmlns:p14="http://schemas.microsoft.com/office/powerpoint/2010/main" val="410991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1228E-43E5-E349-AC18-5C4E321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Rights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9931F-1A40-B443-8A40-EFD2AAF7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6B1E4D-D34E-7940-B645-EFA86403E48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815" b="2815"/>
          <a:stretch>
            <a:fillRect/>
          </a:stretch>
        </p:blipFill>
        <p:spPr>
          <a:xfrm>
            <a:off x="466725" y="2360613"/>
            <a:ext cx="8229600" cy="3890962"/>
          </a:xfrm>
        </p:spPr>
      </p:pic>
    </p:spTree>
    <p:extLst>
      <p:ext uri="{BB962C8B-B14F-4D97-AF65-F5344CB8AC3E}">
        <p14:creationId xmlns:p14="http://schemas.microsoft.com/office/powerpoint/2010/main" val="12051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1228E-43E5-E349-AC18-5C4E321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Counterterrorism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9931F-1A40-B443-8A40-EFD2AAF7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0A86-0F0B-804F-A6A5-9A3DF88E468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1245" b="11245"/>
          <a:stretch>
            <a:fillRect/>
          </a:stretch>
        </p:blipFill>
        <p:spPr>
          <a:xfrm>
            <a:off x="466725" y="2360613"/>
            <a:ext cx="8229600" cy="3890962"/>
          </a:xfrm>
        </p:spPr>
      </p:pic>
    </p:spTree>
    <p:extLst>
      <p:ext uri="{BB962C8B-B14F-4D97-AF65-F5344CB8AC3E}">
        <p14:creationId xmlns:p14="http://schemas.microsoft.com/office/powerpoint/2010/main" val="9865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1228E-43E5-E349-AC18-5C4E321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War II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9931F-1A40-B443-8A40-EFD2AAF7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C924A9-18C1-B747-AED5-AFCF668A3E0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735" b="12735"/>
          <a:stretch>
            <a:fillRect/>
          </a:stretch>
        </p:blipFill>
        <p:spPr>
          <a:xfrm>
            <a:off x="466725" y="2360613"/>
            <a:ext cx="8229600" cy="3890962"/>
          </a:xfrm>
        </p:spPr>
      </p:pic>
    </p:spTree>
    <p:extLst>
      <p:ext uri="{BB962C8B-B14F-4D97-AF65-F5344CB8AC3E}">
        <p14:creationId xmlns:p14="http://schemas.microsoft.com/office/powerpoint/2010/main" val="256023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44853</TotalTime>
  <Words>84</Words>
  <Application>Microsoft Macintosh PowerPoint</Application>
  <PresentationFormat>Экран (4:3)</PresentationFormat>
  <Paragraphs>22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1_Cover</vt:lpstr>
      <vt:lpstr>Данные, доступные на сайте ФБР</vt:lpstr>
      <vt:lpstr>FBI Vault (https://vault.fbi.gov)</vt:lpstr>
      <vt:lpstr>Administrative Policy Procedures</vt:lpstr>
      <vt:lpstr>Anti-War</vt:lpstr>
      <vt:lpstr>FBI Personnel</vt:lpstr>
      <vt:lpstr>Civil Rights</vt:lpstr>
      <vt:lpstr>Counterterrorism</vt:lpstr>
      <vt:lpstr>World War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1188</cp:revision>
  <cp:lastPrinted>2017-03-01T11:22:02Z</cp:lastPrinted>
  <dcterms:created xsi:type="dcterms:W3CDTF">2014-06-27T12:30:22Z</dcterms:created>
  <dcterms:modified xsi:type="dcterms:W3CDTF">2019-05-15T13:00:59Z</dcterms:modified>
</cp:coreProperties>
</file>