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2136" y="17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</a:t>
            </a:r>
            <a:r>
              <a:rPr lang="ru-RU" altLang="ru-RU" dirty="0"/>
              <a:t>9</a:t>
            </a:r>
            <a:endParaRPr lang="en-US" altLang="ru-RU" dirty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404648" y="3284538"/>
            <a:ext cx="8334704" cy="61753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Нормативные акты </a:t>
            </a:r>
            <a:r>
              <a:rPr lang="ru-RU" altLang="ru-RU"/>
              <a:t>в разработке СКЗИ</a:t>
            </a:r>
            <a:endParaRPr lang="en-US" alt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6814" y="4312115"/>
            <a:ext cx="6400800" cy="141035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Группа </a:t>
            </a:r>
            <a:r>
              <a:rPr lang="en-US" sz="2000" u="sng" dirty="0"/>
              <a:t>N3</a:t>
            </a:r>
            <a:r>
              <a:rPr lang="ru-RU" sz="2000" u="sng" dirty="0"/>
              <a:t>4</a:t>
            </a:r>
            <a:r>
              <a:rPr lang="en-US" sz="2000" u="sng" dirty="0"/>
              <a:t>64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Выполнил студент Смирнов М.Г.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Научный руководитель Михайличенко О.В.</a:t>
            </a:r>
            <a:endParaRPr lang="nl-NL" sz="2000" dirty="0"/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2907804-A6AC-A84E-A423-1683E6ED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"Методический документ. Меры защиты информации в государственных информационных системах" (утв. ФСТЭК России 11.02.2014)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6D2763-AC77-214C-86CD-7CA1EA7E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7858A-7880-8E4D-B21A-C60CE642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9F80-6ED5-894E-94F5-32D8F1C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CA4E13-94DF-004F-9B6D-CA07D05EB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695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55</Words>
  <Application>Microsoft Macintosh PowerPoint</Application>
  <PresentationFormat>Экран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Cover</vt:lpstr>
      <vt:lpstr>1_Cover</vt:lpstr>
      <vt:lpstr>Нормативные акты в разработке СКЗИ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65</cp:revision>
  <dcterms:created xsi:type="dcterms:W3CDTF">2014-06-27T12:30:22Z</dcterms:created>
  <dcterms:modified xsi:type="dcterms:W3CDTF">2019-12-12T08:50:41Z</dcterms:modified>
</cp:coreProperties>
</file>