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4500563" cy="3600450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2623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5246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78695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04927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311593" algn="l" defTabSz="52463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1573911" algn="l" defTabSz="52463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1836230" algn="l" defTabSz="52463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098548" algn="l" defTabSz="52463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02" y="-552"/>
      </p:cViewPr>
      <p:guideLst>
        <p:guide orient="horz" pos="1134"/>
        <p:guide pos="14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7545" y="1118474"/>
            <a:ext cx="3825478" cy="77176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75086" y="2040256"/>
            <a:ext cx="3150395" cy="9201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4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6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9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15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3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36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98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FD60C-90ED-4A63-99FA-F148E8DF9E2B}" type="datetimeFigureOut">
              <a:rPr lang="fr-FR"/>
              <a:pPr>
                <a:defRPr/>
              </a:pPr>
              <a:t>15/12/2010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AEE2D-577D-4265-B168-13084A1459FD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7BE5D-65FD-4A68-9ED1-3940B54021F2}" type="datetimeFigureOut">
              <a:rPr lang="fr-FR"/>
              <a:pPr>
                <a:defRPr/>
              </a:pPr>
              <a:t>15/12/2010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6CEBF-6DEB-4EE2-889D-D7CE2AC2A811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262912" y="144187"/>
            <a:ext cx="1012627" cy="3072051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25028" y="144187"/>
            <a:ext cx="2962871" cy="307205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DCBDF-9781-42A5-8953-392B0B94331E}" type="datetimeFigureOut">
              <a:rPr lang="fr-FR"/>
              <a:pPr>
                <a:defRPr/>
              </a:pPr>
              <a:t>15/12/2010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7DFE9-7AE1-437C-9B54-3D725AD43295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992CD-0574-40B4-A63F-734C278FA239}" type="datetimeFigureOut">
              <a:rPr lang="fr-FR"/>
              <a:pPr>
                <a:defRPr/>
              </a:pPr>
              <a:t>15/12/2010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3D114-F245-42E7-BD2A-5D1B1CD5F8B2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5515" y="2313625"/>
            <a:ext cx="3825478" cy="715089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55515" y="1526027"/>
            <a:ext cx="3825478" cy="78759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231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246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695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4927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159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39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3623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9854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7DE8B-D371-4CD6-9031-0A82BFDC9E7B}" type="datetimeFigureOut">
              <a:rPr lang="fr-FR"/>
              <a:pPr>
                <a:defRPr/>
              </a:pPr>
              <a:t>15/12/2010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901A5-1C8C-4BF2-9C37-E282B26A1342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5029" y="840106"/>
            <a:ext cx="1987748" cy="23761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287790" y="840106"/>
            <a:ext cx="1987748" cy="23761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0F67B-8793-4333-80EC-96417A759331}" type="datetimeFigureOut">
              <a:rPr lang="fr-FR"/>
              <a:pPr>
                <a:defRPr/>
              </a:pPr>
              <a:t>15/12/2010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49898-936E-406A-A196-0454E5779FD6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5028" y="805934"/>
            <a:ext cx="1988531" cy="33587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2319" indent="0">
              <a:buNone/>
              <a:defRPr sz="1200" b="1"/>
            </a:lvl2pPr>
            <a:lvl3pPr marL="524637" indent="0">
              <a:buNone/>
              <a:defRPr sz="1000" b="1"/>
            </a:lvl3pPr>
            <a:lvl4pPr marL="786956" indent="0">
              <a:buNone/>
              <a:defRPr sz="900" b="1"/>
            </a:lvl4pPr>
            <a:lvl5pPr marL="1049274" indent="0">
              <a:buNone/>
              <a:defRPr sz="900" b="1"/>
            </a:lvl5pPr>
            <a:lvl6pPr marL="1311593" indent="0">
              <a:buNone/>
              <a:defRPr sz="900" b="1"/>
            </a:lvl6pPr>
            <a:lvl7pPr marL="1573911" indent="0">
              <a:buNone/>
              <a:defRPr sz="900" b="1"/>
            </a:lvl7pPr>
            <a:lvl8pPr marL="1836230" indent="0">
              <a:buNone/>
              <a:defRPr sz="900" b="1"/>
            </a:lvl8pPr>
            <a:lvl9pPr marL="2098548" indent="0">
              <a:buNone/>
              <a:defRPr sz="9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25028" y="1141811"/>
            <a:ext cx="1988531" cy="207442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2286225" y="805934"/>
            <a:ext cx="1989310" cy="33587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2319" indent="0">
              <a:buNone/>
              <a:defRPr sz="1200" b="1"/>
            </a:lvl2pPr>
            <a:lvl3pPr marL="524637" indent="0">
              <a:buNone/>
              <a:defRPr sz="1000" b="1"/>
            </a:lvl3pPr>
            <a:lvl4pPr marL="786956" indent="0">
              <a:buNone/>
              <a:defRPr sz="900" b="1"/>
            </a:lvl4pPr>
            <a:lvl5pPr marL="1049274" indent="0">
              <a:buNone/>
              <a:defRPr sz="900" b="1"/>
            </a:lvl5pPr>
            <a:lvl6pPr marL="1311593" indent="0">
              <a:buNone/>
              <a:defRPr sz="900" b="1"/>
            </a:lvl6pPr>
            <a:lvl7pPr marL="1573911" indent="0">
              <a:buNone/>
              <a:defRPr sz="900" b="1"/>
            </a:lvl7pPr>
            <a:lvl8pPr marL="1836230" indent="0">
              <a:buNone/>
              <a:defRPr sz="900" b="1"/>
            </a:lvl8pPr>
            <a:lvl9pPr marL="2098548" indent="0">
              <a:buNone/>
              <a:defRPr sz="9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286225" y="1141811"/>
            <a:ext cx="1989310" cy="207442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69A33-7EEA-46EF-B7EE-200FD5BB2379}" type="datetimeFigureOut">
              <a:rPr lang="fr-FR"/>
              <a:pPr>
                <a:defRPr/>
              </a:pPr>
              <a:t>15/12/2010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87D2-A601-45EB-8160-F47042763D3F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6971A-00E9-473A-B150-5613CA3378C3}" type="datetimeFigureOut">
              <a:rPr lang="fr-FR"/>
              <a:pPr>
                <a:defRPr/>
              </a:pPr>
              <a:t>15/12/2010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A9ACF-93BF-45BA-94FE-6D05F60B4AC4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91535-5A55-487D-9CE5-44B153EB3F89}" type="datetimeFigureOut">
              <a:rPr lang="fr-FR"/>
              <a:pPr>
                <a:defRPr/>
              </a:pPr>
              <a:t>15/12/2010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B7E3C-D118-4324-8611-4984AC1821F8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028" y="143354"/>
            <a:ext cx="1480655" cy="610076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59597" y="143354"/>
            <a:ext cx="2515941" cy="307288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5028" y="753428"/>
            <a:ext cx="1480655" cy="2462808"/>
          </a:xfrm>
        </p:spPr>
        <p:txBody>
          <a:bodyPr/>
          <a:lstStyle>
            <a:lvl1pPr marL="0" indent="0">
              <a:buNone/>
              <a:defRPr sz="800"/>
            </a:lvl1pPr>
            <a:lvl2pPr marL="262319" indent="0">
              <a:buNone/>
              <a:defRPr sz="700"/>
            </a:lvl2pPr>
            <a:lvl3pPr marL="524637" indent="0">
              <a:buNone/>
              <a:defRPr sz="600"/>
            </a:lvl3pPr>
            <a:lvl4pPr marL="786956" indent="0">
              <a:buNone/>
              <a:defRPr sz="500"/>
            </a:lvl4pPr>
            <a:lvl5pPr marL="1049274" indent="0">
              <a:buNone/>
              <a:defRPr sz="500"/>
            </a:lvl5pPr>
            <a:lvl6pPr marL="1311593" indent="0">
              <a:buNone/>
              <a:defRPr sz="500"/>
            </a:lvl6pPr>
            <a:lvl7pPr marL="1573911" indent="0">
              <a:buNone/>
              <a:defRPr sz="500"/>
            </a:lvl7pPr>
            <a:lvl8pPr marL="1836230" indent="0">
              <a:buNone/>
              <a:defRPr sz="500"/>
            </a:lvl8pPr>
            <a:lvl9pPr marL="2098548" indent="0">
              <a:buNone/>
              <a:defRPr sz="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EECDF-82A3-426B-A531-A7210336866A}" type="datetimeFigureOut">
              <a:rPr lang="fr-FR"/>
              <a:pPr>
                <a:defRPr/>
              </a:pPr>
              <a:t>15/12/2010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0B1DE-43A6-4C4F-AF99-E98848BF1176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2144" y="2520317"/>
            <a:ext cx="2700338" cy="297537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82144" y="321708"/>
            <a:ext cx="2700338" cy="2160270"/>
          </a:xfrm>
        </p:spPr>
        <p:txBody>
          <a:bodyPr rtlCol="0">
            <a:normAutofit/>
          </a:bodyPr>
          <a:lstStyle>
            <a:lvl1pPr marL="0" indent="0">
              <a:buNone/>
              <a:defRPr sz="1900"/>
            </a:lvl1pPr>
            <a:lvl2pPr marL="262319" indent="0">
              <a:buNone/>
              <a:defRPr sz="1600"/>
            </a:lvl2pPr>
            <a:lvl3pPr marL="524637" indent="0">
              <a:buNone/>
              <a:defRPr sz="1400"/>
            </a:lvl3pPr>
            <a:lvl4pPr marL="786956" indent="0">
              <a:buNone/>
              <a:defRPr sz="1200"/>
            </a:lvl4pPr>
            <a:lvl5pPr marL="1049274" indent="0">
              <a:buNone/>
              <a:defRPr sz="1200"/>
            </a:lvl5pPr>
            <a:lvl6pPr marL="1311593" indent="0">
              <a:buNone/>
              <a:defRPr sz="1200"/>
            </a:lvl6pPr>
            <a:lvl7pPr marL="1573911" indent="0">
              <a:buNone/>
              <a:defRPr sz="1200"/>
            </a:lvl7pPr>
            <a:lvl8pPr marL="1836230" indent="0">
              <a:buNone/>
              <a:defRPr sz="1200"/>
            </a:lvl8pPr>
            <a:lvl9pPr marL="2098548" indent="0">
              <a:buNone/>
              <a:defRPr sz="12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82144" y="2817852"/>
            <a:ext cx="2700338" cy="422553"/>
          </a:xfrm>
        </p:spPr>
        <p:txBody>
          <a:bodyPr/>
          <a:lstStyle>
            <a:lvl1pPr marL="0" indent="0">
              <a:buNone/>
              <a:defRPr sz="800"/>
            </a:lvl1pPr>
            <a:lvl2pPr marL="262319" indent="0">
              <a:buNone/>
              <a:defRPr sz="700"/>
            </a:lvl2pPr>
            <a:lvl3pPr marL="524637" indent="0">
              <a:buNone/>
              <a:defRPr sz="600"/>
            </a:lvl3pPr>
            <a:lvl4pPr marL="786956" indent="0">
              <a:buNone/>
              <a:defRPr sz="500"/>
            </a:lvl4pPr>
            <a:lvl5pPr marL="1049274" indent="0">
              <a:buNone/>
              <a:defRPr sz="500"/>
            </a:lvl5pPr>
            <a:lvl6pPr marL="1311593" indent="0">
              <a:buNone/>
              <a:defRPr sz="500"/>
            </a:lvl6pPr>
            <a:lvl7pPr marL="1573911" indent="0">
              <a:buNone/>
              <a:defRPr sz="500"/>
            </a:lvl7pPr>
            <a:lvl8pPr marL="1836230" indent="0">
              <a:buNone/>
              <a:defRPr sz="500"/>
            </a:lvl8pPr>
            <a:lvl9pPr marL="2098548" indent="0">
              <a:buNone/>
              <a:defRPr sz="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F72F2-006C-4DC6-B5D9-96606B6F54EE}" type="datetimeFigureOut">
              <a:rPr lang="fr-FR"/>
              <a:pPr>
                <a:defRPr/>
              </a:pPr>
              <a:t>15/12/2010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22A8A-8D37-4D71-867A-4350C519F936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25030" y="144186"/>
            <a:ext cx="405050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2464" tIns="26232" rIns="52464" bIns="2623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225030" y="840106"/>
            <a:ext cx="4050508" cy="237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2464" tIns="26232" rIns="52464" bIns="262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25030" y="3337085"/>
            <a:ext cx="1050132" cy="191691"/>
          </a:xfrm>
          <a:prstGeom prst="rect">
            <a:avLst/>
          </a:prstGeom>
        </p:spPr>
        <p:txBody>
          <a:bodyPr vert="horz" lIns="52464" tIns="26232" rIns="52464" bIns="2623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1B89B9B-79EC-4FA8-B2EC-DCF1826DC55E}" type="datetimeFigureOut">
              <a:rPr lang="fr-FR"/>
              <a:pPr>
                <a:defRPr/>
              </a:pPr>
              <a:t>15/12/2010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37696" y="3337085"/>
            <a:ext cx="1425177" cy="191691"/>
          </a:xfrm>
          <a:prstGeom prst="rect">
            <a:avLst/>
          </a:prstGeom>
        </p:spPr>
        <p:txBody>
          <a:bodyPr vert="horz" lIns="52464" tIns="26232" rIns="52464" bIns="2623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225406" y="3337085"/>
            <a:ext cx="1050132" cy="191691"/>
          </a:xfrm>
          <a:prstGeom prst="rect">
            <a:avLst/>
          </a:prstGeom>
        </p:spPr>
        <p:txBody>
          <a:bodyPr vert="horz" lIns="52464" tIns="26232" rIns="52464" bIns="2623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7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3975365-38DE-4FA1-AA89-4614A6F43B8E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5pPr>
      <a:lvl6pPr marL="262319" algn="ctr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6pPr>
      <a:lvl7pPr marL="524637" algn="ctr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7pPr>
      <a:lvl8pPr marL="786956" algn="ctr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8pPr>
      <a:lvl9pPr marL="1049274" algn="ctr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9pPr>
    </p:titleStyle>
    <p:bodyStyle>
      <a:lvl1pPr marL="196739" indent="-19673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26267" indent="-16394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5796" indent="-13115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8115" indent="-13115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0433" indent="-13115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2752" indent="-131159" algn="l" defTabSz="52463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05070" indent="-131159" algn="l" defTabSz="52463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67389" indent="-131159" algn="l" defTabSz="52463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29707" indent="-131159" algn="l" defTabSz="52463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2463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2319" algn="l" defTabSz="52463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4637" algn="l" defTabSz="52463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6956" algn="l" defTabSz="52463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9274" algn="l" defTabSz="52463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11593" algn="l" defTabSz="52463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73911" algn="l" defTabSz="52463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36230" algn="l" defTabSz="52463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98548" algn="l" defTabSz="52463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1564272" y="1725215"/>
            <a:ext cx="2686273" cy="531734"/>
          </a:xfrm>
        </p:spPr>
        <p:txBody>
          <a:bodyPr/>
          <a:lstStyle/>
          <a:p>
            <a:pPr algn="l"/>
            <a:r>
              <a:rPr lang="fr-CA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FlashGameMaker</a:t>
            </a:r>
            <a:endParaRPr lang="fr-CA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2383897" y="2137768"/>
            <a:ext cx="1575197" cy="360045"/>
          </a:xfrm>
        </p:spPr>
        <p:txBody>
          <a:bodyPr/>
          <a:lstStyle/>
          <a:p>
            <a:pPr algn="l"/>
            <a:r>
              <a:rPr lang="fr-CA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AngelStreet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9645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Open-Source AS3 Game Engine</a:t>
            </a:r>
          </a:p>
          <a:p>
            <a:r>
              <a:rPr lang="en-US" sz="800" dirty="0" smtClean="0">
                <a:solidFill>
                  <a:schemeClr val="bg1"/>
                </a:solidFill>
              </a:rPr>
              <a:t>Simply create quality game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03222" y="3371861"/>
            <a:ext cx="441089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 smtClean="0">
                <a:solidFill>
                  <a:schemeClr val="bg1"/>
                </a:solidFill>
              </a:rPr>
              <a:t>http://flashgamemakeras3.blogspot.com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2959" y="1228721"/>
            <a:ext cx="3607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Tutorial #1 – </a:t>
            </a:r>
            <a:r>
              <a:rPr lang="fr-CA" sz="2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HelloWorld</a:t>
            </a:r>
            <a:endParaRPr lang="en-US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1019661" y="-14296"/>
            <a:ext cx="3255876" cy="600075"/>
          </a:xfrm>
        </p:spPr>
        <p:txBody>
          <a:bodyPr/>
          <a:lstStyle/>
          <a:p>
            <a:pPr algn="l"/>
            <a:r>
              <a:rPr lang="fr-CA" sz="1600" dirty="0" smtClean="0"/>
              <a:t>Tutorial #1 – </a:t>
            </a:r>
            <a:r>
              <a:rPr lang="fr-CA" sz="1600" dirty="0" err="1" smtClean="0"/>
              <a:t>HelloWorld</a:t>
            </a:r>
            <a:endParaRPr lang="fr-CA" sz="1600" dirty="0" smtClean="0"/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1019661" y="514341"/>
            <a:ext cx="3480902" cy="602929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fr-CA" sz="1100" dirty="0" smtClean="0"/>
              <a:t>Go to the </a:t>
            </a:r>
            <a:r>
              <a:rPr lang="fr-CA" sz="1100" dirty="0" err="1" smtClean="0"/>
              <a:t>folder</a:t>
            </a:r>
            <a:r>
              <a:rPr lang="fr-CA" sz="1100" dirty="0" smtClean="0"/>
              <a:t> </a:t>
            </a:r>
            <a:r>
              <a:rPr lang="fr-CA" sz="1100" dirty="0" err="1" smtClean="0"/>
              <a:t>classes\script</a:t>
            </a:r>
            <a:r>
              <a:rPr lang="fr-CA" sz="1100" dirty="0" smtClean="0"/>
              <a:t> of the </a:t>
            </a:r>
            <a:r>
              <a:rPr lang="fr-CA" sz="1100" dirty="0" err="1" smtClean="0"/>
              <a:t>project</a:t>
            </a:r>
            <a:r>
              <a:rPr lang="fr-CA" sz="1100" dirty="0" smtClean="0"/>
              <a:t> </a:t>
            </a:r>
            <a:r>
              <a:rPr lang="fr-CA" sz="1100" dirty="0" err="1" smtClean="0"/>
              <a:t>root</a:t>
            </a:r>
            <a:endParaRPr lang="fr-CA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fr-CA" sz="1100" dirty="0" smtClean="0"/>
              <a:t>Open the class MyGame.as</a:t>
            </a:r>
          </a:p>
          <a:p>
            <a:pPr marL="228600" indent="-228600">
              <a:buFont typeface="+mj-lt"/>
              <a:buAutoNum type="arabicPeriod"/>
            </a:pPr>
            <a:r>
              <a:rPr lang="fr-CA" sz="1100" dirty="0" err="1" smtClean="0"/>
              <a:t>MyGame</a:t>
            </a:r>
            <a:r>
              <a:rPr lang="fr-CA" sz="1100" dirty="0" smtClean="0"/>
              <a:t> </a:t>
            </a:r>
            <a:r>
              <a:rPr lang="fr-CA" sz="1100" dirty="0" err="1" smtClean="0"/>
              <a:t>launch</a:t>
            </a:r>
            <a:r>
              <a:rPr lang="fr-CA" sz="1100" dirty="0" smtClean="0"/>
              <a:t> the script HelloWorld.as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250149" y="1228721"/>
            <a:ext cx="2928957" cy="2223196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53958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1.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MS Shell Dlg 2"/>
                <a:cs typeface="Arial" pitchFamily="34" charset="0"/>
              </a:rPr>
              <a:t>package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 script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S Shell Dlg 2"/>
                <a:cs typeface="Arial" pitchFamily="34" charset="0"/>
              </a:rPr>
              <a:t>{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2. </a:t>
            </a:r>
            <a:r>
              <a:rPr lang="en-US" sz="1000" dirty="0" smtClean="0">
                <a:solidFill>
                  <a:srgbClr val="303030"/>
                </a:solidFill>
                <a:latin typeface="MS Shell Dlg 2"/>
                <a:cs typeface="Arial" pitchFamily="34" charset="0"/>
              </a:rPr>
              <a:t>import </a:t>
            </a:r>
            <a:r>
              <a:rPr lang="en-US" sz="1000" dirty="0" err="1" smtClean="0">
                <a:solidFill>
                  <a:srgbClr val="303030"/>
                </a:solidFill>
                <a:latin typeface="MS Shell Dlg 2"/>
                <a:cs typeface="Arial" pitchFamily="34" charset="0"/>
              </a:rPr>
              <a:t>script.tutorial</a:t>
            </a:r>
            <a:r>
              <a:rPr lang="en-US" sz="1000" smtClean="0">
                <a:solidFill>
                  <a:srgbClr val="303030"/>
                </a:solidFill>
                <a:latin typeface="MS Shell Dlg 2"/>
                <a:cs typeface="Arial" pitchFamily="34" charset="0"/>
              </a:rPr>
              <a:t>.*;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303030"/>
              </a:solidFill>
              <a:effectLst/>
              <a:latin typeface="MS Shell Dlg 2"/>
              <a:cs typeface="Arial" pitchFamily="34" charset="0"/>
            </a:endParaRPr>
          </a:p>
          <a:p>
            <a:pPr lvl="1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3.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S Shell Dlg 2"/>
                <a:cs typeface="Arial" pitchFamily="34" charset="0"/>
              </a:rPr>
              <a:t>/**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4.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S Shell Dlg 2"/>
                <a:cs typeface="Arial" pitchFamily="34" charset="0"/>
              </a:rPr>
              <a:t>*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FF8000"/>
                </a:solidFill>
                <a:effectLst/>
                <a:latin typeface="MS Shell Dlg 2"/>
                <a:cs typeface="Arial" pitchFamily="34" charset="0"/>
              </a:rPr>
              <a:t>MyGame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S Shell Dlg 2"/>
                <a:cs typeface="Arial" pitchFamily="34" charset="0"/>
              </a:rPr>
              <a:t> Script </a:t>
            </a:r>
          </a:p>
          <a:p>
            <a:pPr lvl="1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5.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S Shell Dlg 2"/>
                <a:cs typeface="Arial" pitchFamily="34" charset="0"/>
              </a:rPr>
              <a:t>*/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6.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C0"/>
                </a:solidFill>
                <a:effectLst/>
                <a:latin typeface="MS Shell Dlg 2"/>
                <a:cs typeface="Arial" pitchFamily="34" charset="0"/>
              </a:rPr>
              <a:t>public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MS Shell Dlg 2"/>
                <a:cs typeface="Arial" pitchFamily="34" charset="0"/>
              </a:rPr>
              <a:t>class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MyGame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S Shell Dlg 2"/>
                <a:cs typeface="Arial" pitchFamily="34" charset="0"/>
              </a:rPr>
              <a:t>{</a:t>
            </a:r>
          </a:p>
          <a:p>
            <a:pPr lvl="1"/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7. </a:t>
            </a:r>
          </a:p>
          <a:p>
            <a:pPr lvl="1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8.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C0"/>
                </a:solidFill>
                <a:effectLst/>
                <a:latin typeface="MS Shell Dlg 2"/>
                <a:cs typeface="Arial" pitchFamily="34" charset="0"/>
              </a:rPr>
              <a:t>public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MS Shell Dlg 2"/>
                <a:cs typeface="Arial" pitchFamily="34" charset="0"/>
              </a:rPr>
              <a:t>function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MyGame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S Shell Dlg 2"/>
                <a:cs typeface="Arial" pitchFamily="34" charset="0"/>
              </a:rPr>
              <a:t>() {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9.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27900"/>
                </a:solidFill>
                <a:effectLst/>
                <a:latin typeface="MS Shell Dlg 2"/>
                <a:cs typeface="Arial" pitchFamily="34" charset="0"/>
              </a:rPr>
              <a:t>// ----- Start your game here ----------------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10.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27900"/>
                </a:solidFill>
                <a:effectLst/>
                <a:latin typeface="MS Shell Dlg 2"/>
                <a:cs typeface="Arial" pitchFamily="34" charset="0"/>
              </a:rPr>
              <a:t>//--------------------------------------------------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11.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MS Shell Dlg 2"/>
                <a:cs typeface="Arial" pitchFamily="34" charset="0"/>
              </a:rPr>
              <a:t>new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HelloWorld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S Shell Dlg 2"/>
                <a:cs typeface="Arial" pitchFamily="34" charset="0"/>
              </a:rPr>
              <a:t>();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12.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S Shell Dlg 2"/>
                <a:cs typeface="Arial" pitchFamily="34" charset="0"/>
              </a:rPr>
              <a:t>}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13.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S Shell Dlg 2"/>
                <a:cs typeface="Arial" pitchFamily="34" charset="0"/>
              </a:rPr>
              <a:t>}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14.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S Shell Dlg 2"/>
                <a:cs typeface="Arial" pitchFamily="34" charset="0"/>
              </a:rPr>
              <a:t>}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2925366" y="3383281"/>
            <a:ext cx="1575197" cy="20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2464" tIns="26232" rIns="52464" bIns="26232" numCol="1" anchor="t" anchorCtr="0" compatLnSpc="1">
            <a:prstTxWarp prst="textNoShape">
              <a:avLst/>
            </a:prstTxWarp>
          </a:bodyPr>
          <a:lstStyle/>
          <a:p>
            <a:pPr marL="196739" marR="0" lvl="0" indent="-196739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fr-CA" sz="1100" b="1" i="0" u="none" strike="noStrike" kern="1200" normalizeH="0" baseline="0" noProof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AngelStreet</a:t>
            </a:r>
            <a:endParaRPr kumimoji="0" lang="fr-CA" sz="1100" b="1" i="0" u="none" strike="noStrike" kern="120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 bwMode="auto">
          <a:xfrm>
            <a:off x="0" y="-1"/>
            <a:ext cx="896520" cy="514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2464" tIns="26232" rIns="52464" bIns="26232" numCol="1" anchor="t" anchorCtr="0" compatLnSpc="1">
            <a:prstTxWarp prst="textNoShape">
              <a:avLst/>
            </a:prstTxWarp>
          </a:bodyPr>
          <a:lstStyle/>
          <a:p>
            <a:pPr marL="196739" marR="0" lvl="0" indent="-196739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fr-CA" sz="2800" b="1" i="0" u="none" strike="noStrike" kern="1200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+mn-lt"/>
                <a:ea typeface="+mn-ea"/>
                <a:cs typeface="+mn-cs"/>
              </a:rPr>
              <a:t>FGM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A" sz="1600" dirty="0" smtClean="0">
                <a:solidFill>
                  <a:schemeClr val="bg1"/>
                </a:solidFill>
              </a:rPr>
              <a:t>Tutorial #1 – </a:t>
            </a:r>
            <a:r>
              <a:rPr lang="fr-CA" sz="1600" dirty="0" err="1" smtClean="0">
                <a:solidFill>
                  <a:schemeClr val="bg1"/>
                </a:solidFill>
              </a:rPr>
              <a:t>HelloWorld</a:t>
            </a:r>
            <a:r>
              <a:rPr lang="fr-CA" sz="1600" dirty="0" smtClean="0">
                <a:solidFill>
                  <a:schemeClr val="bg1"/>
                </a:solidFill>
              </a:rPr>
              <a:t> Class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92894" y="1371597"/>
            <a:ext cx="3786213" cy="1747256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53958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000" dirty="0" smtClean="0">
                <a:solidFill>
                  <a:srgbClr val="303030"/>
                </a:solidFill>
                <a:latin typeface="MS Shell Dlg 2"/>
                <a:cs typeface="Arial" pitchFamily="34" charset="0"/>
              </a:rPr>
              <a:t>1.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MS Shell Dlg 2"/>
                <a:cs typeface="Arial" pitchFamily="34" charset="0"/>
              </a:rPr>
              <a:t>package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script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FF0080"/>
                </a:solidFill>
                <a:effectLst/>
                <a:latin typeface="MS Shell Dlg 2"/>
                <a:cs typeface="Arial" pitchFamily="34" charset="0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tutorial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S Shell Dlg 2"/>
                <a:cs typeface="Arial" pitchFamily="34" charset="0"/>
              </a:rPr>
              <a:t>{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303030"/>
              </a:solidFill>
              <a:effectLst/>
              <a:latin typeface="MS Shell Dlg 2"/>
              <a:cs typeface="Arial" pitchFamily="34" charset="0"/>
            </a:endParaRPr>
          </a:p>
          <a:p>
            <a:pPr lvl="1" eaLnBrk="0" hangingPunct="0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2.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S Shell Dlg 2"/>
                <a:cs typeface="Arial" pitchFamily="34" charset="0"/>
              </a:rPr>
              <a:t>/**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0" hangingPunct="0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3.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S Shell Dlg 2"/>
                <a:cs typeface="Arial" pitchFamily="34" charset="0"/>
              </a:rPr>
              <a:t>* Hello World</a:t>
            </a:r>
          </a:p>
          <a:p>
            <a:pPr lvl="1" eaLnBrk="0" hangingPunct="0"/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4.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MS Shell Dlg 2"/>
                <a:cs typeface="Arial" pitchFamily="34" charset="0"/>
              </a:rPr>
              <a:t>*/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0" hangingPunct="0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5.  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C0"/>
                </a:solidFill>
                <a:effectLst/>
                <a:latin typeface="MS Shell Dlg 2"/>
                <a:cs typeface="Arial" pitchFamily="34" charset="0"/>
              </a:rPr>
              <a:t>public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MS Shell Dlg 2"/>
                <a:cs typeface="Arial" pitchFamily="34" charset="0"/>
              </a:rPr>
              <a:t>class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HelloWorld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S Shell Dlg 2"/>
                <a:cs typeface="Arial" pitchFamily="34" charset="0"/>
              </a:rPr>
              <a:t>{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0" hangingPunct="0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6.</a:t>
            </a:r>
          </a:p>
          <a:p>
            <a:pPr lvl="1" eaLnBrk="0" hangingPunct="0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7.     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C0"/>
                </a:solidFill>
                <a:effectLst/>
                <a:latin typeface="MS Shell Dlg 2"/>
                <a:cs typeface="Arial" pitchFamily="34" charset="0"/>
              </a:rPr>
              <a:t>public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MS Shell Dlg 2"/>
                <a:cs typeface="Arial" pitchFamily="34" charset="0"/>
              </a:rPr>
              <a:t>function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HelloWorld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S Shell Dlg 2"/>
                <a:cs typeface="Arial" pitchFamily="34" charset="0"/>
              </a:rPr>
              <a:t>() {</a:t>
            </a:r>
          </a:p>
          <a:p>
            <a:pPr lvl="1" eaLnBrk="0" hangingPunct="0"/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8.            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S Shell Dlg 2"/>
                <a:cs typeface="Arial" pitchFamily="34" charset="0"/>
              </a:rPr>
              <a:t>trace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S Shell Dlg 2"/>
                <a:cs typeface="Arial" pitchFamily="34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68500"/>
                </a:solidFill>
                <a:effectLst/>
                <a:latin typeface="MS Shell Dlg 2"/>
                <a:cs typeface="Arial" pitchFamily="34" charset="0"/>
              </a:rPr>
              <a:t>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A68500"/>
                </a:solidFill>
                <a:effectLst/>
                <a:latin typeface="MS Shell Dlg 2"/>
                <a:cs typeface="Arial" pitchFamily="34" charset="0"/>
              </a:rPr>
              <a:t>HelloWorld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68500"/>
                </a:solidFill>
                <a:effectLst/>
                <a:latin typeface="MS Shell Dlg 2"/>
                <a:cs typeface="Arial" pitchFamily="34" charset="0"/>
              </a:rPr>
              <a:t>"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S Shell Dlg 2"/>
                <a:cs typeface="Arial" pitchFamily="34" charset="0"/>
              </a:rPr>
              <a:t>);</a:t>
            </a:r>
          </a:p>
          <a:p>
            <a:pPr lvl="1" eaLnBrk="0" hangingPunct="0"/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9.  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S Shell Dlg 2"/>
                <a:cs typeface="Arial" pitchFamily="34" charset="0"/>
              </a:rPr>
              <a:t>}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0" hangingPunct="0"/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10.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S Shell Dlg 2"/>
                <a:cs typeface="Arial" pitchFamily="34" charset="0"/>
              </a:rPr>
              <a:t>}</a:t>
            </a:r>
          </a:p>
          <a:p>
            <a:pPr lvl="1" eaLnBrk="0" hangingPunct="0"/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MS Shell Dlg 2"/>
                <a:cs typeface="Arial" pitchFamily="34" charset="0"/>
              </a:rPr>
              <a:t>11.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80"/>
                </a:solidFill>
                <a:effectLst/>
                <a:latin typeface="MS Shell Dlg 2"/>
                <a:cs typeface="Arial" pitchFamily="34" charset="0"/>
              </a:rPr>
              <a:t>}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392893" y="942970"/>
            <a:ext cx="3714776" cy="357190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fr-CA" sz="1100" dirty="0" smtClean="0"/>
              <a:t>This class </a:t>
            </a:r>
            <a:r>
              <a:rPr lang="fr-CA" sz="1100" dirty="0" err="1" smtClean="0"/>
              <a:t>simply</a:t>
            </a:r>
            <a:r>
              <a:rPr lang="fr-CA" sz="1100" dirty="0" smtClean="0"/>
              <a:t> trace « </a:t>
            </a:r>
            <a:r>
              <a:rPr lang="fr-CA" sz="1100" dirty="0" err="1" smtClean="0"/>
              <a:t>HelloWorld</a:t>
            </a:r>
            <a:r>
              <a:rPr lang="fr-CA" sz="1100" dirty="0" smtClean="0"/>
              <a:t> » on the Output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1535901" y="3397556"/>
            <a:ext cx="1575197" cy="20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2464" tIns="26232" rIns="52464" bIns="26232" numCol="1" anchor="t" anchorCtr="0" compatLnSpc="1">
            <a:prstTxWarp prst="textNoShape">
              <a:avLst/>
            </a:prstTxWarp>
          </a:bodyPr>
          <a:lstStyle/>
          <a:p>
            <a:pPr marL="196739" marR="0" lvl="0" indent="-196739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fr-CA" sz="1100" b="1" i="0" u="none" strike="noStrike" kern="1200" normalizeH="0" baseline="0" noProof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AngelStreet</a:t>
            </a:r>
            <a:endParaRPr kumimoji="0" lang="fr-CA" sz="1100" b="1" i="0" u="none" strike="noStrike" kern="120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 bwMode="auto">
          <a:xfrm>
            <a:off x="3604043" y="0"/>
            <a:ext cx="896520" cy="514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2464" tIns="26232" rIns="52464" bIns="26232" numCol="1" anchor="t" anchorCtr="0" compatLnSpc="1">
            <a:prstTxWarp prst="textNoShape">
              <a:avLst/>
            </a:prstTxWarp>
          </a:bodyPr>
          <a:lstStyle/>
          <a:p>
            <a:pPr marL="196739" marR="0" lvl="0" indent="-196739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fr-CA" sz="2800" b="1" i="0" u="none" strike="noStrike" kern="1200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+mn-lt"/>
                <a:ea typeface="+mn-ea"/>
                <a:cs typeface="+mn-cs"/>
              </a:rPr>
              <a:t>FGM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67</Template>
  <TotalTime>136</TotalTime>
  <Words>169</Words>
  <Application>Microsoft Office PowerPoint</Application>
  <PresentationFormat>Personnalisé</PresentationFormat>
  <Paragraphs>41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67</vt:lpstr>
      <vt:lpstr>FlashGameMaker</vt:lpstr>
      <vt:lpstr>Tutorial #1 – HelloWorld</vt:lpstr>
      <vt:lpstr>Tutorial #1 – HelloWorld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NDOYEA</dc:creator>
  <cp:lastModifiedBy>NDOYEA</cp:lastModifiedBy>
  <cp:revision>26</cp:revision>
  <dcterms:created xsi:type="dcterms:W3CDTF">2010-10-22T13:49:52Z</dcterms:created>
  <dcterms:modified xsi:type="dcterms:W3CDTF">2010-12-15T12:34:00Z</dcterms:modified>
</cp:coreProperties>
</file>