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>
        <p:scale>
          <a:sx n="75" d="100"/>
          <a:sy n="75" d="100"/>
        </p:scale>
        <p:origin x="1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84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98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0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53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47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1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5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6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1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F435-8905-4E79-AE46-2E63250C33AB}" type="datetimeFigureOut">
              <a:rPr lang="de-DE" smtClean="0"/>
              <a:t>04.10.2016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D072-E024-4A94-93C1-C01E75B4D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7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1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Web-App</a:t>
            </a:r>
          </a:p>
          <a:p>
            <a:r>
              <a:rPr lang="de-DE" dirty="0" smtClean="0"/>
              <a:t>Dashboard mit Übersicht über Daten</a:t>
            </a:r>
          </a:p>
          <a:p>
            <a:pPr lvl="1"/>
            <a:r>
              <a:rPr lang="de-DE" dirty="0" smtClean="0"/>
              <a:t>Gefertigte Stücke mit Spektralanalyse</a:t>
            </a:r>
          </a:p>
          <a:p>
            <a:r>
              <a:rPr lang="de-DE" dirty="0" smtClean="0"/>
              <a:t>Live Überwachung der Maschine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4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/>
          <a:lstStyle/>
          <a:p>
            <a:r>
              <a:rPr lang="de-DE" dirty="0" err="1" smtClean="0"/>
              <a:t>MeteorJS</a:t>
            </a:r>
            <a:r>
              <a:rPr lang="de-DE" dirty="0"/>
              <a:t> </a:t>
            </a:r>
            <a:r>
              <a:rPr lang="de-DE" dirty="0" smtClean="0"/>
              <a:t>mit </a:t>
            </a:r>
            <a:r>
              <a:rPr lang="de-DE" dirty="0" err="1" smtClean="0"/>
              <a:t>ReactJS</a:t>
            </a:r>
            <a:endParaRPr lang="de-DE" dirty="0" smtClean="0"/>
          </a:p>
          <a:p>
            <a:pPr lvl="1"/>
            <a:r>
              <a:rPr lang="de-DE" dirty="0" smtClean="0"/>
              <a:t>Bootstrap-</a:t>
            </a:r>
            <a:r>
              <a:rPr lang="de-DE" dirty="0" err="1" smtClean="0"/>
              <a:t>react</a:t>
            </a:r>
            <a:endParaRPr lang="de-DE" dirty="0" smtClean="0"/>
          </a:p>
          <a:p>
            <a:pPr lvl="1"/>
            <a:r>
              <a:rPr lang="de-DE" dirty="0" err="1" smtClean="0"/>
              <a:t>ChartJS-react</a:t>
            </a:r>
            <a:r>
              <a:rPr lang="de-DE" dirty="0" smtClean="0"/>
              <a:t> oder </a:t>
            </a:r>
            <a:r>
              <a:rPr lang="de-DE" dirty="0" err="1" smtClean="0"/>
              <a:t>React</a:t>
            </a:r>
            <a:r>
              <a:rPr lang="de-DE" dirty="0" smtClean="0"/>
              <a:t>-Easy-Chart</a:t>
            </a:r>
          </a:p>
          <a:p>
            <a:pPr lvl="1"/>
            <a:endParaRPr lang="de-DE" dirty="0"/>
          </a:p>
          <a:p>
            <a:r>
              <a:rPr lang="de-DE" dirty="0" smtClean="0"/>
              <a:t>Warum Meteor ?</a:t>
            </a:r>
          </a:p>
          <a:p>
            <a:pPr lvl="1"/>
            <a:r>
              <a:rPr lang="en-US" dirty="0" smtClean="0"/>
              <a:t>“Ship </a:t>
            </a:r>
            <a:r>
              <a:rPr lang="en-US" dirty="0"/>
              <a:t>more with less </a:t>
            </a:r>
            <a:r>
              <a:rPr lang="en-US" dirty="0" smtClean="0"/>
              <a:t>code”</a:t>
            </a:r>
          </a:p>
          <a:p>
            <a:pPr lvl="1"/>
            <a:r>
              <a:rPr lang="en-US" dirty="0" smtClean="0"/>
              <a:t>MongoDB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gutem</a:t>
            </a:r>
            <a:r>
              <a:rPr lang="en-US" smtClean="0"/>
              <a:t> Data-Binding</a:t>
            </a:r>
            <a:endParaRPr lang="en-US" dirty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1026" name="Picture 2" descr="https://d14xs1qewsqjcd.cloudfront.net/assets/og-image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9" b="28981"/>
          <a:stretch/>
        </p:blipFill>
        <p:spPr bwMode="auto">
          <a:xfrm>
            <a:off x="559996" y="5561610"/>
            <a:ext cx="2412134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mashingboxes.com/media/W1siZiIsIjIwMTUvMTAvMjAvMTAvNDQvNTMvNjk3L1JlYWN0XzEuMC5wbmciXV0/React%201.0.png?sha=886b9b43c826ec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96" y="5482668"/>
            <a:ext cx="2343988" cy="109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html5hive.org/wp-content/uploads/2015/11/bootstrap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83" y="5561610"/>
            <a:ext cx="3345517" cy="88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1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Dashboard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Navbar</a:t>
            </a:r>
            <a:r>
              <a:rPr lang="de-DE" dirty="0" smtClean="0"/>
              <a:t> mit</a:t>
            </a:r>
          </a:p>
          <a:p>
            <a:pPr lvl="1"/>
            <a:r>
              <a:rPr lang="de-DE" dirty="0" smtClean="0"/>
              <a:t>Maschinenstatus</a:t>
            </a:r>
          </a:p>
          <a:p>
            <a:pPr lvl="1"/>
            <a:r>
              <a:rPr lang="de-DE" dirty="0" smtClean="0"/>
              <a:t>ERP Daten</a:t>
            </a:r>
          </a:p>
          <a:p>
            <a:pPr lvl="1"/>
            <a:r>
              <a:rPr lang="de-DE" dirty="0" smtClean="0"/>
              <a:t>Analysedaten</a:t>
            </a:r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7975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User Interface</vt:lpstr>
      <vt:lpstr>Anforderungen</vt:lpstr>
      <vt:lpstr>Techniken</vt:lpstr>
      <vt:lpstr>Dashboard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Barth</dc:creator>
  <cp:lastModifiedBy>Johannes Barth</cp:lastModifiedBy>
  <cp:revision>15</cp:revision>
  <dcterms:created xsi:type="dcterms:W3CDTF">2016-09-28T09:29:32Z</dcterms:created>
  <dcterms:modified xsi:type="dcterms:W3CDTF">2016-10-04T19:08:50Z</dcterms:modified>
</cp:coreProperties>
</file>