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8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7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1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F435-8905-4E79-AE46-2E63250C33AB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7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" TargetMode="External"/><Relationship Id="rId2" Type="http://schemas.openxmlformats.org/officeDocument/2006/relationships/hyperlink" Target="http://sass-lang.com/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js/react-chartjs" TargetMode="External"/><Relationship Id="rId4" Type="http://schemas.openxmlformats.org/officeDocument/2006/relationships/hyperlink" Target="https://facebook.github.io/re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Barth &amp; Miguel Moreno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Web-App</a:t>
            </a:r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Sass</a:t>
            </a:r>
            <a:endParaRPr lang="de-DE" dirty="0" smtClean="0"/>
          </a:p>
          <a:p>
            <a:pPr lvl="1"/>
            <a:r>
              <a:rPr lang="de-DE" dirty="0" smtClean="0">
                <a:hlinkClick r:id="rId2"/>
              </a:rPr>
              <a:t>http://sass-lang.com/guide</a:t>
            </a:r>
            <a:endParaRPr lang="de-DE" dirty="0" smtClean="0"/>
          </a:p>
          <a:p>
            <a:r>
              <a:rPr lang="de-DE" dirty="0" smtClean="0"/>
              <a:t>Bootstrap</a:t>
            </a:r>
          </a:p>
          <a:p>
            <a:pPr lvl="1"/>
            <a:r>
              <a:rPr lang="de-DE" dirty="0" smtClean="0">
                <a:hlinkClick r:id="rId3"/>
              </a:rPr>
              <a:t>http://www.w3schools.com/bootstrap/</a:t>
            </a:r>
            <a:endParaRPr lang="de-DE" dirty="0" smtClean="0"/>
          </a:p>
          <a:p>
            <a:r>
              <a:rPr lang="de-DE" dirty="0" err="1" smtClean="0"/>
              <a:t>React</a:t>
            </a:r>
            <a:r>
              <a:rPr lang="de-DE" dirty="0" smtClean="0"/>
              <a:t> JS mit </a:t>
            </a:r>
            <a:r>
              <a:rPr lang="de-DE" dirty="0" err="1" smtClean="0"/>
              <a:t>Node</a:t>
            </a:r>
            <a:r>
              <a:rPr lang="de-DE" dirty="0" smtClean="0"/>
              <a:t> JS</a:t>
            </a:r>
          </a:p>
          <a:p>
            <a:pPr lvl="1"/>
            <a:r>
              <a:rPr lang="de-DE" dirty="0" smtClean="0">
                <a:hlinkClick r:id="rId4"/>
              </a:rPr>
              <a:t>https://facebook.github.io/react/</a:t>
            </a:r>
            <a:endParaRPr lang="de-DE" dirty="0"/>
          </a:p>
          <a:p>
            <a:r>
              <a:rPr lang="de-DE" dirty="0" err="1" smtClean="0"/>
              <a:t>React</a:t>
            </a:r>
            <a:r>
              <a:rPr lang="de-DE" dirty="0" smtClean="0"/>
              <a:t>-Chart JS</a:t>
            </a:r>
          </a:p>
          <a:p>
            <a:pPr lvl="1"/>
            <a:r>
              <a:rPr lang="de-DE" dirty="0" smtClean="0">
                <a:hlinkClick r:id="rId5"/>
              </a:rPr>
              <a:t>https://github.com/reactjs/react-chartjs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736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Interface</vt:lpstr>
      <vt:lpstr>Anforderungen</vt:lpstr>
      <vt:lpstr>Techniken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Barth</dc:creator>
  <cp:lastModifiedBy>Johannes Barth</cp:lastModifiedBy>
  <cp:revision>3</cp:revision>
  <dcterms:created xsi:type="dcterms:W3CDTF">2016-09-28T09:29:32Z</dcterms:created>
  <dcterms:modified xsi:type="dcterms:W3CDTF">2016-09-28T09:41:09Z</dcterms:modified>
</cp:coreProperties>
</file>