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623C2-A81C-4482-9299-BC0163471FA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87DA-40A8-4821-AAD6-13C37BFBD3A6}">
      <dgm:prSet phldrT="[Text]"/>
      <dgm:spPr/>
      <dgm:t>
        <a:bodyPr/>
        <a:lstStyle/>
        <a:p>
          <a:r>
            <a:rPr lang="de-DE" smtClean="0"/>
            <a:t>Reichwald-Image-Analyse</a:t>
          </a:r>
          <a:endParaRPr lang="de-DE" dirty="0"/>
        </a:p>
      </dgm:t>
    </dgm:pt>
    <dgm:pt modelId="{85A11BE1-347B-49B5-AC72-9C1AB2275E13}" type="parTrans" cxnId="{C116626B-CABD-4467-B3E4-518AE632CEFD}">
      <dgm:prSet/>
      <dgm:spPr/>
      <dgm:t>
        <a:bodyPr/>
        <a:lstStyle/>
        <a:p>
          <a:endParaRPr lang="de-DE"/>
        </a:p>
      </dgm:t>
    </dgm:pt>
    <dgm:pt modelId="{A6E22672-F33E-445C-A5CA-FAE2FC33A48F}" type="sibTrans" cxnId="{C116626B-CABD-4467-B3E4-518AE632CEFD}">
      <dgm:prSet/>
      <dgm:spPr/>
      <dgm:t>
        <a:bodyPr/>
        <a:lstStyle/>
        <a:p>
          <a:endParaRPr lang="de-DE"/>
        </a:p>
      </dgm:t>
    </dgm:pt>
    <dgm:pt modelId="{79A94B2D-53BF-4D76-BBF0-B64D979ED775}">
      <dgm:prSet phldrT="[Text]"/>
      <dgm:spPr/>
      <dgm:t>
        <a:bodyPr/>
        <a:lstStyle/>
        <a:p>
          <a:r>
            <a:rPr lang="de-DE" dirty="0" smtClean="0"/>
            <a:t>Alle</a:t>
          </a:r>
          <a:endParaRPr lang="de-DE" dirty="0"/>
        </a:p>
      </dgm:t>
    </dgm:pt>
    <dgm:pt modelId="{39A8BF0D-8386-4C88-A0E2-16ECB0A88F66}" type="parTrans" cxnId="{022E588E-4119-4466-A78E-9C2AB07493D5}">
      <dgm:prSet/>
      <dgm:spPr/>
      <dgm:t>
        <a:bodyPr/>
        <a:lstStyle/>
        <a:p>
          <a:endParaRPr lang="de-DE"/>
        </a:p>
      </dgm:t>
    </dgm:pt>
    <dgm:pt modelId="{B56DB34D-72EC-4B35-A939-92173BF70A07}" type="sibTrans" cxnId="{022E588E-4119-4466-A78E-9C2AB07493D5}">
      <dgm:prSet/>
      <dgm:spPr/>
      <dgm:t>
        <a:bodyPr/>
        <a:lstStyle/>
        <a:p>
          <a:endParaRPr lang="de-DE"/>
        </a:p>
      </dgm:t>
    </dgm:pt>
    <dgm:pt modelId="{C0FBAB5E-B30E-4C43-80CC-C31B0DAA5F30}">
      <dgm:prSet phldrT="[Text]"/>
      <dgm:spPr/>
      <dgm:t>
        <a:bodyPr/>
        <a:lstStyle/>
        <a:p>
          <a:r>
            <a:rPr lang="de-DE" dirty="0" smtClean="0"/>
            <a:t>Kafka-Image</a:t>
          </a:r>
          <a:endParaRPr lang="de-DE" dirty="0"/>
        </a:p>
      </dgm:t>
    </dgm:pt>
    <dgm:pt modelId="{AA3A7AE2-24D6-4C5F-AA37-643066052A30}" type="parTrans" cxnId="{FF78654B-3DD8-43BB-AC4F-AD07327A9EB9}">
      <dgm:prSet/>
      <dgm:spPr/>
      <dgm:t>
        <a:bodyPr/>
        <a:lstStyle/>
        <a:p>
          <a:endParaRPr lang="de-DE"/>
        </a:p>
      </dgm:t>
    </dgm:pt>
    <dgm:pt modelId="{7E2BC307-00A4-4C24-8D8C-DFB95093272A}" type="sibTrans" cxnId="{FF78654B-3DD8-43BB-AC4F-AD07327A9EB9}">
      <dgm:prSet/>
      <dgm:spPr/>
      <dgm:t>
        <a:bodyPr/>
        <a:lstStyle/>
        <a:p>
          <a:endParaRPr lang="de-DE"/>
        </a:p>
      </dgm:t>
    </dgm:pt>
    <dgm:pt modelId="{5C0D9B4C-0105-4F91-BBD3-51A6DF6938DB}">
      <dgm:prSet phldrT="[Text]"/>
      <dgm:spPr/>
      <dgm:t>
        <a:bodyPr/>
        <a:lstStyle/>
        <a:p>
          <a:endParaRPr lang="de-DE" dirty="0"/>
        </a:p>
      </dgm:t>
    </dgm:pt>
    <dgm:pt modelId="{824667F8-08B4-4AF1-98F4-887488A51601}" type="parTrans" cxnId="{14619EFE-A231-44B4-91F9-98C08C05A9B8}">
      <dgm:prSet/>
      <dgm:spPr/>
      <dgm:t>
        <a:bodyPr/>
        <a:lstStyle/>
        <a:p>
          <a:endParaRPr lang="de-DE"/>
        </a:p>
      </dgm:t>
    </dgm:pt>
    <dgm:pt modelId="{CD9D7C8A-A7F0-40E6-8F5B-9D4D0545D3A3}" type="sibTrans" cxnId="{14619EFE-A231-44B4-91F9-98C08C05A9B8}">
      <dgm:prSet/>
      <dgm:spPr/>
      <dgm:t>
        <a:bodyPr/>
        <a:lstStyle/>
        <a:p>
          <a:endParaRPr lang="de-DE"/>
        </a:p>
      </dgm:t>
    </dgm:pt>
    <dgm:pt modelId="{17621E8F-AE92-4FDF-B154-E2F076A29821}">
      <dgm:prSet phldrT="[Text]"/>
      <dgm:spPr/>
      <dgm:t>
        <a:bodyPr/>
        <a:lstStyle/>
        <a:p>
          <a:r>
            <a:rPr lang="de-DE" dirty="0" smtClean="0"/>
            <a:t>Spark Image</a:t>
          </a:r>
          <a:endParaRPr lang="de-DE" dirty="0"/>
        </a:p>
      </dgm:t>
    </dgm:pt>
    <dgm:pt modelId="{134A4E8D-6FC8-473B-AE99-0A34FA657CDB}" type="parTrans" cxnId="{0137AD94-6DD1-4772-AB89-4D6F5627FBCD}">
      <dgm:prSet/>
      <dgm:spPr/>
      <dgm:t>
        <a:bodyPr/>
        <a:lstStyle/>
        <a:p>
          <a:endParaRPr lang="de-DE"/>
        </a:p>
      </dgm:t>
    </dgm:pt>
    <dgm:pt modelId="{6BFED237-9C0C-443D-AE14-763A59E47CFF}" type="sibTrans" cxnId="{0137AD94-6DD1-4772-AB89-4D6F5627FBCD}">
      <dgm:prSet/>
      <dgm:spPr/>
      <dgm:t>
        <a:bodyPr/>
        <a:lstStyle/>
        <a:p>
          <a:endParaRPr lang="de-DE"/>
        </a:p>
      </dgm:t>
    </dgm:pt>
    <dgm:pt modelId="{B719D6A4-A993-45DB-A146-DAE9F97F07F0}">
      <dgm:prSet phldrT="[Text]"/>
      <dgm:spPr/>
      <dgm:t>
        <a:bodyPr/>
        <a:lstStyle/>
        <a:p>
          <a:r>
            <a:rPr lang="de-DE" dirty="0" smtClean="0"/>
            <a:t>Onur</a:t>
          </a:r>
          <a:endParaRPr lang="de-DE" dirty="0"/>
        </a:p>
      </dgm:t>
    </dgm:pt>
    <dgm:pt modelId="{50D9BD64-ADA1-4955-B907-82C054B7A736}" type="parTrans" cxnId="{FBAAD5E5-4748-4741-B3A6-35AB3B0C8C63}">
      <dgm:prSet/>
      <dgm:spPr/>
      <dgm:t>
        <a:bodyPr/>
        <a:lstStyle/>
        <a:p>
          <a:endParaRPr lang="de-DE"/>
        </a:p>
      </dgm:t>
    </dgm:pt>
    <dgm:pt modelId="{6D13A232-F981-4D2F-8FFC-D0F147EAF445}" type="sibTrans" cxnId="{FBAAD5E5-4748-4741-B3A6-35AB3B0C8C63}">
      <dgm:prSet/>
      <dgm:spPr/>
      <dgm:t>
        <a:bodyPr/>
        <a:lstStyle/>
        <a:p>
          <a:endParaRPr lang="de-DE"/>
        </a:p>
      </dgm:t>
    </dgm:pt>
    <dgm:pt modelId="{92E41638-751C-4DAF-BED0-8068509BA103}">
      <dgm:prSet phldrT="[Text]"/>
      <dgm:spPr/>
      <dgm:t>
        <a:bodyPr/>
        <a:lstStyle/>
        <a:p>
          <a:r>
            <a:rPr lang="de-DE" dirty="0" smtClean="0"/>
            <a:t>UI</a:t>
          </a:r>
          <a:endParaRPr lang="de-DE" dirty="0"/>
        </a:p>
      </dgm:t>
    </dgm:pt>
    <dgm:pt modelId="{61B89784-8472-493B-8662-A4507C8E6636}" type="parTrans" cxnId="{49D6CC5A-E572-4612-937D-1D0710D0489A}">
      <dgm:prSet/>
      <dgm:spPr/>
      <dgm:t>
        <a:bodyPr/>
        <a:lstStyle/>
        <a:p>
          <a:endParaRPr lang="de-DE"/>
        </a:p>
      </dgm:t>
    </dgm:pt>
    <dgm:pt modelId="{266DFDC8-E951-4FCD-A878-357F137D1A42}" type="sibTrans" cxnId="{49D6CC5A-E572-4612-937D-1D0710D0489A}">
      <dgm:prSet/>
      <dgm:spPr/>
      <dgm:t>
        <a:bodyPr/>
        <a:lstStyle/>
        <a:p>
          <a:endParaRPr lang="de-DE"/>
        </a:p>
      </dgm:t>
    </dgm:pt>
    <dgm:pt modelId="{85C870C1-C7F5-49F2-B626-55827B63F73E}">
      <dgm:prSet phldrT="[Text]"/>
      <dgm:spPr/>
      <dgm:t>
        <a:bodyPr/>
        <a:lstStyle/>
        <a:p>
          <a:r>
            <a:rPr lang="de-DE" dirty="0" smtClean="0"/>
            <a:t>Johannes</a:t>
          </a:r>
          <a:endParaRPr lang="de-DE" dirty="0"/>
        </a:p>
      </dgm:t>
    </dgm:pt>
    <dgm:pt modelId="{158B2FDE-3CFC-4B0B-878E-F712DE1FC917}" type="parTrans" cxnId="{F2F9F9D2-D0B1-4DBE-8695-70C2E2137319}">
      <dgm:prSet/>
      <dgm:spPr/>
      <dgm:t>
        <a:bodyPr/>
        <a:lstStyle/>
        <a:p>
          <a:endParaRPr lang="de-DE"/>
        </a:p>
      </dgm:t>
    </dgm:pt>
    <dgm:pt modelId="{ECFC803C-49E4-4743-A9B9-D38E355C587A}" type="sibTrans" cxnId="{F2F9F9D2-D0B1-4DBE-8695-70C2E2137319}">
      <dgm:prSet/>
      <dgm:spPr/>
      <dgm:t>
        <a:bodyPr/>
        <a:lstStyle/>
        <a:p>
          <a:endParaRPr lang="de-DE"/>
        </a:p>
      </dgm:t>
    </dgm:pt>
    <dgm:pt modelId="{C10AC814-B1B9-41EB-B009-771BA33E54D8}">
      <dgm:prSet phldrT="[Text]"/>
      <dgm:spPr/>
      <dgm:t>
        <a:bodyPr/>
        <a:lstStyle/>
        <a:p>
          <a:r>
            <a:rPr lang="de-DE" dirty="0" smtClean="0"/>
            <a:t>Miguel</a:t>
          </a:r>
          <a:endParaRPr lang="de-DE" dirty="0"/>
        </a:p>
      </dgm:t>
    </dgm:pt>
    <dgm:pt modelId="{D0AE8BFC-66F1-4ECC-959D-FAFE704548B8}" type="parTrans" cxnId="{9686FEFE-B31B-49F1-B00E-3529B8AE0FEA}">
      <dgm:prSet/>
      <dgm:spPr/>
    </dgm:pt>
    <dgm:pt modelId="{8FDB078F-13DC-4DB0-914A-20C9AB5A83E2}" type="sibTrans" cxnId="{9686FEFE-B31B-49F1-B00E-3529B8AE0FEA}">
      <dgm:prSet/>
      <dgm:spPr/>
    </dgm:pt>
    <dgm:pt modelId="{663DFB0D-BF6B-4AFE-8B9B-2C4493BB2006}" type="pres">
      <dgm:prSet presAssocID="{1A7623C2-A81C-4482-9299-BC0163471F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C73C6F-2D01-411A-B62C-59D32D4B49C2}" type="pres">
      <dgm:prSet presAssocID="{419C87DA-40A8-4821-AAD6-13C37BFBD3A6}" presName="composite" presStyleCnt="0"/>
      <dgm:spPr/>
    </dgm:pt>
    <dgm:pt modelId="{C3CCB23C-C776-4195-9016-B79DDCB966B1}" type="pres">
      <dgm:prSet presAssocID="{419C87DA-40A8-4821-AAD6-13C37BFBD3A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D55360-A94D-4494-8401-DC84312B9F2E}" type="pres">
      <dgm:prSet presAssocID="{419C87DA-40A8-4821-AAD6-13C37BFBD3A6}" presName="parSh" presStyleLbl="node1" presStyleIdx="0" presStyleCnt="4"/>
      <dgm:spPr/>
      <dgm:t>
        <a:bodyPr/>
        <a:lstStyle/>
        <a:p>
          <a:endParaRPr lang="de-DE"/>
        </a:p>
      </dgm:t>
    </dgm:pt>
    <dgm:pt modelId="{D35B9998-9DEE-4D04-92E2-873EFDF16533}" type="pres">
      <dgm:prSet presAssocID="{419C87DA-40A8-4821-AAD6-13C37BFBD3A6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F0F1EC-87AE-4DC2-A5B1-44D86CEBC36E}" type="pres">
      <dgm:prSet presAssocID="{A6E22672-F33E-445C-A5CA-FAE2FC33A48F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A9BF22A-E65D-476C-9319-D6E823FFB69C}" type="pres">
      <dgm:prSet presAssocID="{A6E22672-F33E-445C-A5CA-FAE2FC33A48F}" presName="connTx" presStyleLbl="sibTrans2D1" presStyleIdx="0" presStyleCnt="3"/>
      <dgm:spPr/>
      <dgm:t>
        <a:bodyPr/>
        <a:lstStyle/>
        <a:p>
          <a:endParaRPr lang="de-DE"/>
        </a:p>
      </dgm:t>
    </dgm:pt>
    <dgm:pt modelId="{E727D505-D3D7-4CB3-A460-53255AC6AFF9}" type="pres">
      <dgm:prSet presAssocID="{C0FBAB5E-B30E-4C43-80CC-C31B0DAA5F30}" presName="composite" presStyleCnt="0"/>
      <dgm:spPr/>
    </dgm:pt>
    <dgm:pt modelId="{5FF6C761-19ED-4942-AA7D-A2FD13814565}" type="pres">
      <dgm:prSet presAssocID="{C0FBAB5E-B30E-4C43-80CC-C31B0DAA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332659-3449-431A-80D8-06E13F95FEB2}" type="pres">
      <dgm:prSet presAssocID="{C0FBAB5E-B30E-4C43-80CC-C31B0DAA5F30}" presName="parSh" presStyleLbl="node1" presStyleIdx="1" presStyleCnt="4"/>
      <dgm:spPr/>
      <dgm:t>
        <a:bodyPr/>
        <a:lstStyle/>
        <a:p>
          <a:endParaRPr lang="de-DE"/>
        </a:p>
      </dgm:t>
    </dgm:pt>
    <dgm:pt modelId="{168B12A3-5B4A-4662-A64D-E27217922E28}" type="pres">
      <dgm:prSet presAssocID="{C0FBAB5E-B30E-4C43-80CC-C31B0DAA5F3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F1E4D3-501B-4340-9FDE-088DE7F13A68}" type="pres">
      <dgm:prSet presAssocID="{7E2BC307-00A4-4C24-8D8C-DFB95093272A}" presName="sibTrans" presStyleLbl="sibTrans2D1" presStyleIdx="1" presStyleCnt="3"/>
      <dgm:spPr/>
      <dgm:t>
        <a:bodyPr/>
        <a:lstStyle/>
        <a:p>
          <a:endParaRPr lang="de-DE"/>
        </a:p>
      </dgm:t>
    </dgm:pt>
    <dgm:pt modelId="{794EC879-4CF6-4BA1-B999-666E82C194B3}" type="pres">
      <dgm:prSet presAssocID="{7E2BC307-00A4-4C24-8D8C-DFB95093272A}" presName="connTx" presStyleLbl="sibTrans2D1" presStyleIdx="1" presStyleCnt="3"/>
      <dgm:spPr/>
      <dgm:t>
        <a:bodyPr/>
        <a:lstStyle/>
        <a:p>
          <a:endParaRPr lang="de-DE"/>
        </a:p>
      </dgm:t>
    </dgm:pt>
    <dgm:pt modelId="{70AAD402-0C85-4FC0-B13C-4C795BA02487}" type="pres">
      <dgm:prSet presAssocID="{17621E8F-AE92-4FDF-B154-E2F076A29821}" presName="composite" presStyleCnt="0"/>
      <dgm:spPr/>
    </dgm:pt>
    <dgm:pt modelId="{2B61891C-C638-4ED4-9587-808ABE1B5B12}" type="pres">
      <dgm:prSet presAssocID="{17621E8F-AE92-4FDF-B154-E2F076A298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866488-751E-4F83-9FB7-9CBC84C1CA03}" type="pres">
      <dgm:prSet presAssocID="{17621E8F-AE92-4FDF-B154-E2F076A29821}" presName="parSh" presStyleLbl="node1" presStyleIdx="2" presStyleCnt="4"/>
      <dgm:spPr/>
      <dgm:t>
        <a:bodyPr/>
        <a:lstStyle/>
        <a:p>
          <a:endParaRPr lang="de-DE"/>
        </a:p>
      </dgm:t>
    </dgm:pt>
    <dgm:pt modelId="{B7F2EF07-6214-497D-BA55-764794C93E25}" type="pres">
      <dgm:prSet presAssocID="{17621E8F-AE92-4FDF-B154-E2F076A2982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610815-0680-4439-9F53-0252AF895075}" type="pres">
      <dgm:prSet presAssocID="{6BFED237-9C0C-443D-AE14-763A59E47CF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B47F224-0C06-4F21-A1EA-3209E4A41202}" type="pres">
      <dgm:prSet presAssocID="{6BFED237-9C0C-443D-AE14-763A59E47CFF}" presName="connTx" presStyleLbl="sibTrans2D1" presStyleIdx="2" presStyleCnt="3"/>
      <dgm:spPr/>
      <dgm:t>
        <a:bodyPr/>
        <a:lstStyle/>
        <a:p>
          <a:endParaRPr lang="de-DE"/>
        </a:p>
      </dgm:t>
    </dgm:pt>
    <dgm:pt modelId="{F06C621A-8D54-4C84-AC0A-02228B409B62}" type="pres">
      <dgm:prSet presAssocID="{92E41638-751C-4DAF-BED0-8068509BA103}" presName="composite" presStyleCnt="0"/>
      <dgm:spPr/>
    </dgm:pt>
    <dgm:pt modelId="{91DEC055-9722-4FDD-988D-727B8319D51F}" type="pres">
      <dgm:prSet presAssocID="{92E41638-751C-4DAF-BED0-8068509BA10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39892-022D-446D-9DC3-BE5E85809436}" type="pres">
      <dgm:prSet presAssocID="{92E41638-751C-4DAF-BED0-8068509BA103}" presName="parSh" presStyleLbl="node1" presStyleIdx="3" presStyleCnt="4"/>
      <dgm:spPr/>
      <dgm:t>
        <a:bodyPr/>
        <a:lstStyle/>
        <a:p>
          <a:endParaRPr lang="de-DE"/>
        </a:p>
      </dgm:t>
    </dgm:pt>
    <dgm:pt modelId="{3A2F0BCC-1E81-4D24-9A2C-487B41B45376}" type="pres">
      <dgm:prSet presAssocID="{92E41638-751C-4DAF-BED0-8068509BA10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37AD94-6DD1-4772-AB89-4D6F5627FBCD}" srcId="{1A7623C2-A81C-4482-9299-BC0163471FAB}" destId="{17621E8F-AE92-4FDF-B154-E2F076A29821}" srcOrd="2" destOrd="0" parTransId="{134A4E8D-6FC8-473B-AE99-0A34FA657CDB}" sibTransId="{6BFED237-9C0C-443D-AE14-763A59E47CFF}"/>
    <dgm:cxn modelId="{92D1E62E-96C7-4119-9742-0627DE80BAE7}" type="presOf" srcId="{B719D6A4-A993-45DB-A146-DAE9F97F07F0}" destId="{B7F2EF07-6214-497D-BA55-764794C93E25}" srcOrd="0" destOrd="0" presId="urn:microsoft.com/office/officeart/2005/8/layout/process3"/>
    <dgm:cxn modelId="{7F13216F-20BD-4487-8A7D-DC250E2CFD69}" type="presOf" srcId="{419C87DA-40A8-4821-AAD6-13C37BFBD3A6}" destId="{C3CCB23C-C776-4195-9016-B79DDCB966B1}" srcOrd="0" destOrd="0" presId="urn:microsoft.com/office/officeart/2005/8/layout/process3"/>
    <dgm:cxn modelId="{0DE55B79-7146-4B5C-9FCD-4CFECF53F0DA}" type="presOf" srcId="{C0FBAB5E-B30E-4C43-80CC-C31B0DAA5F30}" destId="{2A332659-3449-431A-80D8-06E13F95FEB2}" srcOrd="1" destOrd="0" presId="urn:microsoft.com/office/officeart/2005/8/layout/process3"/>
    <dgm:cxn modelId="{8F49C807-E960-494C-A4C2-622E1A28C7C7}" type="presOf" srcId="{A6E22672-F33E-445C-A5CA-FAE2FC33A48F}" destId="{2A9BF22A-E65D-476C-9319-D6E823FFB69C}" srcOrd="1" destOrd="0" presId="urn:microsoft.com/office/officeart/2005/8/layout/process3"/>
    <dgm:cxn modelId="{46FB11D8-1C66-4F9D-B584-A9334476484C}" type="presOf" srcId="{1A7623C2-A81C-4482-9299-BC0163471FAB}" destId="{663DFB0D-BF6B-4AFE-8B9B-2C4493BB2006}" srcOrd="0" destOrd="0" presId="urn:microsoft.com/office/officeart/2005/8/layout/process3"/>
    <dgm:cxn modelId="{0E8847D2-8D92-43EB-BEEE-A125A5C9350F}" type="presOf" srcId="{5C0D9B4C-0105-4F91-BBD3-51A6DF6938DB}" destId="{168B12A3-5B4A-4662-A64D-E27217922E28}" srcOrd="0" destOrd="0" presId="urn:microsoft.com/office/officeart/2005/8/layout/process3"/>
    <dgm:cxn modelId="{3094E556-240D-4689-8315-2B25827B273F}" type="presOf" srcId="{C0FBAB5E-B30E-4C43-80CC-C31B0DAA5F30}" destId="{5FF6C761-19ED-4942-AA7D-A2FD13814565}" srcOrd="0" destOrd="0" presId="urn:microsoft.com/office/officeart/2005/8/layout/process3"/>
    <dgm:cxn modelId="{38D4D840-70DC-498C-BAEB-5BE45D340E40}" type="presOf" srcId="{92E41638-751C-4DAF-BED0-8068509BA103}" destId="{91DEC055-9722-4FDD-988D-727B8319D51F}" srcOrd="0" destOrd="0" presId="urn:microsoft.com/office/officeart/2005/8/layout/process3"/>
    <dgm:cxn modelId="{15E4C2E0-F6AE-4C16-B899-B224ECB16AC1}" type="presOf" srcId="{A6E22672-F33E-445C-A5CA-FAE2FC33A48F}" destId="{00F0F1EC-87AE-4DC2-A5B1-44D86CEBC36E}" srcOrd="0" destOrd="0" presId="urn:microsoft.com/office/officeart/2005/8/layout/process3"/>
    <dgm:cxn modelId="{FBAAD5E5-4748-4741-B3A6-35AB3B0C8C63}" srcId="{17621E8F-AE92-4FDF-B154-E2F076A29821}" destId="{B719D6A4-A993-45DB-A146-DAE9F97F07F0}" srcOrd="0" destOrd="0" parTransId="{50D9BD64-ADA1-4955-B907-82C054B7A736}" sibTransId="{6D13A232-F981-4D2F-8FFC-D0F147EAF445}"/>
    <dgm:cxn modelId="{C116626B-CABD-4467-B3E4-518AE632CEFD}" srcId="{1A7623C2-A81C-4482-9299-BC0163471FAB}" destId="{419C87DA-40A8-4821-AAD6-13C37BFBD3A6}" srcOrd="0" destOrd="0" parTransId="{85A11BE1-347B-49B5-AC72-9C1AB2275E13}" sibTransId="{A6E22672-F33E-445C-A5CA-FAE2FC33A48F}"/>
    <dgm:cxn modelId="{FFDE1E2D-0763-43E2-9B7A-9B8A4A307384}" type="presOf" srcId="{7E2BC307-00A4-4C24-8D8C-DFB95093272A}" destId="{20F1E4D3-501B-4340-9FDE-088DE7F13A68}" srcOrd="0" destOrd="0" presId="urn:microsoft.com/office/officeart/2005/8/layout/process3"/>
    <dgm:cxn modelId="{49D6CC5A-E572-4612-937D-1D0710D0489A}" srcId="{1A7623C2-A81C-4482-9299-BC0163471FAB}" destId="{92E41638-751C-4DAF-BED0-8068509BA103}" srcOrd="3" destOrd="0" parTransId="{61B89784-8472-493B-8662-A4507C8E6636}" sibTransId="{266DFDC8-E951-4FCD-A878-357F137D1A42}"/>
    <dgm:cxn modelId="{81587E0C-17C0-403E-840E-1F06DAC19733}" type="presOf" srcId="{7E2BC307-00A4-4C24-8D8C-DFB95093272A}" destId="{794EC879-4CF6-4BA1-B999-666E82C194B3}" srcOrd="1" destOrd="0" presId="urn:microsoft.com/office/officeart/2005/8/layout/process3"/>
    <dgm:cxn modelId="{FF78654B-3DD8-43BB-AC4F-AD07327A9EB9}" srcId="{1A7623C2-A81C-4482-9299-BC0163471FAB}" destId="{C0FBAB5E-B30E-4C43-80CC-C31B0DAA5F30}" srcOrd="1" destOrd="0" parTransId="{AA3A7AE2-24D6-4C5F-AA37-643066052A30}" sibTransId="{7E2BC307-00A4-4C24-8D8C-DFB95093272A}"/>
    <dgm:cxn modelId="{9686FEFE-B31B-49F1-B00E-3529B8AE0FEA}" srcId="{92E41638-751C-4DAF-BED0-8068509BA103}" destId="{C10AC814-B1B9-41EB-B009-771BA33E54D8}" srcOrd="1" destOrd="0" parTransId="{D0AE8BFC-66F1-4ECC-959D-FAFE704548B8}" sibTransId="{8FDB078F-13DC-4DB0-914A-20C9AB5A83E2}"/>
    <dgm:cxn modelId="{43233251-E6D4-4371-9FE2-A639AA9342A8}" type="presOf" srcId="{17621E8F-AE92-4FDF-B154-E2F076A29821}" destId="{3D866488-751E-4F83-9FB7-9CBC84C1CA03}" srcOrd="1" destOrd="0" presId="urn:microsoft.com/office/officeart/2005/8/layout/process3"/>
    <dgm:cxn modelId="{14619EFE-A231-44B4-91F9-98C08C05A9B8}" srcId="{C0FBAB5E-B30E-4C43-80CC-C31B0DAA5F30}" destId="{5C0D9B4C-0105-4F91-BBD3-51A6DF6938DB}" srcOrd="0" destOrd="0" parTransId="{824667F8-08B4-4AF1-98F4-887488A51601}" sibTransId="{CD9D7C8A-A7F0-40E6-8F5B-9D4D0545D3A3}"/>
    <dgm:cxn modelId="{8B0CA2B6-0FAE-43A9-885A-868722D88EF3}" type="presOf" srcId="{92E41638-751C-4DAF-BED0-8068509BA103}" destId="{F4E39892-022D-446D-9DC3-BE5E85809436}" srcOrd="1" destOrd="0" presId="urn:microsoft.com/office/officeart/2005/8/layout/process3"/>
    <dgm:cxn modelId="{ED92ABAA-BE0B-45E4-A28C-E60AA43AB947}" type="presOf" srcId="{C10AC814-B1B9-41EB-B009-771BA33E54D8}" destId="{3A2F0BCC-1E81-4D24-9A2C-487B41B45376}" srcOrd="0" destOrd="1" presId="urn:microsoft.com/office/officeart/2005/8/layout/process3"/>
    <dgm:cxn modelId="{36FC8C57-9124-4A80-A62D-8AC99AB0B7AA}" type="presOf" srcId="{6BFED237-9C0C-443D-AE14-763A59E47CFF}" destId="{8B47F224-0C06-4F21-A1EA-3209E4A41202}" srcOrd="1" destOrd="0" presId="urn:microsoft.com/office/officeart/2005/8/layout/process3"/>
    <dgm:cxn modelId="{5141DD49-89EF-4952-9D73-2D57E529F0DB}" type="presOf" srcId="{79A94B2D-53BF-4D76-BBF0-B64D979ED775}" destId="{D35B9998-9DEE-4D04-92E2-873EFDF16533}" srcOrd="0" destOrd="0" presId="urn:microsoft.com/office/officeart/2005/8/layout/process3"/>
    <dgm:cxn modelId="{5939A3D7-A6C3-4832-8CC6-FB13C1C0DDCC}" type="presOf" srcId="{6BFED237-9C0C-443D-AE14-763A59E47CFF}" destId="{70610815-0680-4439-9F53-0252AF895075}" srcOrd="0" destOrd="0" presId="urn:microsoft.com/office/officeart/2005/8/layout/process3"/>
    <dgm:cxn modelId="{022E588E-4119-4466-A78E-9C2AB07493D5}" srcId="{419C87DA-40A8-4821-AAD6-13C37BFBD3A6}" destId="{79A94B2D-53BF-4D76-BBF0-B64D979ED775}" srcOrd="0" destOrd="0" parTransId="{39A8BF0D-8386-4C88-A0E2-16ECB0A88F66}" sibTransId="{B56DB34D-72EC-4B35-A939-92173BF70A07}"/>
    <dgm:cxn modelId="{7EA6237C-59D7-4831-9247-836DF6E71632}" type="presOf" srcId="{85C870C1-C7F5-49F2-B626-55827B63F73E}" destId="{3A2F0BCC-1E81-4D24-9A2C-487B41B45376}" srcOrd="0" destOrd="0" presId="urn:microsoft.com/office/officeart/2005/8/layout/process3"/>
    <dgm:cxn modelId="{B81AE464-F4BD-44B6-8465-5321C3149D44}" type="presOf" srcId="{17621E8F-AE92-4FDF-B154-E2F076A29821}" destId="{2B61891C-C638-4ED4-9587-808ABE1B5B12}" srcOrd="0" destOrd="0" presId="urn:microsoft.com/office/officeart/2005/8/layout/process3"/>
    <dgm:cxn modelId="{F2F9F9D2-D0B1-4DBE-8695-70C2E2137319}" srcId="{92E41638-751C-4DAF-BED0-8068509BA103}" destId="{85C870C1-C7F5-49F2-B626-55827B63F73E}" srcOrd="0" destOrd="0" parTransId="{158B2FDE-3CFC-4B0B-878E-F712DE1FC917}" sibTransId="{ECFC803C-49E4-4743-A9B9-D38E355C587A}"/>
    <dgm:cxn modelId="{4445BBA1-BE13-4EA6-A45F-0F34F81BD8C9}" type="presOf" srcId="{419C87DA-40A8-4821-AAD6-13C37BFBD3A6}" destId="{95D55360-A94D-4494-8401-DC84312B9F2E}" srcOrd="1" destOrd="0" presId="urn:microsoft.com/office/officeart/2005/8/layout/process3"/>
    <dgm:cxn modelId="{E4914C15-E6CD-47EB-9023-2D2AD9D35100}" type="presParOf" srcId="{663DFB0D-BF6B-4AFE-8B9B-2C4493BB2006}" destId="{2DC73C6F-2D01-411A-B62C-59D32D4B49C2}" srcOrd="0" destOrd="0" presId="urn:microsoft.com/office/officeart/2005/8/layout/process3"/>
    <dgm:cxn modelId="{28F72F0C-3E9A-4EB4-A3FC-11E696F41761}" type="presParOf" srcId="{2DC73C6F-2D01-411A-B62C-59D32D4B49C2}" destId="{C3CCB23C-C776-4195-9016-B79DDCB966B1}" srcOrd="0" destOrd="0" presId="urn:microsoft.com/office/officeart/2005/8/layout/process3"/>
    <dgm:cxn modelId="{C5E81D07-C5F6-4E37-8288-E9E475DB6988}" type="presParOf" srcId="{2DC73C6F-2D01-411A-B62C-59D32D4B49C2}" destId="{95D55360-A94D-4494-8401-DC84312B9F2E}" srcOrd="1" destOrd="0" presId="urn:microsoft.com/office/officeart/2005/8/layout/process3"/>
    <dgm:cxn modelId="{62E893CF-C57A-4928-9B88-E66ECDAA5DB9}" type="presParOf" srcId="{2DC73C6F-2D01-411A-B62C-59D32D4B49C2}" destId="{D35B9998-9DEE-4D04-92E2-873EFDF16533}" srcOrd="2" destOrd="0" presId="urn:microsoft.com/office/officeart/2005/8/layout/process3"/>
    <dgm:cxn modelId="{D3F5FC08-88A9-4E48-B29D-D4B0C6064CBF}" type="presParOf" srcId="{663DFB0D-BF6B-4AFE-8B9B-2C4493BB2006}" destId="{00F0F1EC-87AE-4DC2-A5B1-44D86CEBC36E}" srcOrd="1" destOrd="0" presId="urn:microsoft.com/office/officeart/2005/8/layout/process3"/>
    <dgm:cxn modelId="{96B6DB76-2FEA-47FC-BC0F-4B5F4030F8FC}" type="presParOf" srcId="{00F0F1EC-87AE-4DC2-A5B1-44D86CEBC36E}" destId="{2A9BF22A-E65D-476C-9319-D6E823FFB69C}" srcOrd="0" destOrd="0" presId="urn:microsoft.com/office/officeart/2005/8/layout/process3"/>
    <dgm:cxn modelId="{88E19146-FBF8-43E7-AA20-BC8F9EF858F8}" type="presParOf" srcId="{663DFB0D-BF6B-4AFE-8B9B-2C4493BB2006}" destId="{E727D505-D3D7-4CB3-A460-53255AC6AFF9}" srcOrd="2" destOrd="0" presId="urn:microsoft.com/office/officeart/2005/8/layout/process3"/>
    <dgm:cxn modelId="{853671DF-EF16-4FCB-8AB0-449D8EB7E24F}" type="presParOf" srcId="{E727D505-D3D7-4CB3-A460-53255AC6AFF9}" destId="{5FF6C761-19ED-4942-AA7D-A2FD13814565}" srcOrd="0" destOrd="0" presId="urn:microsoft.com/office/officeart/2005/8/layout/process3"/>
    <dgm:cxn modelId="{8DB211E3-1C93-4EA8-8737-4340D082B5A3}" type="presParOf" srcId="{E727D505-D3D7-4CB3-A460-53255AC6AFF9}" destId="{2A332659-3449-431A-80D8-06E13F95FEB2}" srcOrd="1" destOrd="0" presId="urn:microsoft.com/office/officeart/2005/8/layout/process3"/>
    <dgm:cxn modelId="{00CB80B7-E01C-4AA8-B3BF-3D0F8B96F703}" type="presParOf" srcId="{E727D505-D3D7-4CB3-A460-53255AC6AFF9}" destId="{168B12A3-5B4A-4662-A64D-E27217922E28}" srcOrd="2" destOrd="0" presId="urn:microsoft.com/office/officeart/2005/8/layout/process3"/>
    <dgm:cxn modelId="{3E67DE06-A55C-4BA9-BE46-0FEE5051EDE2}" type="presParOf" srcId="{663DFB0D-BF6B-4AFE-8B9B-2C4493BB2006}" destId="{20F1E4D3-501B-4340-9FDE-088DE7F13A68}" srcOrd="3" destOrd="0" presId="urn:microsoft.com/office/officeart/2005/8/layout/process3"/>
    <dgm:cxn modelId="{BC1092DB-5914-45C8-8B57-72D535A46C55}" type="presParOf" srcId="{20F1E4D3-501B-4340-9FDE-088DE7F13A68}" destId="{794EC879-4CF6-4BA1-B999-666E82C194B3}" srcOrd="0" destOrd="0" presId="urn:microsoft.com/office/officeart/2005/8/layout/process3"/>
    <dgm:cxn modelId="{D700B2C3-469E-41E5-A6E7-7E1CBFC5E997}" type="presParOf" srcId="{663DFB0D-BF6B-4AFE-8B9B-2C4493BB2006}" destId="{70AAD402-0C85-4FC0-B13C-4C795BA02487}" srcOrd="4" destOrd="0" presId="urn:microsoft.com/office/officeart/2005/8/layout/process3"/>
    <dgm:cxn modelId="{1B67D1A4-FD89-4EFE-A2FA-462E57C6F7B6}" type="presParOf" srcId="{70AAD402-0C85-4FC0-B13C-4C795BA02487}" destId="{2B61891C-C638-4ED4-9587-808ABE1B5B12}" srcOrd="0" destOrd="0" presId="urn:microsoft.com/office/officeart/2005/8/layout/process3"/>
    <dgm:cxn modelId="{9E4781E6-1076-4347-B125-606D04AF23F9}" type="presParOf" srcId="{70AAD402-0C85-4FC0-B13C-4C795BA02487}" destId="{3D866488-751E-4F83-9FB7-9CBC84C1CA03}" srcOrd="1" destOrd="0" presId="urn:microsoft.com/office/officeart/2005/8/layout/process3"/>
    <dgm:cxn modelId="{E090C78F-262E-4A71-840E-1ED8644B8894}" type="presParOf" srcId="{70AAD402-0C85-4FC0-B13C-4C795BA02487}" destId="{B7F2EF07-6214-497D-BA55-764794C93E25}" srcOrd="2" destOrd="0" presId="urn:microsoft.com/office/officeart/2005/8/layout/process3"/>
    <dgm:cxn modelId="{EC6A02B1-7DA5-4380-A0FC-DAE06F47F7C2}" type="presParOf" srcId="{663DFB0D-BF6B-4AFE-8B9B-2C4493BB2006}" destId="{70610815-0680-4439-9F53-0252AF895075}" srcOrd="5" destOrd="0" presId="urn:microsoft.com/office/officeart/2005/8/layout/process3"/>
    <dgm:cxn modelId="{BA247DD3-BEBB-41A9-9C88-E7C9B9FEAB7E}" type="presParOf" srcId="{70610815-0680-4439-9F53-0252AF895075}" destId="{8B47F224-0C06-4F21-A1EA-3209E4A41202}" srcOrd="0" destOrd="0" presId="urn:microsoft.com/office/officeart/2005/8/layout/process3"/>
    <dgm:cxn modelId="{C3C1666C-7CDD-483B-AC43-115D1D102108}" type="presParOf" srcId="{663DFB0D-BF6B-4AFE-8B9B-2C4493BB2006}" destId="{F06C621A-8D54-4C84-AC0A-02228B409B62}" srcOrd="6" destOrd="0" presId="urn:microsoft.com/office/officeart/2005/8/layout/process3"/>
    <dgm:cxn modelId="{FE6B989D-BA05-4041-A87D-C4211680A6A8}" type="presParOf" srcId="{F06C621A-8D54-4C84-AC0A-02228B409B62}" destId="{91DEC055-9722-4FDD-988D-727B8319D51F}" srcOrd="0" destOrd="0" presId="urn:microsoft.com/office/officeart/2005/8/layout/process3"/>
    <dgm:cxn modelId="{11C22C4B-747D-452A-B47C-78C11A56C744}" type="presParOf" srcId="{F06C621A-8D54-4C84-AC0A-02228B409B62}" destId="{F4E39892-022D-446D-9DC3-BE5E85809436}" srcOrd="1" destOrd="0" presId="urn:microsoft.com/office/officeart/2005/8/layout/process3"/>
    <dgm:cxn modelId="{4617220A-7F30-40D2-928A-2BE0E8E0B23B}" type="presParOf" srcId="{F06C621A-8D54-4C84-AC0A-02228B409B62}" destId="{3A2F0BCC-1E81-4D24-9A2C-487B41B45376}" srcOrd="2" destOrd="0" presId="urn:microsoft.com/office/officeart/2005/8/layout/process3"/>
  </dgm:cxnLst>
  <dgm:bg/>
  <dgm:whole>
    <a:ln w="3810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55360-A94D-4494-8401-DC84312B9F2E}">
      <dsp:nvSpPr>
        <dsp:cNvPr id="0" name=""/>
        <dsp:cNvSpPr/>
      </dsp:nvSpPr>
      <dsp:spPr>
        <a:xfrm>
          <a:off x="1458" y="12466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Reichwald-Image-Analyse</a:t>
          </a:r>
          <a:endParaRPr lang="de-DE" sz="1800" kern="1200" dirty="0"/>
        </a:p>
      </dsp:txBody>
      <dsp:txXfrm>
        <a:off x="1458" y="1246617"/>
        <a:ext cx="1832452" cy="699452"/>
      </dsp:txXfrm>
    </dsp:sp>
    <dsp:sp modelId="{D35B9998-9DEE-4D04-92E2-873EFDF16533}">
      <dsp:nvSpPr>
        <dsp:cNvPr id="0" name=""/>
        <dsp:cNvSpPr/>
      </dsp:nvSpPr>
      <dsp:spPr>
        <a:xfrm>
          <a:off x="376779" y="1946069"/>
          <a:ext cx="183245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Alle</a:t>
          </a:r>
          <a:endParaRPr lang="de-DE" sz="1800" kern="1200" dirty="0"/>
        </a:p>
      </dsp:txBody>
      <dsp:txXfrm>
        <a:off x="407146" y="1976436"/>
        <a:ext cx="1771718" cy="976066"/>
      </dsp:txXfrm>
    </dsp:sp>
    <dsp:sp modelId="{00F0F1EC-87AE-4DC2-A5B1-44D86CEBC36E}">
      <dsp:nvSpPr>
        <dsp:cNvPr id="0" name=""/>
        <dsp:cNvSpPr/>
      </dsp:nvSpPr>
      <dsp:spPr>
        <a:xfrm>
          <a:off x="2111703" y="13682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2111703" y="1459474"/>
        <a:ext cx="452053" cy="273737"/>
      </dsp:txXfrm>
    </dsp:sp>
    <dsp:sp modelId="{2A332659-3449-431A-80D8-06E13F95FEB2}">
      <dsp:nvSpPr>
        <dsp:cNvPr id="0" name=""/>
        <dsp:cNvSpPr/>
      </dsp:nvSpPr>
      <dsp:spPr>
        <a:xfrm>
          <a:off x="2945083" y="12466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Kafka-Image</a:t>
          </a:r>
          <a:endParaRPr lang="de-DE" sz="1800" kern="1200" dirty="0"/>
        </a:p>
      </dsp:txBody>
      <dsp:txXfrm>
        <a:off x="2945083" y="1246617"/>
        <a:ext cx="1832452" cy="699452"/>
      </dsp:txXfrm>
    </dsp:sp>
    <dsp:sp modelId="{168B12A3-5B4A-4662-A64D-E27217922E28}">
      <dsp:nvSpPr>
        <dsp:cNvPr id="0" name=""/>
        <dsp:cNvSpPr/>
      </dsp:nvSpPr>
      <dsp:spPr>
        <a:xfrm>
          <a:off x="3320404" y="1946069"/>
          <a:ext cx="183245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800" kern="1200" dirty="0"/>
        </a:p>
      </dsp:txBody>
      <dsp:txXfrm>
        <a:off x="3350771" y="1976436"/>
        <a:ext cx="1771718" cy="976066"/>
      </dsp:txXfrm>
    </dsp:sp>
    <dsp:sp modelId="{20F1E4D3-501B-4340-9FDE-088DE7F13A68}">
      <dsp:nvSpPr>
        <dsp:cNvPr id="0" name=""/>
        <dsp:cNvSpPr/>
      </dsp:nvSpPr>
      <dsp:spPr>
        <a:xfrm>
          <a:off x="5055329" y="13682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055329" y="1459474"/>
        <a:ext cx="452053" cy="273737"/>
      </dsp:txXfrm>
    </dsp:sp>
    <dsp:sp modelId="{3D866488-751E-4F83-9FB7-9CBC84C1CA03}">
      <dsp:nvSpPr>
        <dsp:cNvPr id="0" name=""/>
        <dsp:cNvSpPr/>
      </dsp:nvSpPr>
      <dsp:spPr>
        <a:xfrm>
          <a:off x="5888708" y="12466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Spark Image</a:t>
          </a:r>
          <a:endParaRPr lang="de-DE" sz="1800" kern="1200" dirty="0"/>
        </a:p>
      </dsp:txBody>
      <dsp:txXfrm>
        <a:off x="5888708" y="1246617"/>
        <a:ext cx="1832452" cy="699452"/>
      </dsp:txXfrm>
    </dsp:sp>
    <dsp:sp modelId="{B7F2EF07-6214-497D-BA55-764794C93E25}">
      <dsp:nvSpPr>
        <dsp:cNvPr id="0" name=""/>
        <dsp:cNvSpPr/>
      </dsp:nvSpPr>
      <dsp:spPr>
        <a:xfrm>
          <a:off x="6264030" y="1946069"/>
          <a:ext cx="183245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Onur</a:t>
          </a:r>
          <a:endParaRPr lang="de-DE" sz="1800" kern="1200" dirty="0"/>
        </a:p>
      </dsp:txBody>
      <dsp:txXfrm>
        <a:off x="6294397" y="1976436"/>
        <a:ext cx="1771718" cy="976066"/>
      </dsp:txXfrm>
    </dsp:sp>
    <dsp:sp modelId="{70610815-0680-4439-9F53-0252AF895075}">
      <dsp:nvSpPr>
        <dsp:cNvPr id="0" name=""/>
        <dsp:cNvSpPr/>
      </dsp:nvSpPr>
      <dsp:spPr>
        <a:xfrm>
          <a:off x="7998954" y="13682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7998954" y="1459474"/>
        <a:ext cx="452053" cy="273737"/>
      </dsp:txXfrm>
    </dsp:sp>
    <dsp:sp modelId="{F4E39892-022D-446D-9DC3-BE5E85809436}">
      <dsp:nvSpPr>
        <dsp:cNvPr id="0" name=""/>
        <dsp:cNvSpPr/>
      </dsp:nvSpPr>
      <dsp:spPr>
        <a:xfrm>
          <a:off x="8832333" y="12466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UI</a:t>
          </a:r>
          <a:endParaRPr lang="de-DE" sz="1800" kern="1200" dirty="0"/>
        </a:p>
      </dsp:txBody>
      <dsp:txXfrm>
        <a:off x="8832333" y="1246617"/>
        <a:ext cx="1832452" cy="699452"/>
      </dsp:txXfrm>
    </dsp:sp>
    <dsp:sp modelId="{3A2F0BCC-1E81-4D24-9A2C-487B41B45376}">
      <dsp:nvSpPr>
        <dsp:cNvPr id="0" name=""/>
        <dsp:cNvSpPr/>
      </dsp:nvSpPr>
      <dsp:spPr>
        <a:xfrm>
          <a:off x="9207655" y="1946069"/>
          <a:ext cx="183245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Johannes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Miguel</a:t>
          </a:r>
          <a:endParaRPr lang="de-DE" sz="1800" kern="1200" dirty="0"/>
        </a:p>
      </dsp:txBody>
      <dsp:txXfrm>
        <a:off x="9238022" y="1976436"/>
        <a:ext cx="1771718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7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3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84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2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7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79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DC93-82DF-4DDB-94B9-3C9D93A7C249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Portfolio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Johannes Barth, Artur Front, Onur Göl, Miguel Moreno &amp; Christina Wecker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64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2234" y="429883"/>
            <a:ext cx="10515600" cy="1325563"/>
          </a:xfrm>
        </p:spPr>
        <p:txBody>
          <a:bodyPr/>
          <a:lstStyle/>
          <a:p>
            <a:r>
              <a:rPr lang="de-DE" dirty="0" smtClean="0"/>
              <a:t>Einteilung der Aufgaben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32613"/>
              </p:ext>
            </p:extLst>
          </p:nvPr>
        </p:nvGraphicFramePr>
        <p:xfrm>
          <a:off x="312234" y="2316279"/>
          <a:ext cx="11041566" cy="422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>
            <a:off x="412595" y="2520176"/>
            <a:ext cx="1237785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Docker: Johannes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08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71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Projekt Portfolio</vt:lpstr>
      <vt:lpstr>Einteilung der Aufgaben</vt:lpstr>
      <vt:lpstr>Zustandsautomat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Portfolio</dc:title>
  <dc:creator>Johannes Barth</dc:creator>
  <cp:lastModifiedBy>Johannes Barth</cp:lastModifiedBy>
  <cp:revision>3</cp:revision>
  <dcterms:created xsi:type="dcterms:W3CDTF">2016-09-19T10:10:43Z</dcterms:created>
  <dcterms:modified xsi:type="dcterms:W3CDTF">2016-09-28T09:29:14Z</dcterms:modified>
</cp:coreProperties>
</file>