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8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7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1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F435-8905-4E79-AE46-2E63250C33A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7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avr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Web-App</a:t>
            </a:r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e-DE" dirty="0" err="1" smtClean="0"/>
              <a:t>MeteorJS</a:t>
            </a:r>
            <a:r>
              <a:rPr lang="de-DE" dirty="0"/>
              <a:t> </a:t>
            </a:r>
            <a:r>
              <a:rPr lang="de-DE" dirty="0" smtClean="0"/>
              <a:t>mit </a:t>
            </a:r>
            <a:r>
              <a:rPr lang="de-DE" dirty="0" err="1" smtClean="0"/>
              <a:t>ReactJS</a:t>
            </a:r>
            <a:endParaRPr lang="de-DE" dirty="0" smtClean="0"/>
          </a:p>
          <a:p>
            <a:pPr lvl="1"/>
            <a:r>
              <a:rPr lang="de-DE" dirty="0" smtClean="0"/>
              <a:t>Bootstrap-</a:t>
            </a:r>
            <a:r>
              <a:rPr lang="de-DE" dirty="0" err="1" smtClean="0"/>
              <a:t>react</a:t>
            </a:r>
            <a:endParaRPr lang="de-DE" dirty="0" smtClean="0"/>
          </a:p>
          <a:p>
            <a:pPr lvl="1"/>
            <a:r>
              <a:rPr lang="de-DE" dirty="0" err="1" smtClean="0"/>
              <a:t>ChartJS-react</a:t>
            </a:r>
            <a:r>
              <a:rPr lang="de-DE" dirty="0" smtClean="0"/>
              <a:t> oder </a:t>
            </a:r>
            <a:r>
              <a:rPr lang="de-DE" dirty="0" err="1" smtClean="0"/>
              <a:t>React</a:t>
            </a:r>
            <a:r>
              <a:rPr lang="de-DE" dirty="0" smtClean="0"/>
              <a:t>-Easy-Chart</a:t>
            </a:r>
          </a:p>
          <a:p>
            <a:pPr lvl="1"/>
            <a:endParaRPr lang="de-DE" dirty="0"/>
          </a:p>
          <a:p>
            <a:r>
              <a:rPr lang="de-DE" dirty="0" smtClean="0"/>
              <a:t>Warum Meteor ?</a:t>
            </a:r>
          </a:p>
          <a:p>
            <a:pPr lvl="1"/>
            <a:r>
              <a:rPr lang="en-US" dirty="0" smtClean="0"/>
              <a:t>“Ship </a:t>
            </a:r>
            <a:r>
              <a:rPr lang="en-US" dirty="0"/>
              <a:t>more with less </a:t>
            </a:r>
            <a:r>
              <a:rPr lang="en-US" dirty="0" smtClean="0"/>
              <a:t>code”</a:t>
            </a:r>
          </a:p>
          <a:p>
            <a:pPr lvl="1"/>
            <a:r>
              <a:rPr lang="en-US" dirty="0" smtClean="0"/>
              <a:t>MongoDB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gutem</a:t>
            </a:r>
            <a:r>
              <a:rPr lang="en-US" smtClean="0"/>
              <a:t> Data-Binding</a:t>
            </a:r>
            <a:endParaRPr lang="en-US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561610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482668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561610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</a:t>
            </a:r>
            <a:r>
              <a:rPr lang="de-DE" dirty="0" smtClean="0"/>
              <a:t> mit</a:t>
            </a:r>
          </a:p>
          <a:p>
            <a:pPr lvl="1"/>
            <a:r>
              <a:rPr lang="de-DE" dirty="0" smtClean="0"/>
              <a:t>Maschinenstatus</a:t>
            </a:r>
          </a:p>
          <a:p>
            <a:pPr lvl="1"/>
            <a:r>
              <a:rPr lang="de-DE" dirty="0" smtClean="0"/>
              <a:t>ERP Daten</a:t>
            </a:r>
          </a:p>
          <a:p>
            <a:pPr lvl="1"/>
            <a:r>
              <a:rPr lang="de-DE" dirty="0" smtClean="0"/>
              <a:t>Analysedaten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7975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 Bugs:</a:t>
            </a:r>
          </a:p>
          <a:p>
            <a:pPr lvl="1"/>
            <a:r>
              <a:rPr lang="de-DE" dirty="0" smtClean="0"/>
              <a:t>Hintergrundbild skaliert nicht auf 100% der Höhe</a:t>
            </a:r>
          </a:p>
          <a:p>
            <a:pPr lvl="1"/>
            <a:r>
              <a:rPr lang="de-DE" dirty="0" err="1" smtClean="0"/>
              <a:t>LineCharts</a:t>
            </a:r>
            <a:r>
              <a:rPr lang="de-DE" dirty="0" smtClean="0"/>
              <a:t> aus </a:t>
            </a:r>
            <a:r>
              <a:rPr lang="de-DE" dirty="0" err="1" smtClean="0"/>
              <a:t>React-ChartJS</a:t>
            </a:r>
            <a:r>
              <a:rPr lang="de-DE" dirty="0" smtClean="0"/>
              <a:t> skalieren manchmal falsch (bei gewisser Breite des Fensters)</a:t>
            </a:r>
          </a:p>
          <a:p>
            <a:pPr lvl="1"/>
            <a:r>
              <a:rPr lang="de-DE" dirty="0" smtClean="0"/>
              <a:t>Suche in der </a:t>
            </a:r>
            <a:r>
              <a:rPr lang="de-DE" dirty="0" err="1" smtClean="0"/>
              <a:t>Navbar</a:t>
            </a:r>
            <a:r>
              <a:rPr lang="de-DE" dirty="0" smtClean="0"/>
              <a:t> verschiebt sich „unansehnlich“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6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Favro</a:t>
            </a:r>
            <a:r>
              <a:rPr lang="de-DE" dirty="0" smtClean="0"/>
              <a:t> als Planungstool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http://Favro.com</a:t>
            </a:r>
            <a:endParaRPr lang="de-DE" dirty="0" smtClean="0"/>
          </a:p>
          <a:p>
            <a:r>
              <a:rPr lang="de-DE" dirty="0" smtClean="0"/>
              <a:t>Für Einteilung und Übersicht über Aufgaben</a:t>
            </a:r>
          </a:p>
          <a:p>
            <a:pPr lvl="1"/>
            <a:r>
              <a:rPr lang="de-DE" dirty="0" smtClean="0"/>
              <a:t>Wann wurde etwas fertig</a:t>
            </a:r>
          </a:p>
          <a:p>
            <a:pPr lvl="1"/>
            <a:r>
              <a:rPr lang="de-DE" dirty="0" smtClean="0"/>
              <a:t>Was ist in meiner „</a:t>
            </a:r>
            <a:r>
              <a:rPr lang="de-DE" dirty="0" err="1" smtClean="0"/>
              <a:t>To</a:t>
            </a:r>
            <a:r>
              <a:rPr lang="de-DE" dirty="0" smtClean="0"/>
              <a:t>-Do List“</a:t>
            </a:r>
          </a:p>
          <a:p>
            <a:pPr lvl="1"/>
            <a:r>
              <a:rPr lang="de-DE" dirty="0" smtClean="0"/>
              <a:t>Wo sind Fehler</a:t>
            </a:r>
          </a:p>
          <a:p>
            <a:pPr lvl="1"/>
            <a:r>
              <a:rPr lang="de-DE" smtClean="0"/>
              <a:t>Usw.</a:t>
            </a:r>
            <a:endParaRPr lang="de-DE" dirty="0" smtClean="0"/>
          </a:p>
          <a:p>
            <a:r>
              <a:rPr lang="de-DE" dirty="0" smtClean="0"/>
              <a:t>Grundfunktionen kostenlos</a:t>
            </a:r>
          </a:p>
          <a:p>
            <a:r>
              <a:rPr lang="de-DE" dirty="0" smtClean="0"/>
              <a:t>Anmeldung mit </a:t>
            </a:r>
            <a:r>
              <a:rPr lang="de-DE" dirty="0" err="1" smtClean="0"/>
              <a:t>Github</a:t>
            </a:r>
            <a:r>
              <a:rPr lang="de-DE" dirty="0" smtClean="0"/>
              <a:t>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50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Favro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56" y="1825625"/>
            <a:ext cx="7629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User Interface</vt:lpstr>
      <vt:lpstr>Anforderungen</vt:lpstr>
      <vt:lpstr>Techniken</vt:lpstr>
      <vt:lpstr>Dashboard</vt:lpstr>
      <vt:lpstr>Probleme</vt:lpstr>
      <vt:lpstr>Favro als Planungstool</vt:lpstr>
      <vt:lpstr>Favro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Barth</dc:creator>
  <cp:lastModifiedBy>Johannes Barth</cp:lastModifiedBy>
  <cp:revision>22</cp:revision>
  <dcterms:created xsi:type="dcterms:W3CDTF">2016-09-28T09:29:32Z</dcterms:created>
  <dcterms:modified xsi:type="dcterms:W3CDTF">2016-10-11T20:03:43Z</dcterms:modified>
</cp:coreProperties>
</file>