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9" autoAdjust="0"/>
    <p:restoredTop sz="94660"/>
  </p:normalViewPr>
  <p:slideViewPr>
    <p:cSldViewPr snapToGrid="0">
      <p:cViewPr varScale="1">
        <p:scale>
          <a:sx n="88" d="100"/>
          <a:sy n="88" d="100"/>
        </p:scale>
        <p:origin x="8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F435-8905-4E79-AE46-2E63250C33AB}" type="datetimeFigureOut">
              <a:rPr lang="de-DE" smtClean="0"/>
              <a:t>04.11.2016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072-E024-4A94-93C1-C01E75B4D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84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F435-8905-4E79-AE46-2E63250C33AB}" type="datetimeFigureOut">
              <a:rPr lang="de-DE" smtClean="0"/>
              <a:t>04.11.2016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072-E024-4A94-93C1-C01E75B4D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998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F435-8905-4E79-AE46-2E63250C33AB}" type="datetimeFigureOut">
              <a:rPr lang="de-DE" smtClean="0"/>
              <a:t>04.11.2016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072-E024-4A94-93C1-C01E75B4D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405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F435-8905-4E79-AE46-2E63250C33AB}" type="datetimeFigureOut">
              <a:rPr lang="de-DE" smtClean="0"/>
              <a:t>04.11.2016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072-E024-4A94-93C1-C01E75B4D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8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F435-8905-4E79-AE46-2E63250C33AB}" type="datetimeFigureOut">
              <a:rPr lang="de-DE" smtClean="0"/>
              <a:t>04.11.2016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072-E024-4A94-93C1-C01E75B4D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788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F435-8905-4E79-AE46-2E63250C33AB}" type="datetimeFigureOut">
              <a:rPr lang="de-DE" smtClean="0"/>
              <a:t>04.11.2016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072-E024-4A94-93C1-C01E75B4D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53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F435-8905-4E79-AE46-2E63250C33AB}" type="datetimeFigureOut">
              <a:rPr lang="de-DE" smtClean="0"/>
              <a:t>04.11.2016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072-E024-4A94-93C1-C01E75B4D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47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F435-8905-4E79-AE46-2E63250C33AB}" type="datetimeFigureOut">
              <a:rPr lang="de-DE" smtClean="0"/>
              <a:t>04.11.2016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072-E024-4A94-93C1-C01E75B4D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417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F435-8905-4E79-AE46-2E63250C33AB}" type="datetimeFigureOut">
              <a:rPr lang="de-DE" smtClean="0"/>
              <a:t>04.11.2016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072-E024-4A94-93C1-C01E75B4D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451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F435-8905-4E79-AE46-2E63250C33AB}" type="datetimeFigureOut">
              <a:rPr lang="de-DE" smtClean="0"/>
              <a:t>04.11.2016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072-E024-4A94-93C1-C01E75B4D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61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F435-8905-4E79-AE46-2E63250C33AB}" type="datetimeFigureOut">
              <a:rPr lang="de-DE" smtClean="0"/>
              <a:t>04.11.2016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072-E024-4A94-93C1-C01E75B4D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41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FF435-8905-4E79-AE46-2E63250C33AB}" type="datetimeFigureOut">
              <a:rPr lang="de-DE" smtClean="0"/>
              <a:t>04.11.2016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7D072-E024-4A94-93C1-C01E75B4D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976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favro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User Interface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JA.COM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710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Web-App</a:t>
            </a:r>
          </a:p>
          <a:p>
            <a:r>
              <a:rPr lang="de-DE" dirty="0" smtClean="0"/>
              <a:t>Dashboard mit Übersicht über Daten</a:t>
            </a:r>
          </a:p>
          <a:p>
            <a:pPr lvl="1"/>
            <a:r>
              <a:rPr lang="de-DE" dirty="0" smtClean="0"/>
              <a:t>Gefertigte Stücke mit Spektralanalyse</a:t>
            </a:r>
          </a:p>
          <a:p>
            <a:r>
              <a:rPr lang="de-DE" dirty="0" smtClean="0"/>
              <a:t>Live Überwachung der Maschine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904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03575"/>
          </a:xfrm>
        </p:spPr>
        <p:txBody>
          <a:bodyPr/>
          <a:lstStyle/>
          <a:p>
            <a:r>
              <a:rPr lang="de-DE" dirty="0" err="1" smtClean="0"/>
              <a:t>MeteorJS</a:t>
            </a:r>
            <a:r>
              <a:rPr lang="de-DE" dirty="0"/>
              <a:t> </a:t>
            </a:r>
            <a:r>
              <a:rPr lang="de-DE" dirty="0" smtClean="0"/>
              <a:t>mit </a:t>
            </a:r>
            <a:r>
              <a:rPr lang="de-DE" dirty="0" err="1" smtClean="0"/>
              <a:t>ReactJS</a:t>
            </a:r>
            <a:endParaRPr lang="de-DE" dirty="0" smtClean="0"/>
          </a:p>
          <a:p>
            <a:pPr lvl="1"/>
            <a:r>
              <a:rPr lang="de-DE" dirty="0" smtClean="0"/>
              <a:t>Bootstrap-</a:t>
            </a:r>
            <a:r>
              <a:rPr lang="de-DE" dirty="0" err="1" smtClean="0"/>
              <a:t>react</a:t>
            </a:r>
            <a:endParaRPr lang="de-DE" dirty="0" smtClean="0"/>
          </a:p>
          <a:p>
            <a:pPr lvl="1"/>
            <a:r>
              <a:rPr lang="de-DE" dirty="0" err="1" smtClean="0"/>
              <a:t>ChartJS-react</a:t>
            </a:r>
            <a:r>
              <a:rPr lang="de-DE" dirty="0" smtClean="0"/>
              <a:t> oder </a:t>
            </a:r>
            <a:r>
              <a:rPr lang="de-DE" dirty="0" err="1" smtClean="0"/>
              <a:t>React</a:t>
            </a:r>
            <a:r>
              <a:rPr lang="de-DE" dirty="0" smtClean="0"/>
              <a:t>-Easy-Chart</a:t>
            </a:r>
          </a:p>
          <a:p>
            <a:pPr lvl="1"/>
            <a:endParaRPr lang="de-DE" dirty="0"/>
          </a:p>
          <a:p>
            <a:r>
              <a:rPr lang="de-DE" dirty="0" smtClean="0"/>
              <a:t>Warum Meteor ?</a:t>
            </a:r>
          </a:p>
          <a:p>
            <a:pPr lvl="1"/>
            <a:r>
              <a:rPr lang="en-US" dirty="0" smtClean="0"/>
              <a:t>“Ship </a:t>
            </a:r>
            <a:r>
              <a:rPr lang="en-US" dirty="0"/>
              <a:t>more with less </a:t>
            </a:r>
            <a:r>
              <a:rPr lang="en-US" dirty="0" smtClean="0"/>
              <a:t>code”</a:t>
            </a:r>
          </a:p>
          <a:p>
            <a:pPr lvl="1"/>
            <a:r>
              <a:rPr lang="en-US" dirty="0" smtClean="0"/>
              <a:t>MongoDB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gutem</a:t>
            </a:r>
            <a:r>
              <a:rPr lang="en-US" smtClean="0"/>
              <a:t> Data-Binding</a:t>
            </a:r>
            <a:endParaRPr lang="en-US" dirty="0"/>
          </a:p>
          <a:p>
            <a:pPr marL="457200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</p:txBody>
      </p:sp>
      <p:pic>
        <p:nvPicPr>
          <p:cNvPr id="1026" name="Picture 2" descr="https://d14xs1qewsqjcd.cloudfront.net/assets/og-image-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99" b="28981"/>
          <a:stretch/>
        </p:blipFill>
        <p:spPr bwMode="auto">
          <a:xfrm>
            <a:off x="559996" y="5561610"/>
            <a:ext cx="2412134" cy="101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mashingboxes.com/media/W1siZiIsIjIwMTUvMTAvMjAvMTAvNDQvNTMvNjk3L1JlYWN0XzEuMC5wbmciXV0/React%201.0.png?sha=886b9b43c826ec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596" y="5482668"/>
            <a:ext cx="2343988" cy="109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html5hive.org/wp-content/uploads/2015/11/bootstrap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283" y="5561610"/>
            <a:ext cx="3345517" cy="88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61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Dashboard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Navbar</a:t>
            </a:r>
            <a:r>
              <a:rPr lang="de-DE" dirty="0" smtClean="0"/>
              <a:t> mit</a:t>
            </a:r>
          </a:p>
          <a:p>
            <a:pPr lvl="1"/>
            <a:r>
              <a:rPr lang="de-DE" dirty="0" smtClean="0"/>
              <a:t>Maschinenstatus</a:t>
            </a:r>
          </a:p>
          <a:p>
            <a:pPr lvl="1"/>
            <a:r>
              <a:rPr lang="de-DE" dirty="0" smtClean="0"/>
              <a:t>ERP Daten</a:t>
            </a:r>
          </a:p>
          <a:p>
            <a:pPr lvl="1"/>
            <a:r>
              <a:rPr lang="de-DE" dirty="0" smtClean="0"/>
              <a:t>Analysedaten</a:t>
            </a:r>
          </a:p>
          <a:p>
            <a:pPr marL="457200" lvl="1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979752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Kleine Bugs:</a:t>
            </a:r>
          </a:p>
          <a:p>
            <a:pPr lvl="1"/>
            <a:r>
              <a:rPr lang="de-DE" dirty="0" smtClean="0"/>
              <a:t>Hintergrundbild skaliert nicht auf 100% der Höhe</a:t>
            </a:r>
          </a:p>
          <a:p>
            <a:pPr lvl="1"/>
            <a:r>
              <a:rPr lang="de-DE" dirty="0" err="1" smtClean="0"/>
              <a:t>LineCharts</a:t>
            </a:r>
            <a:r>
              <a:rPr lang="de-DE" dirty="0" smtClean="0"/>
              <a:t> aus </a:t>
            </a:r>
            <a:r>
              <a:rPr lang="de-DE" dirty="0" err="1" smtClean="0"/>
              <a:t>React-ChartJS</a:t>
            </a:r>
            <a:r>
              <a:rPr lang="de-DE" dirty="0" smtClean="0"/>
              <a:t> skalieren manchmal falsch (bei gewisser Breite des Fensters)</a:t>
            </a:r>
          </a:p>
          <a:p>
            <a:pPr lvl="1"/>
            <a:r>
              <a:rPr lang="de-DE" dirty="0" smtClean="0"/>
              <a:t>Suche in der </a:t>
            </a:r>
            <a:r>
              <a:rPr lang="de-DE" dirty="0" err="1" smtClean="0"/>
              <a:t>Navbar</a:t>
            </a:r>
            <a:r>
              <a:rPr lang="de-DE" dirty="0" smtClean="0"/>
              <a:t> verschiebt sich „unansehnlich“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5462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Favro</a:t>
            </a:r>
            <a:r>
              <a:rPr lang="de-DE" dirty="0" smtClean="0"/>
              <a:t> als Planungstool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http://Favro.com</a:t>
            </a:r>
            <a:endParaRPr lang="de-DE" dirty="0" smtClean="0"/>
          </a:p>
          <a:p>
            <a:r>
              <a:rPr lang="de-DE" dirty="0" smtClean="0"/>
              <a:t>Für Einteilung und Übersicht über Aufgaben</a:t>
            </a:r>
          </a:p>
          <a:p>
            <a:pPr lvl="1"/>
            <a:r>
              <a:rPr lang="de-DE" dirty="0" smtClean="0"/>
              <a:t>Wann wurde etwas fertig</a:t>
            </a:r>
          </a:p>
          <a:p>
            <a:pPr lvl="1"/>
            <a:r>
              <a:rPr lang="de-DE" dirty="0" smtClean="0"/>
              <a:t>Was ist in meiner „</a:t>
            </a:r>
            <a:r>
              <a:rPr lang="de-DE" dirty="0" err="1" smtClean="0"/>
              <a:t>To</a:t>
            </a:r>
            <a:r>
              <a:rPr lang="de-DE" dirty="0" smtClean="0"/>
              <a:t>-Do List“</a:t>
            </a:r>
          </a:p>
          <a:p>
            <a:pPr lvl="1"/>
            <a:r>
              <a:rPr lang="de-DE" dirty="0" smtClean="0"/>
              <a:t>Wo sind Fehler</a:t>
            </a:r>
          </a:p>
          <a:p>
            <a:pPr lvl="1"/>
            <a:r>
              <a:rPr lang="de-DE" smtClean="0"/>
              <a:t>Usw.</a:t>
            </a:r>
            <a:endParaRPr lang="de-DE" dirty="0" smtClean="0"/>
          </a:p>
          <a:p>
            <a:r>
              <a:rPr lang="de-DE" dirty="0" smtClean="0"/>
              <a:t>Grundfunktionen kostenlos</a:t>
            </a:r>
          </a:p>
          <a:p>
            <a:r>
              <a:rPr lang="de-DE" dirty="0" smtClean="0"/>
              <a:t>Anmeldung mit </a:t>
            </a:r>
            <a:r>
              <a:rPr lang="de-DE" dirty="0" err="1" smtClean="0"/>
              <a:t>Github</a:t>
            </a:r>
            <a:r>
              <a:rPr lang="de-DE" dirty="0" smtClean="0"/>
              <a:t> möglich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2505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Favro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1056" y="1825625"/>
            <a:ext cx="76298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50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36171" y="305747"/>
            <a:ext cx="9416143" cy="737268"/>
          </a:xfrm>
        </p:spPr>
        <p:txBody>
          <a:bodyPr/>
          <a:lstStyle/>
          <a:p>
            <a:r>
              <a:rPr lang="de-DE" dirty="0" smtClean="0"/>
              <a:t>Aufbau der Collections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936171" y="1988460"/>
            <a:ext cx="2206172" cy="798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Spark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5334000" y="1988460"/>
            <a:ext cx="2206172" cy="798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Maschinen Daten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5284426" y="5849259"/>
            <a:ext cx="2206172" cy="798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Produkt Daten</a:t>
            </a:r>
            <a:endParaRPr lang="de-DE" dirty="0"/>
          </a:p>
        </p:txBody>
      </p:sp>
      <p:cxnSp>
        <p:nvCxnSpPr>
          <p:cNvPr id="14" name="Gerade Verbindung mit Pfeil 13"/>
          <p:cNvCxnSpPr>
            <a:stCxn id="4" idx="3"/>
            <a:endCxn id="6" idx="1"/>
          </p:cNvCxnSpPr>
          <p:nvPr/>
        </p:nvCxnSpPr>
        <p:spPr>
          <a:xfrm>
            <a:off x="3142343" y="2387603"/>
            <a:ext cx="2191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4" idx="3"/>
            <a:endCxn id="8" idx="1"/>
          </p:cNvCxnSpPr>
          <p:nvPr/>
        </p:nvCxnSpPr>
        <p:spPr>
          <a:xfrm>
            <a:off x="3142343" y="2387603"/>
            <a:ext cx="2142083" cy="386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1019426" y="1338832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Mapping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5284426" y="1338832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Mongo DB Collections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>
            <a:off x="5334000" y="2827555"/>
            <a:ext cx="2206172" cy="580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Drilling </a:t>
            </a:r>
            <a:r>
              <a:rPr lang="de-DE" dirty="0" err="1" smtClean="0"/>
              <a:t>Temp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5334000" y="4691698"/>
            <a:ext cx="2206172" cy="580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Milling</a:t>
            </a:r>
            <a:r>
              <a:rPr lang="de-DE" dirty="0" smtClean="0"/>
              <a:t> Speed</a:t>
            </a:r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5334000" y="3448936"/>
            <a:ext cx="2206172" cy="580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Drilling Speed</a:t>
            </a:r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5334000" y="4070317"/>
            <a:ext cx="2206172" cy="580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Milling</a:t>
            </a:r>
            <a:r>
              <a:rPr lang="de-DE" dirty="0" smtClean="0"/>
              <a:t> </a:t>
            </a:r>
            <a:r>
              <a:rPr lang="de-DE" dirty="0" err="1" smtClean="0"/>
              <a:t>Temp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25" name="Abgerundetes Rechteck 24"/>
          <p:cNvSpPr/>
          <p:nvPr/>
        </p:nvSpPr>
        <p:spPr>
          <a:xfrm>
            <a:off x="9358699" y="1988459"/>
            <a:ext cx="2206172" cy="798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Machines Layout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9333912" y="1331071"/>
            <a:ext cx="90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Layouts</a:t>
            </a:r>
            <a:endParaRPr lang="de-DE" dirty="0"/>
          </a:p>
        </p:txBody>
      </p:sp>
      <p:sp>
        <p:nvSpPr>
          <p:cNvPr id="27" name="Abgerundetes Rechteck 26"/>
          <p:cNvSpPr/>
          <p:nvPr/>
        </p:nvSpPr>
        <p:spPr>
          <a:xfrm>
            <a:off x="9333912" y="5849258"/>
            <a:ext cx="2206172" cy="798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Product</a:t>
            </a:r>
            <a:r>
              <a:rPr lang="de-DE" dirty="0" smtClean="0"/>
              <a:t> Layout</a:t>
            </a:r>
            <a:endParaRPr lang="de-DE" dirty="0"/>
          </a:p>
        </p:txBody>
      </p:sp>
      <p:sp>
        <p:nvSpPr>
          <p:cNvPr id="28" name="Abgerundetes Rechteck 27"/>
          <p:cNvSpPr/>
          <p:nvPr/>
        </p:nvSpPr>
        <p:spPr>
          <a:xfrm>
            <a:off x="9333912" y="4873126"/>
            <a:ext cx="2206172" cy="798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Customer Layout</a:t>
            </a:r>
            <a:endParaRPr lang="de-DE" dirty="0"/>
          </a:p>
        </p:txBody>
      </p:sp>
      <p:cxnSp>
        <p:nvCxnSpPr>
          <p:cNvPr id="34" name="Gerade Verbindung mit Pfeil 33"/>
          <p:cNvCxnSpPr>
            <a:stCxn id="8" idx="3"/>
            <a:endCxn id="28" idx="1"/>
          </p:cNvCxnSpPr>
          <p:nvPr/>
        </p:nvCxnSpPr>
        <p:spPr>
          <a:xfrm flipV="1">
            <a:off x="7490598" y="5272269"/>
            <a:ext cx="1843314" cy="976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8" idx="3"/>
            <a:endCxn id="27" idx="1"/>
          </p:cNvCxnSpPr>
          <p:nvPr/>
        </p:nvCxnSpPr>
        <p:spPr>
          <a:xfrm flipV="1">
            <a:off x="7490598" y="6248401"/>
            <a:ext cx="18433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6" idx="3"/>
            <a:endCxn id="25" idx="1"/>
          </p:cNvCxnSpPr>
          <p:nvPr/>
        </p:nvCxnSpPr>
        <p:spPr>
          <a:xfrm flipV="1">
            <a:off x="7540172" y="2387602"/>
            <a:ext cx="18185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4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Breitbild</PresentationFormat>
  <Paragraphs>49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User Interface</vt:lpstr>
      <vt:lpstr>Anforderungen</vt:lpstr>
      <vt:lpstr>Techniken</vt:lpstr>
      <vt:lpstr>Dashboard</vt:lpstr>
      <vt:lpstr>Probleme</vt:lpstr>
      <vt:lpstr>Favro als Planungstool</vt:lpstr>
      <vt:lpstr>Favro</vt:lpstr>
      <vt:lpstr>Aufbau der Collections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Barth</dc:creator>
  <cp:lastModifiedBy>Johannes Barth</cp:lastModifiedBy>
  <cp:revision>26</cp:revision>
  <dcterms:created xsi:type="dcterms:W3CDTF">2016-09-28T09:29:32Z</dcterms:created>
  <dcterms:modified xsi:type="dcterms:W3CDTF">2016-11-04T10:12:57Z</dcterms:modified>
</cp:coreProperties>
</file>