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C73A3-C0F2-445D-9F7F-02DCCB0F953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DCA58D-46B6-419F-AC80-FCA79AA006A7}">
      <dgm:prSet phldrT="[Text]"/>
      <dgm:spPr/>
      <dgm:t>
        <a:bodyPr/>
        <a:lstStyle/>
        <a:p>
          <a:r>
            <a:rPr lang="de-DE" dirty="0"/>
            <a:t>Johannes Barth</a:t>
          </a:r>
        </a:p>
      </dgm:t>
    </dgm:pt>
    <dgm:pt modelId="{C5660B6B-7E01-49E0-A3BA-25FA0241538F}" type="parTrans" cxnId="{08697FA2-ED35-46B9-9F78-D48C11929856}">
      <dgm:prSet/>
      <dgm:spPr/>
      <dgm:t>
        <a:bodyPr/>
        <a:lstStyle/>
        <a:p>
          <a:endParaRPr lang="de-DE"/>
        </a:p>
      </dgm:t>
    </dgm:pt>
    <dgm:pt modelId="{1D1126B8-3D10-4DA4-8350-88F8C449913E}" type="sibTrans" cxnId="{08697FA2-ED35-46B9-9F78-D48C11929856}">
      <dgm:prSet/>
      <dgm:spPr/>
      <dgm:t>
        <a:bodyPr/>
        <a:lstStyle/>
        <a:p>
          <a:endParaRPr lang="de-DE"/>
        </a:p>
      </dgm:t>
    </dgm:pt>
    <dgm:pt modelId="{1AA5D197-CB4C-4AB0-B6DC-5EF48B7AA2E9}">
      <dgm:prSet phldrT="[Text]"/>
      <dgm:spPr/>
      <dgm:t>
        <a:bodyPr/>
        <a:lstStyle/>
        <a:p>
          <a:r>
            <a:rPr lang="de-DE" dirty="0"/>
            <a:t>Gestaltung des User Interface</a:t>
          </a:r>
        </a:p>
      </dgm:t>
    </dgm:pt>
    <dgm:pt modelId="{267FE7F6-D2A5-4421-8D18-3D48B18F04A8}" type="parTrans" cxnId="{F349B1A6-A74D-4171-A573-395A57D870E9}">
      <dgm:prSet/>
      <dgm:spPr/>
      <dgm:t>
        <a:bodyPr/>
        <a:lstStyle/>
        <a:p>
          <a:endParaRPr lang="de-DE"/>
        </a:p>
      </dgm:t>
    </dgm:pt>
    <dgm:pt modelId="{E04BC210-715C-43C0-960B-E4C3A0C1E997}" type="sibTrans" cxnId="{F349B1A6-A74D-4171-A573-395A57D870E9}">
      <dgm:prSet/>
      <dgm:spPr/>
      <dgm:t>
        <a:bodyPr/>
        <a:lstStyle/>
        <a:p>
          <a:endParaRPr lang="de-DE"/>
        </a:p>
      </dgm:t>
    </dgm:pt>
    <dgm:pt modelId="{44E3CFC0-14D7-4F50-A6F6-6F6EA2125F0D}">
      <dgm:prSet phldrT="[Text]"/>
      <dgm:spPr/>
      <dgm:t>
        <a:bodyPr/>
        <a:lstStyle/>
        <a:p>
          <a:r>
            <a:rPr lang="de-DE" dirty="0"/>
            <a:t>Artur Front</a:t>
          </a:r>
        </a:p>
      </dgm:t>
    </dgm:pt>
    <dgm:pt modelId="{E343C445-666C-474F-97E2-2012BC89D48C}" type="parTrans" cxnId="{B6E5EEFC-CE09-4418-834D-93D6E2362A98}">
      <dgm:prSet/>
      <dgm:spPr/>
      <dgm:t>
        <a:bodyPr/>
        <a:lstStyle/>
        <a:p>
          <a:endParaRPr lang="de-DE"/>
        </a:p>
      </dgm:t>
    </dgm:pt>
    <dgm:pt modelId="{55F5F775-1545-49E3-B5EB-C769BF05EE87}" type="sibTrans" cxnId="{B6E5EEFC-CE09-4418-834D-93D6E2362A98}">
      <dgm:prSet/>
      <dgm:spPr/>
      <dgm:t>
        <a:bodyPr/>
        <a:lstStyle/>
        <a:p>
          <a:endParaRPr lang="de-DE"/>
        </a:p>
      </dgm:t>
    </dgm:pt>
    <dgm:pt modelId="{E886AE2B-0274-4628-9532-43352EB7E6D4}">
      <dgm:prSet phldrT="[Text]"/>
      <dgm:spPr/>
      <dgm:t>
        <a:bodyPr/>
        <a:lstStyle/>
        <a:p>
          <a:r>
            <a:rPr lang="de-DE" dirty="0"/>
            <a:t>Kafka anbinden</a:t>
          </a:r>
        </a:p>
      </dgm:t>
    </dgm:pt>
    <dgm:pt modelId="{D95DC605-5030-4FB8-B3AA-A0D63B6328EA}" type="parTrans" cxnId="{2FA74F5C-1ACF-4516-9388-C4E20A7EAD2A}">
      <dgm:prSet/>
      <dgm:spPr/>
      <dgm:t>
        <a:bodyPr/>
        <a:lstStyle/>
        <a:p>
          <a:endParaRPr lang="de-DE"/>
        </a:p>
      </dgm:t>
    </dgm:pt>
    <dgm:pt modelId="{EE228030-ABBA-403A-9CDD-E6338432597C}" type="sibTrans" cxnId="{2FA74F5C-1ACF-4516-9388-C4E20A7EAD2A}">
      <dgm:prSet/>
      <dgm:spPr/>
      <dgm:t>
        <a:bodyPr/>
        <a:lstStyle/>
        <a:p>
          <a:endParaRPr lang="de-DE"/>
        </a:p>
      </dgm:t>
    </dgm:pt>
    <dgm:pt modelId="{56819E7B-51C3-4EAC-81B7-B49C85AD34C1}">
      <dgm:prSet phldrT="[Text]"/>
      <dgm:spPr/>
      <dgm:t>
        <a:bodyPr/>
        <a:lstStyle/>
        <a:p>
          <a:r>
            <a:rPr lang="de-DE" dirty="0"/>
            <a:t>Onur Ali </a:t>
          </a:r>
          <a:r>
            <a:rPr lang="de-DE" dirty="0" err="1"/>
            <a:t>Göl</a:t>
          </a:r>
          <a:endParaRPr lang="de-DE" dirty="0"/>
        </a:p>
      </dgm:t>
    </dgm:pt>
    <dgm:pt modelId="{81E635F6-20AA-4AF4-9BAF-E5441D610C9F}" type="parTrans" cxnId="{8A9DBCB7-1F7C-4DB7-BC03-D650CC43D21D}">
      <dgm:prSet/>
      <dgm:spPr/>
      <dgm:t>
        <a:bodyPr/>
        <a:lstStyle/>
        <a:p>
          <a:endParaRPr lang="de-DE"/>
        </a:p>
      </dgm:t>
    </dgm:pt>
    <dgm:pt modelId="{4FCAF1EC-EF0F-4895-90BE-EFBF36BBCBF2}" type="sibTrans" cxnId="{8A9DBCB7-1F7C-4DB7-BC03-D650CC43D21D}">
      <dgm:prSet/>
      <dgm:spPr/>
      <dgm:t>
        <a:bodyPr/>
        <a:lstStyle/>
        <a:p>
          <a:endParaRPr lang="de-DE"/>
        </a:p>
      </dgm:t>
    </dgm:pt>
    <dgm:pt modelId="{816D2E69-0662-43CF-B4A7-49826262D130}">
      <dgm:prSet phldrT="[Text]"/>
      <dgm:spPr/>
      <dgm:t>
        <a:bodyPr/>
        <a:lstStyle/>
        <a:p>
          <a:r>
            <a:rPr lang="de-DE" dirty="0"/>
            <a:t>Spark anbinden</a:t>
          </a:r>
        </a:p>
      </dgm:t>
    </dgm:pt>
    <dgm:pt modelId="{AFACDA1A-8B69-4927-866B-26C70BD6F4D4}" type="parTrans" cxnId="{01940834-DECA-49E0-8FBB-05CE30B5095C}">
      <dgm:prSet/>
      <dgm:spPr/>
      <dgm:t>
        <a:bodyPr/>
        <a:lstStyle/>
        <a:p>
          <a:endParaRPr lang="de-DE"/>
        </a:p>
      </dgm:t>
    </dgm:pt>
    <dgm:pt modelId="{4B3CDD27-8913-411C-A587-ECA861A6F060}" type="sibTrans" cxnId="{01940834-DECA-49E0-8FBB-05CE30B5095C}">
      <dgm:prSet/>
      <dgm:spPr/>
      <dgm:t>
        <a:bodyPr/>
        <a:lstStyle/>
        <a:p>
          <a:endParaRPr lang="de-DE"/>
        </a:p>
      </dgm:t>
    </dgm:pt>
    <dgm:pt modelId="{3595BD85-2289-4AD3-8846-EF7A610D92C0}">
      <dgm:prSet phldrT="[Text]"/>
      <dgm:spPr/>
      <dgm:t>
        <a:bodyPr/>
        <a:lstStyle/>
        <a:p>
          <a:r>
            <a:rPr lang="de-DE" dirty="0"/>
            <a:t>Miguel Moreno</a:t>
          </a:r>
        </a:p>
      </dgm:t>
    </dgm:pt>
    <dgm:pt modelId="{84EA666F-43BC-4DB1-88FF-5B0F2D5B796A}" type="parTrans" cxnId="{359A1E1E-190E-41F4-BD21-EEDBE0CC1FA2}">
      <dgm:prSet/>
      <dgm:spPr/>
      <dgm:t>
        <a:bodyPr/>
        <a:lstStyle/>
        <a:p>
          <a:endParaRPr lang="de-DE"/>
        </a:p>
      </dgm:t>
    </dgm:pt>
    <dgm:pt modelId="{4F3BB3A4-911F-408F-B191-09BF2EFAF699}" type="sibTrans" cxnId="{359A1E1E-190E-41F4-BD21-EEDBE0CC1FA2}">
      <dgm:prSet/>
      <dgm:spPr/>
      <dgm:t>
        <a:bodyPr/>
        <a:lstStyle/>
        <a:p>
          <a:endParaRPr lang="de-DE"/>
        </a:p>
      </dgm:t>
    </dgm:pt>
    <dgm:pt modelId="{BEABCAF8-749B-490C-A948-8C4A091BAB58}">
      <dgm:prSet phldrT="[Text]"/>
      <dgm:spPr/>
      <dgm:t>
        <a:bodyPr/>
        <a:lstStyle/>
        <a:p>
          <a:r>
            <a:rPr lang="de-DE" dirty="0"/>
            <a:t>Christina Wecker</a:t>
          </a:r>
        </a:p>
      </dgm:t>
    </dgm:pt>
    <dgm:pt modelId="{71F7372D-800F-4D7C-A71F-68E655FC6B9B}" type="parTrans" cxnId="{53E5D9FE-D229-49FE-9EC4-EF4963984191}">
      <dgm:prSet/>
      <dgm:spPr/>
      <dgm:t>
        <a:bodyPr/>
        <a:lstStyle/>
        <a:p>
          <a:endParaRPr lang="de-DE"/>
        </a:p>
      </dgm:t>
    </dgm:pt>
    <dgm:pt modelId="{08F197EB-BEE2-4927-B59D-E33B427C7C03}" type="sibTrans" cxnId="{53E5D9FE-D229-49FE-9EC4-EF4963984191}">
      <dgm:prSet/>
      <dgm:spPr/>
      <dgm:t>
        <a:bodyPr/>
        <a:lstStyle/>
        <a:p>
          <a:endParaRPr lang="de-DE"/>
        </a:p>
      </dgm:t>
    </dgm:pt>
    <dgm:pt modelId="{3F2BE31E-5939-4A94-918E-884946207B59}">
      <dgm:prSet phldrT="[Text]"/>
      <dgm:spPr/>
      <dgm:t>
        <a:bodyPr/>
        <a:lstStyle/>
        <a:p>
          <a:r>
            <a:rPr lang="de-DE" dirty="0"/>
            <a:t>Gestaltung des User Interfaces</a:t>
          </a:r>
        </a:p>
      </dgm:t>
    </dgm:pt>
    <dgm:pt modelId="{7647C289-B276-4FDC-B349-336C7C306C57}" type="parTrans" cxnId="{F125E77A-A258-4522-968A-49D3877FFDDE}">
      <dgm:prSet/>
      <dgm:spPr/>
      <dgm:t>
        <a:bodyPr/>
        <a:lstStyle/>
        <a:p>
          <a:endParaRPr lang="de-DE"/>
        </a:p>
      </dgm:t>
    </dgm:pt>
    <dgm:pt modelId="{E6D1AAE7-5D8F-40F8-9E8A-BA0808AFD280}" type="sibTrans" cxnId="{F125E77A-A258-4522-968A-49D3877FFDDE}">
      <dgm:prSet/>
      <dgm:spPr/>
      <dgm:t>
        <a:bodyPr/>
        <a:lstStyle/>
        <a:p>
          <a:endParaRPr lang="de-DE"/>
        </a:p>
      </dgm:t>
    </dgm:pt>
    <dgm:pt modelId="{1F755D95-D3F1-40C3-A4EC-75B6CAA07766}">
      <dgm:prSet phldrT="[Text]"/>
      <dgm:spPr/>
      <dgm:t>
        <a:bodyPr/>
        <a:lstStyle/>
        <a:p>
          <a:r>
            <a:rPr lang="de-DE" dirty="0"/>
            <a:t>Kafka anbinden</a:t>
          </a:r>
        </a:p>
      </dgm:t>
    </dgm:pt>
    <dgm:pt modelId="{731AF095-6E3E-40C1-A3C9-08BE4BB16AB8}" type="parTrans" cxnId="{863C8B6B-189D-4350-9F54-78962CC3E6B2}">
      <dgm:prSet/>
      <dgm:spPr/>
      <dgm:t>
        <a:bodyPr/>
        <a:lstStyle/>
        <a:p>
          <a:endParaRPr lang="de-DE"/>
        </a:p>
      </dgm:t>
    </dgm:pt>
    <dgm:pt modelId="{D2BB8DC7-856B-401D-8565-61859E2276F3}" type="sibTrans" cxnId="{863C8B6B-189D-4350-9F54-78962CC3E6B2}">
      <dgm:prSet/>
      <dgm:spPr/>
      <dgm:t>
        <a:bodyPr/>
        <a:lstStyle/>
        <a:p>
          <a:endParaRPr lang="de-DE"/>
        </a:p>
      </dgm:t>
    </dgm:pt>
    <dgm:pt modelId="{421AA0E9-0C11-41F0-BC7D-5800D1EFB138}" type="pres">
      <dgm:prSet presAssocID="{622C73A3-C0F2-445D-9F7F-02DCCB0F95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4D8C3E5-5ED9-4CB2-BFF0-6055BD7BB4D2}" type="pres">
      <dgm:prSet presAssocID="{68DCA58D-46B6-419F-AC80-FCA79AA006A7}" presName="linNode" presStyleCnt="0"/>
      <dgm:spPr/>
    </dgm:pt>
    <dgm:pt modelId="{DA2C3FB6-2DE2-41BB-83BD-5241A8A7A3E5}" type="pres">
      <dgm:prSet presAssocID="{68DCA58D-46B6-419F-AC80-FCA79AA006A7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A2466-C0CD-4172-A21F-FAF9A1256884}" type="pres">
      <dgm:prSet presAssocID="{68DCA58D-46B6-419F-AC80-FCA79AA006A7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C928F-11D9-4428-A4D1-ED495FA631FA}" type="pres">
      <dgm:prSet presAssocID="{1D1126B8-3D10-4DA4-8350-88F8C449913E}" presName="sp" presStyleCnt="0"/>
      <dgm:spPr/>
    </dgm:pt>
    <dgm:pt modelId="{AF47746A-E295-4608-A9E1-3D8FAD324601}" type="pres">
      <dgm:prSet presAssocID="{44E3CFC0-14D7-4F50-A6F6-6F6EA2125F0D}" presName="linNode" presStyleCnt="0"/>
      <dgm:spPr/>
    </dgm:pt>
    <dgm:pt modelId="{302B420F-FBAC-43F0-A9C6-773DD04DC3A7}" type="pres">
      <dgm:prSet presAssocID="{44E3CFC0-14D7-4F50-A6F6-6F6EA2125F0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63E8B4-D96D-427C-84CD-E3C6DCF3BBB6}" type="pres">
      <dgm:prSet presAssocID="{44E3CFC0-14D7-4F50-A6F6-6F6EA2125F0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73E918-AAD4-450F-AD46-E6C0CF6240D8}" type="pres">
      <dgm:prSet presAssocID="{55F5F775-1545-49E3-B5EB-C769BF05EE87}" presName="sp" presStyleCnt="0"/>
      <dgm:spPr/>
    </dgm:pt>
    <dgm:pt modelId="{0D27A624-A391-4E82-B927-9A715892BC9A}" type="pres">
      <dgm:prSet presAssocID="{56819E7B-51C3-4EAC-81B7-B49C85AD34C1}" presName="linNode" presStyleCnt="0"/>
      <dgm:spPr/>
    </dgm:pt>
    <dgm:pt modelId="{1C9B43FF-F62E-46FF-AC84-07C99CBC5012}" type="pres">
      <dgm:prSet presAssocID="{56819E7B-51C3-4EAC-81B7-B49C85AD34C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3A411A-9E10-4C4E-9ED8-8460B4A4DCE5}" type="pres">
      <dgm:prSet presAssocID="{56819E7B-51C3-4EAC-81B7-B49C85AD34C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5AA855-21BF-427D-82C9-54F30114DA97}" type="pres">
      <dgm:prSet presAssocID="{4FCAF1EC-EF0F-4895-90BE-EFBF36BBCBF2}" presName="sp" presStyleCnt="0"/>
      <dgm:spPr/>
    </dgm:pt>
    <dgm:pt modelId="{BF83C031-18F3-44AB-A09B-BB79C1C06586}" type="pres">
      <dgm:prSet presAssocID="{3595BD85-2289-4AD3-8846-EF7A610D92C0}" presName="linNode" presStyleCnt="0"/>
      <dgm:spPr/>
    </dgm:pt>
    <dgm:pt modelId="{73B86321-2FAD-4B5F-8DCA-5B9650D3B5BD}" type="pres">
      <dgm:prSet presAssocID="{3595BD85-2289-4AD3-8846-EF7A610D92C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20EDD-2D4F-4D4E-9248-4554355F1A14}" type="pres">
      <dgm:prSet presAssocID="{3595BD85-2289-4AD3-8846-EF7A610D92C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40B72C-441F-4928-A016-0AB43298C358}" type="pres">
      <dgm:prSet presAssocID="{4F3BB3A4-911F-408F-B191-09BF2EFAF699}" presName="sp" presStyleCnt="0"/>
      <dgm:spPr/>
    </dgm:pt>
    <dgm:pt modelId="{D96E2DED-041C-4BFB-BCDF-349CEB8CE133}" type="pres">
      <dgm:prSet presAssocID="{BEABCAF8-749B-490C-A948-8C4A091BAB58}" presName="linNode" presStyleCnt="0"/>
      <dgm:spPr/>
    </dgm:pt>
    <dgm:pt modelId="{B4BA16A1-2764-4D89-968F-0217443D146E}" type="pres">
      <dgm:prSet presAssocID="{BEABCAF8-749B-490C-A948-8C4A091BAB5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794C76-8F91-40BD-9E21-6690A8134985}" type="pres">
      <dgm:prSet presAssocID="{BEABCAF8-749B-490C-A948-8C4A091BAB5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85D0FEC-8107-4768-88E0-ED2DECB19AF3}" type="presOf" srcId="{E886AE2B-0274-4628-9532-43352EB7E6D4}" destId="{5463E8B4-D96D-427C-84CD-E3C6DCF3BBB6}" srcOrd="0" destOrd="0" presId="urn:microsoft.com/office/officeart/2005/8/layout/vList5"/>
    <dgm:cxn modelId="{FB7A652F-4641-4843-A9A3-071CA8014082}" type="presOf" srcId="{68DCA58D-46B6-419F-AC80-FCA79AA006A7}" destId="{DA2C3FB6-2DE2-41BB-83BD-5241A8A7A3E5}" srcOrd="0" destOrd="0" presId="urn:microsoft.com/office/officeart/2005/8/layout/vList5"/>
    <dgm:cxn modelId="{08697FA2-ED35-46B9-9F78-D48C11929856}" srcId="{622C73A3-C0F2-445D-9F7F-02DCCB0F953E}" destId="{68DCA58D-46B6-419F-AC80-FCA79AA006A7}" srcOrd="0" destOrd="0" parTransId="{C5660B6B-7E01-49E0-A3BA-25FA0241538F}" sibTransId="{1D1126B8-3D10-4DA4-8350-88F8C449913E}"/>
    <dgm:cxn modelId="{F349B1A6-A74D-4171-A573-395A57D870E9}" srcId="{68DCA58D-46B6-419F-AC80-FCA79AA006A7}" destId="{1AA5D197-CB4C-4AB0-B6DC-5EF48B7AA2E9}" srcOrd="0" destOrd="0" parTransId="{267FE7F6-D2A5-4421-8D18-3D48B18F04A8}" sibTransId="{E04BC210-715C-43C0-960B-E4C3A0C1E997}"/>
    <dgm:cxn modelId="{A1DB7204-4E21-4211-BABF-B81270798943}" type="presOf" srcId="{56819E7B-51C3-4EAC-81B7-B49C85AD34C1}" destId="{1C9B43FF-F62E-46FF-AC84-07C99CBC5012}" srcOrd="0" destOrd="0" presId="urn:microsoft.com/office/officeart/2005/8/layout/vList5"/>
    <dgm:cxn modelId="{B6E5EEFC-CE09-4418-834D-93D6E2362A98}" srcId="{622C73A3-C0F2-445D-9F7F-02DCCB0F953E}" destId="{44E3CFC0-14D7-4F50-A6F6-6F6EA2125F0D}" srcOrd="1" destOrd="0" parTransId="{E343C445-666C-474F-97E2-2012BC89D48C}" sibTransId="{55F5F775-1545-49E3-B5EB-C769BF05EE87}"/>
    <dgm:cxn modelId="{2FA74F5C-1ACF-4516-9388-C4E20A7EAD2A}" srcId="{44E3CFC0-14D7-4F50-A6F6-6F6EA2125F0D}" destId="{E886AE2B-0274-4628-9532-43352EB7E6D4}" srcOrd="0" destOrd="0" parTransId="{D95DC605-5030-4FB8-B3AA-A0D63B6328EA}" sibTransId="{EE228030-ABBA-403A-9CDD-E6338432597C}"/>
    <dgm:cxn modelId="{DA1D9D69-86C1-4358-9EBC-A967F67BF9A1}" type="presOf" srcId="{44E3CFC0-14D7-4F50-A6F6-6F6EA2125F0D}" destId="{302B420F-FBAC-43F0-A9C6-773DD04DC3A7}" srcOrd="0" destOrd="0" presId="urn:microsoft.com/office/officeart/2005/8/layout/vList5"/>
    <dgm:cxn modelId="{E40CAE73-5C4B-4D01-8CD0-777F80D7C404}" type="presOf" srcId="{816D2E69-0662-43CF-B4A7-49826262D130}" destId="{EF3A411A-9E10-4C4E-9ED8-8460B4A4DCE5}" srcOrd="0" destOrd="0" presId="urn:microsoft.com/office/officeart/2005/8/layout/vList5"/>
    <dgm:cxn modelId="{D5F21E79-287E-47BD-8828-51A1DBA1ED08}" type="presOf" srcId="{1F755D95-D3F1-40C3-A4EC-75B6CAA07766}" destId="{58794C76-8F91-40BD-9E21-6690A8134985}" srcOrd="0" destOrd="0" presId="urn:microsoft.com/office/officeart/2005/8/layout/vList5"/>
    <dgm:cxn modelId="{01940834-DECA-49E0-8FBB-05CE30B5095C}" srcId="{56819E7B-51C3-4EAC-81B7-B49C85AD34C1}" destId="{816D2E69-0662-43CF-B4A7-49826262D130}" srcOrd="0" destOrd="0" parTransId="{AFACDA1A-8B69-4927-866B-26C70BD6F4D4}" sibTransId="{4B3CDD27-8913-411C-A587-ECA861A6F060}"/>
    <dgm:cxn modelId="{8A9DBCB7-1F7C-4DB7-BC03-D650CC43D21D}" srcId="{622C73A3-C0F2-445D-9F7F-02DCCB0F953E}" destId="{56819E7B-51C3-4EAC-81B7-B49C85AD34C1}" srcOrd="2" destOrd="0" parTransId="{81E635F6-20AA-4AF4-9BAF-E5441D610C9F}" sibTransId="{4FCAF1EC-EF0F-4895-90BE-EFBF36BBCBF2}"/>
    <dgm:cxn modelId="{727E7842-271E-43E5-A3E3-096D1B11ACAA}" type="presOf" srcId="{622C73A3-C0F2-445D-9F7F-02DCCB0F953E}" destId="{421AA0E9-0C11-41F0-BC7D-5800D1EFB138}" srcOrd="0" destOrd="0" presId="urn:microsoft.com/office/officeart/2005/8/layout/vList5"/>
    <dgm:cxn modelId="{4DA4E15E-56A0-44F3-8471-8630EA7641B9}" type="presOf" srcId="{3595BD85-2289-4AD3-8846-EF7A610D92C0}" destId="{73B86321-2FAD-4B5F-8DCA-5B9650D3B5BD}" srcOrd="0" destOrd="0" presId="urn:microsoft.com/office/officeart/2005/8/layout/vList5"/>
    <dgm:cxn modelId="{53E5D9FE-D229-49FE-9EC4-EF4963984191}" srcId="{622C73A3-C0F2-445D-9F7F-02DCCB0F953E}" destId="{BEABCAF8-749B-490C-A948-8C4A091BAB58}" srcOrd="4" destOrd="0" parTransId="{71F7372D-800F-4D7C-A71F-68E655FC6B9B}" sibTransId="{08F197EB-BEE2-4927-B59D-E33B427C7C03}"/>
    <dgm:cxn modelId="{863C8B6B-189D-4350-9F54-78962CC3E6B2}" srcId="{BEABCAF8-749B-490C-A948-8C4A091BAB58}" destId="{1F755D95-D3F1-40C3-A4EC-75B6CAA07766}" srcOrd="0" destOrd="0" parTransId="{731AF095-6E3E-40C1-A3C9-08BE4BB16AB8}" sibTransId="{D2BB8DC7-856B-401D-8565-61859E2276F3}"/>
    <dgm:cxn modelId="{F125E77A-A258-4522-968A-49D3877FFDDE}" srcId="{3595BD85-2289-4AD3-8846-EF7A610D92C0}" destId="{3F2BE31E-5939-4A94-918E-884946207B59}" srcOrd="0" destOrd="0" parTransId="{7647C289-B276-4FDC-B349-336C7C306C57}" sibTransId="{E6D1AAE7-5D8F-40F8-9E8A-BA0808AFD280}"/>
    <dgm:cxn modelId="{8A93434E-F6E0-4DAB-BD46-FC99AAFD49D3}" type="presOf" srcId="{BEABCAF8-749B-490C-A948-8C4A091BAB58}" destId="{B4BA16A1-2764-4D89-968F-0217443D146E}" srcOrd="0" destOrd="0" presId="urn:microsoft.com/office/officeart/2005/8/layout/vList5"/>
    <dgm:cxn modelId="{1519E9B2-3BD4-49F4-9001-4591FEE4A8DC}" type="presOf" srcId="{1AA5D197-CB4C-4AB0-B6DC-5EF48B7AA2E9}" destId="{A27A2466-C0CD-4172-A21F-FAF9A1256884}" srcOrd="0" destOrd="0" presId="urn:microsoft.com/office/officeart/2005/8/layout/vList5"/>
    <dgm:cxn modelId="{E9281AEF-9761-462B-BB64-8D2BE679EEA8}" type="presOf" srcId="{3F2BE31E-5939-4A94-918E-884946207B59}" destId="{4F720EDD-2D4F-4D4E-9248-4554355F1A14}" srcOrd="0" destOrd="0" presId="urn:microsoft.com/office/officeart/2005/8/layout/vList5"/>
    <dgm:cxn modelId="{359A1E1E-190E-41F4-BD21-EEDBE0CC1FA2}" srcId="{622C73A3-C0F2-445D-9F7F-02DCCB0F953E}" destId="{3595BD85-2289-4AD3-8846-EF7A610D92C0}" srcOrd="3" destOrd="0" parTransId="{84EA666F-43BC-4DB1-88FF-5B0F2D5B796A}" sibTransId="{4F3BB3A4-911F-408F-B191-09BF2EFAF699}"/>
    <dgm:cxn modelId="{0BEFA626-1179-4954-86E4-93CA12BC3D80}" type="presParOf" srcId="{421AA0E9-0C11-41F0-BC7D-5800D1EFB138}" destId="{A4D8C3E5-5ED9-4CB2-BFF0-6055BD7BB4D2}" srcOrd="0" destOrd="0" presId="urn:microsoft.com/office/officeart/2005/8/layout/vList5"/>
    <dgm:cxn modelId="{3EA2C86F-08F0-478E-838E-39E6BC4D31C3}" type="presParOf" srcId="{A4D8C3E5-5ED9-4CB2-BFF0-6055BD7BB4D2}" destId="{DA2C3FB6-2DE2-41BB-83BD-5241A8A7A3E5}" srcOrd="0" destOrd="0" presId="urn:microsoft.com/office/officeart/2005/8/layout/vList5"/>
    <dgm:cxn modelId="{56E5129A-BA12-41F4-B3D4-A3F192008841}" type="presParOf" srcId="{A4D8C3E5-5ED9-4CB2-BFF0-6055BD7BB4D2}" destId="{A27A2466-C0CD-4172-A21F-FAF9A1256884}" srcOrd="1" destOrd="0" presId="urn:microsoft.com/office/officeart/2005/8/layout/vList5"/>
    <dgm:cxn modelId="{A2C41A41-2BA5-4E05-9470-529D6DB653C6}" type="presParOf" srcId="{421AA0E9-0C11-41F0-BC7D-5800D1EFB138}" destId="{C07C928F-11D9-4428-A4D1-ED495FA631FA}" srcOrd="1" destOrd="0" presId="urn:microsoft.com/office/officeart/2005/8/layout/vList5"/>
    <dgm:cxn modelId="{761B17C8-B35D-436E-8A10-D0B970A9E3A4}" type="presParOf" srcId="{421AA0E9-0C11-41F0-BC7D-5800D1EFB138}" destId="{AF47746A-E295-4608-A9E1-3D8FAD324601}" srcOrd="2" destOrd="0" presId="urn:microsoft.com/office/officeart/2005/8/layout/vList5"/>
    <dgm:cxn modelId="{654ED0A1-D33D-42A6-BF7E-EB43D71852C6}" type="presParOf" srcId="{AF47746A-E295-4608-A9E1-3D8FAD324601}" destId="{302B420F-FBAC-43F0-A9C6-773DD04DC3A7}" srcOrd="0" destOrd="0" presId="urn:microsoft.com/office/officeart/2005/8/layout/vList5"/>
    <dgm:cxn modelId="{E3E01D1A-F488-4206-8B06-09D8B289DC11}" type="presParOf" srcId="{AF47746A-E295-4608-A9E1-3D8FAD324601}" destId="{5463E8B4-D96D-427C-84CD-E3C6DCF3BBB6}" srcOrd="1" destOrd="0" presId="urn:microsoft.com/office/officeart/2005/8/layout/vList5"/>
    <dgm:cxn modelId="{F326655B-B9C9-4C03-9C72-2E57D890F6D0}" type="presParOf" srcId="{421AA0E9-0C11-41F0-BC7D-5800D1EFB138}" destId="{CF73E918-AAD4-450F-AD46-E6C0CF6240D8}" srcOrd="3" destOrd="0" presId="urn:microsoft.com/office/officeart/2005/8/layout/vList5"/>
    <dgm:cxn modelId="{B6DDBE02-FA6C-4134-B02C-46C67CC6A2CA}" type="presParOf" srcId="{421AA0E9-0C11-41F0-BC7D-5800D1EFB138}" destId="{0D27A624-A391-4E82-B927-9A715892BC9A}" srcOrd="4" destOrd="0" presId="urn:microsoft.com/office/officeart/2005/8/layout/vList5"/>
    <dgm:cxn modelId="{AB58D6C7-810B-4DBD-98E2-E6E27C4CB588}" type="presParOf" srcId="{0D27A624-A391-4E82-B927-9A715892BC9A}" destId="{1C9B43FF-F62E-46FF-AC84-07C99CBC5012}" srcOrd="0" destOrd="0" presId="urn:microsoft.com/office/officeart/2005/8/layout/vList5"/>
    <dgm:cxn modelId="{5766AF09-FF99-4B1B-B81E-758A6C1F7A50}" type="presParOf" srcId="{0D27A624-A391-4E82-B927-9A715892BC9A}" destId="{EF3A411A-9E10-4C4E-9ED8-8460B4A4DCE5}" srcOrd="1" destOrd="0" presId="urn:microsoft.com/office/officeart/2005/8/layout/vList5"/>
    <dgm:cxn modelId="{1D7FB8E3-E817-4820-B785-A5CD26169528}" type="presParOf" srcId="{421AA0E9-0C11-41F0-BC7D-5800D1EFB138}" destId="{D55AA855-21BF-427D-82C9-54F30114DA97}" srcOrd="5" destOrd="0" presId="urn:microsoft.com/office/officeart/2005/8/layout/vList5"/>
    <dgm:cxn modelId="{C55DE16B-9E7D-427C-99B6-6D22A66CD2DB}" type="presParOf" srcId="{421AA0E9-0C11-41F0-BC7D-5800D1EFB138}" destId="{BF83C031-18F3-44AB-A09B-BB79C1C06586}" srcOrd="6" destOrd="0" presId="urn:microsoft.com/office/officeart/2005/8/layout/vList5"/>
    <dgm:cxn modelId="{732646FA-378A-4BAF-BD93-119A2B33B2F9}" type="presParOf" srcId="{BF83C031-18F3-44AB-A09B-BB79C1C06586}" destId="{73B86321-2FAD-4B5F-8DCA-5B9650D3B5BD}" srcOrd="0" destOrd="0" presId="urn:microsoft.com/office/officeart/2005/8/layout/vList5"/>
    <dgm:cxn modelId="{EC4AE433-6946-4FBE-840B-DF532CFB030C}" type="presParOf" srcId="{BF83C031-18F3-44AB-A09B-BB79C1C06586}" destId="{4F720EDD-2D4F-4D4E-9248-4554355F1A14}" srcOrd="1" destOrd="0" presId="urn:microsoft.com/office/officeart/2005/8/layout/vList5"/>
    <dgm:cxn modelId="{278A64D9-94FD-42B6-B719-25DE22463083}" type="presParOf" srcId="{421AA0E9-0C11-41F0-BC7D-5800D1EFB138}" destId="{1040B72C-441F-4928-A016-0AB43298C358}" srcOrd="7" destOrd="0" presId="urn:microsoft.com/office/officeart/2005/8/layout/vList5"/>
    <dgm:cxn modelId="{4FECC176-99C1-4982-9D98-CFA1BBCBE869}" type="presParOf" srcId="{421AA0E9-0C11-41F0-BC7D-5800D1EFB138}" destId="{D96E2DED-041C-4BFB-BCDF-349CEB8CE133}" srcOrd="8" destOrd="0" presId="urn:microsoft.com/office/officeart/2005/8/layout/vList5"/>
    <dgm:cxn modelId="{7FE6AC89-0335-40FC-8F6D-7BA8C5E7A758}" type="presParOf" srcId="{D96E2DED-041C-4BFB-BCDF-349CEB8CE133}" destId="{B4BA16A1-2764-4D89-968F-0217443D146E}" srcOrd="0" destOrd="0" presId="urn:microsoft.com/office/officeart/2005/8/layout/vList5"/>
    <dgm:cxn modelId="{66C2FFF0-90B9-4A51-8490-CB2EFB2A9CA1}" type="presParOf" srcId="{D96E2DED-041C-4BFB-BCDF-349CEB8CE133}" destId="{58794C76-8F91-40BD-9E21-6690A81349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8F335-CAAD-43CE-8B72-DCE5BE7B8F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92669A1-DC52-4225-8A9C-40501A9894FF}">
      <dgm:prSet phldrT="[Text]"/>
      <dgm:spPr/>
      <dgm:t>
        <a:bodyPr/>
        <a:lstStyle/>
        <a:p>
          <a:r>
            <a:rPr lang="de-DE" dirty="0"/>
            <a:t>Johannes Barth</a:t>
          </a:r>
        </a:p>
      </dgm:t>
    </dgm:pt>
    <dgm:pt modelId="{381416BE-F31B-4C00-96CA-65A3D4FACF0F}" type="parTrans" cxnId="{836988A2-E6F4-4121-BD41-1268E1CA901D}">
      <dgm:prSet/>
      <dgm:spPr/>
      <dgm:t>
        <a:bodyPr/>
        <a:lstStyle/>
        <a:p>
          <a:endParaRPr lang="de-DE"/>
        </a:p>
      </dgm:t>
    </dgm:pt>
    <dgm:pt modelId="{890A803D-8DC1-4563-98BB-CDCC0D8EC93F}" type="sibTrans" cxnId="{836988A2-E6F4-4121-BD41-1268E1CA901D}">
      <dgm:prSet/>
      <dgm:spPr/>
      <dgm:t>
        <a:bodyPr/>
        <a:lstStyle/>
        <a:p>
          <a:endParaRPr lang="de-DE"/>
        </a:p>
      </dgm:t>
    </dgm:pt>
    <dgm:pt modelId="{A8CAF646-9E92-45D5-AE67-64AEF1911626}">
      <dgm:prSet phldrT="[Text]"/>
      <dgm:spPr/>
      <dgm:t>
        <a:bodyPr/>
        <a:lstStyle/>
        <a:p>
          <a:r>
            <a:rPr lang="de-DE" dirty="0"/>
            <a:t>Gestaltung des User Interfaces</a:t>
          </a:r>
        </a:p>
      </dgm:t>
    </dgm:pt>
    <dgm:pt modelId="{875A8EB2-B69D-40A4-8512-AFD1BE3AEDE5}" type="parTrans" cxnId="{924FC11C-93BA-42C1-AE9D-5999E8864406}">
      <dgm:prSet/>
      <dgm:spPr/>
      <dgm:t>
        <a:bodyPr/>
        <a:lstStyle/>
        <a:p>
          <a:endParaRPr lang="de-DE"/>
        </a:p>
      </dgm:t>
    </dgm:pt>
    <dgm:pt modelId="{0C29878C-A0B1-4508-A705-E6E20F183B9C}" type="sibTrans" cxnId="{924FC11C-93BA-42C1-AE9D-5999E8864406}">
      <dgm:prSet/>
      <dgm:spPr/>
      <dgm:t>
        <a:bodyPr/>
        <a:lstStyle/>
        <a:p>
          <a:endParaRPr lang="de-DE"/>
        </a:p>
      </dgm:t>
    </dgm:pt>
    <dgm:pt modelId="{22981BD3-3B46-4A37-9AE6-85D638FC8D6C}">
      <dgm:prSet phldrT="[Text]"/>
      <dgm:spPr/>
      <dgm:t>
        <a:bodyPr/>
        <a:lstStyle/>
        <a:p>
          <a:r>
            <a:rPr lang="de-DE" dirty="0"/>
            <a:t>Vorplanung des Java Projekts</a:t>
          </a:r>
        </a:p>
      </dgm:t>
    </dgm:pt>
    <dgm:pt modelId="{0073FDF7-F12F-4983-9286-D54ECD5A4A34}" type="parTrans" cxnId="{5E645493-ACAA-4585-912C-C73B6C5A03E0}">
      <dgm:prSet/>
      <dgm:spPr/>
      <dgm:t>
        <a:bodyPr/>
        <a:lstStyle/>
        <a:p>
          <a:endParaRPr lang="de-DE"/>
        </a:p>
      </dgm:t>
    </dgm:pt>
    <dgm:pt modelId="{3994F2C2-7681-47D8-9ECE-FC0CDB12420B}" type="sibTrans" cxnId="{5E645493-ACAA-4585-912C-C73B6C5A03E0}">
      <dgm:prSet/>
      <dgm:spPr/>
      <dgm:t>
        <a:bodyPr/>
        <a:lstStyle/>
        <a:p>
          <a:endParaRPr lang="de-DE"/>
        </a:p>
      </dgm:t>
    </dgm:pt>
    <dgm:pt modelId="{AC6D4063-0053-47C2-BD9B-5D259FF77C01}">
      <dgm:prSet phldrT="[Text]"/>
      <dgm:spPr/>
      <dgm:t>
        <a:bodyPr/>
        <a:lstStyle/>
        <a:p>
          <a:r>
            <a:rPr lang="de-DE" dirty="0"/>
            <a:t>Artur Front</a:t>
          </a:r>
        </a:p>
      </dgm:t>
    </dgm:pt>
    <dgm:pt modelId="{983D3DDB-DE5A-4E45-A89B-DB70C3DEBCB2}" type="parTrans" cxnId="{ED70D336-B68B-461F-81E5-12DD1E844539}">
      <dgm:prSet/>
      <dgm:spPr/>
      <dgm:t>
        <a:bodyPr/>
        <a:lstStyle/>
        <a:p>
          <a:endParaRPr lang="de-DE"/>
        </a:p>
      </dgm:t>
    </dgm:pt>
    <dgm:pt modelId="{35EC904C-B00E-4D70-8762-6E619D9A6E79}" type="sibTrans" cxnId="{ED70D336-B68B-461F-81E5-12DD1E844539}">
      <dgm:prSet/>
      <dgm:spPr/>
      <dgm:t>
        <a:bodyPr/>
        <a:lstStyle/>
        <a:p>
          <a:endParaRPr lang="de-DE"/>
        </a:p>
      </dgm:t>
    </dgm:pt>
    <dgm:pt modelId="{3037BB9F-1747-4E62-913B-7799E8433A8C}">
      <dgm:prSet phldrT="[Text]"/>
      <dgm:spPr/>
      <dgm:t>
        <a:bodyPr/>
        <a:lstStyle/>
        <a:p>
          <a:r>
            <a:rPr lang="de-DE" dirty="0"/>
            <a:t>Product mappen</a:t>
          </a:r>
        </a:p>
      </dgm:t>
    </dgm:pt>
    <dgm:pt modelId="{28633C36-3E77-4172-B013-F953C113C90E}" type="parTrans" cxnId="{709790AE-C2E9-41DC-92AA-2396BF7B2DD9}">
      <dgm:prSet/>
      <dgm:spPr/>
      <dgm:t>
        <a:bodyPr/>
        <a:lstStyle/>
        <a:p>
          <a:endParaRPr lang="de-DE"/>
        </a:p>
      </dgm:t>
    </dgm:pt>
    <dgm:pt modelId="{642023D9-6F03-4A7E-87B3-A1B00970CCE1}" type="sibTrans" cxnId="{709790AE-C2E9-41DC-92AA-2396BF7B2DD9}">
      <dgm:prSet/>
      <dgm:spPr/>
      <dgm:t>
        <a:bodyPr/>
        <a:lstStyle/>
        <a:p>
          <a:endParaRPr lang="de-DE"/>
        </a:p>
      </dgm:t>
    </dgm:pt>
    <dgm:pt modelId="{F7250206-FD98-4542-B7B1-50DA1342A4E2}">
      <dgm:prSet phldrT="[Text]"/>
      <dgm:spPr/>
      <dgm:t>
        <a:bodyPr/>
        <a:lstStyle/>
        <a:p>
          <a:r>
            <a:rPr lang="de-DE" dirty="0"/>
            <a:t>Abschlusspräsentation erstellen</a:t>
          </a:r>
        </a:p>
      </dgm:t>
    </dgm:pt>
    <dgm:pt modelId="{17CCF780-6372-41BA-A5EA-B1D469DFE65D}" type="parTrans" cxnId="{5C95CD17-C9AC-49FB-B15D-9F143C598CD8}">
      <dgm:prSet/>
      <dgm:spPr/>
      <dgm:t>
        <a:bodyPr/>
        <a:lstStyle/>
        <a:p>
          <a:endParaRPr lang="de-DE"/>
        </a:p>
      </dgm:t>
    </dgm:pt>
    <dgm:pt modelId="{0C575BDE-B904-4F39-A080-27D35D291754}" type="sibTrans" cxnId="{5C95CD17-C9AC-49FB-B15D-9F143C598CD8}">
      <dgm:prSet/>
      <dgm:spPr/>
      <dgm:t>
        <a:bodyPr/>
        <a:lstStyle/>
        <a:p>
          <a:endParaRPr lang="de-DE"/>
        </a:p>
      </dgm:t>
    </dgm:pt>
    <dgm:pt modelId="{33C169A9-C186-41E8-B2F4-0B4838577C9E}">
      <dgm:prSet phldrT="[Text]"/>
      <dgm:spPr/>
      <dgm:t>
        <a:bodyPr/>
        <a:lstStyle/>
        <a:p>
          <a:r>
            <a:rPr lang="de-DE" dirty="0"/>
            <a:t>Onur Ali Göl</a:t>
          </a:r>
        </a:p>
      </dgm:t>
    </dgm:pt>
    <dgm:pt modelId="{67EEDC37-BB4F-4241-AAAD-DB2A3E1316BC}" type="parTrans" cxnId="{0C27828C-6975-4D90-85C9-991330C8A935}">
      <dgm:prSet/>
      <dgm:spPr/>
      <dgm:t>
        <a:bodyPr/>
        <a:lstStyle/>
        <a:p>
          <a:endParaRPr lang="de-DE"/>
        </a:p>
      </dgm:t>
    </dgm:pt>
    <dgm:pt modelId="{8618A361-47FE-4DBE-943E-33DA7DAB96FA}" type="sibTrans" cxnId="{0C27828C-6975-4D90-85C9-991330C8A935}">
      <dgm:prSet/>
      <dgm:spPr/>
      <dgm:t>
        <a:bodyPr/>
        <a:lstStyle/>
        <a:p>
          <a:endParaRPr lang="de-DE"/>
        </a:p>
      </dgm:t>
    </dgm:pt>
    <dgm:pt modelId="{E8D02A0A-CB94-4098-9CE5-BD51C727B04F}">
      <dgm:prSet phldrT="[Text]"/>
      <dgm:spPr/>
      <dgm:t>
        <a:bodyPr/>
        <a:lstStyle/>
        <a:p>
          <a:r>
            <a:rPr lang="de-DE" dirty="0"/>
            <a:t>Spark einsetzen</a:t>
          </a:r>
        </a:p>
      </dgm:t>
    </dgm:pt>
    <dgm:pt modelId="{F11C6F45-57DC-49F7-BC7D-6ED424E0BDAA}" type="parTrans" cxnId="{E70244CA-D36D-4F34-8F27-3DE38D4095E0}">
      <dgm:prSet/>
      <dgm:spPr/>
      <dgm:t>
        <a:bodyPr/>
        <a:lstStyle/>
        <a:p>
          <a:endParaRPr lang="de-DE"/>
        </a:p>
      </dgm:t>
    </dgm:pt>
    <dgm:pt modelId="{6D70B7A6-7E34-4B87-9E1C-24873772EDB3}" type="sibTrans" cxnId="{E70244CA-D36D-4F34-8F27-3DE38D4095E0}">
      <dgm:prSet/>
      <dgm:spPr/>
      <dgm:t>
        <a:bodyPr/>
        <a:lstStyle/>
        <a:p>
          <a:endParaRPr lang="de-DE"/>
        </a:p>
      </dgm:t>
    </dgm:pt>
    <dgm:pt modelId="{469C6543-1CBD-4959-B245-D51E65D37D31}">
      <dgm:prSet phldrT="[Text]"/>
      <dgm:spPr/>
      <dgm:t>
        <a:bodyPr/>
        <a:lstStyle/>
        <a:p>
          <a:r>
            <a:rPr lang="de-DE" dirty="0"/>
            <a:t>Dockerfiles erstellen</a:t>
          </a:r>
        </a:p>
      </dgm:t>
    </dgm:pt>
    <dgm:pt modelId="{1FFA6DA1-BF43-45CF-A99D-477D73F0880A}" type="parTrans" cxnId="{4FFFB1DC-3E9A-4D27-ABCE-2D0923FC79AD}">
      <dgm:prSet/>
      <dgm:spPr/>
      <dgm:t>
        <a:bodyPr/>
        <a:lstStyle/>
        <a:p>
          <a:endParaRPr lang="de-DE"/>
        </a:p>
      </dgm:t>
    </dgm:pt>
    <dgm:pt modelId="{10944B4F-CECC-45FD-ADE1-8E4327F89656}" type="sibTrans" cxnId="{4FFFB1DC-3E9A-4D27-ABCE-2D0923FC79AD}">
      <dgm:prSet/>
      <dgm:spPr/>
      <dgm:t>
        <a:bodyPr/>
        <a:lstStyle/>
        <a:p>
          <a:endParaRPr lang="de-DE"/>
        </a:p>
      </dgm:t>
    </dgm:pt>
    <dgm:pt modelId="{51673767-B749-4A45-B9BB-73DCCC91F57F}">
      <dgm:prSet phldrT="[Text]"/>
      <dgm:spPr/>
      <dgm:t>
        <a:bodyPr/>
        <a:lstStyle/>
        <a:p>
          <a:r>
            <a:rPr lang="de-DE" dirty="0"/>
            <a:t>Miguel Moreno</a:t>
          </a:r>
        </a:p>
      </dgm:t>
    </dgm:pt>
    <dgm:pt modelId="{95A81994-7BBE-4314-835A-054CFBAD7CA0}" type="parTrans" cxnId="{CF598FA5-A1E3-4647-A904-26C90642DECA}">
      <dgm:prSet/>
      <dgm:spPr/>
      <dgm:t>
        <a:bodyPr/>
        <a:lstStyle/>
        <a:p>
          <a:endParaRPr lang="de-DE"/>
        </a:p>
      </dgm:t>
    </dgm:pt>
    <dgm:pt modelId="{B3720E21-8CE7-40CB-B3F4-9666017BDC65}" type="sibTrans" cxnId="{CF598FA5-A1E3-4647-A904-26C90642DECA}">
      <dgm:prSet/>
      <dgm:spPr/>
      <dgm:t>
        <a:bodyPr/>
        <a:lstStyle/>
        <a:p>
          <a:endParaRPr lang="de-DE"/>
        </a:p>
      </dgm:t>
    </dgm:pt>
    <dgm:pt modelId="{D86999FA-5517-4C8B-8BB9-0995F13E0156}">
      <dgm:prSet phldrT="[Text]"/>
      <dgm:spPr/>
      <dgm:t>
        <a:bodyPr/>
        <a:lstStyle/>
        <a:p>
          <a:r>
            <a:rPr lang="de-DE" dirty="0"/>
            <a:t>Gestaltung des User Interfaces</a:t>
          </a:r>
        </a:p>
      </dgm:t>
    </dgm:pt>
    <dgm:pt modelId="{6F72DF38-0904-4E29-AF1C-16435D38BB76}" type="parTrans" cxnId="{8838A7DE-158C-43D3-8473-C3C4B59F4280}">
      <dgm:prSet/>
      <dgm:spPr/>
      <dgm:t>
        <a:bodyPr/>
        <a:lstStyle/>
        <a:p>
          <a:endParaRPr lang="de-DE"/>
        </a:p>
      </dgm:t>
    </dgm:pt>
    <dgm:pt modelId="{571CE7D3-1364-4036-B4BA-AD4CB29DD7A8}" type="sibTrans" cxnId="{8838A7DE-158C-43D3-8473-C3C4B59F4280}">
      <dgm:prSet/>
      <dgm:spPr/>
      <dgm:t>
        <a:bodyPr/>
        <a:lstStyle/>
        <a:p>
          <a:endParaRPr lang="de-DE"/>
        </a:p>
      </dgm:t>
    </dgm:pt>
    <dgm:pt modelId="{CBD0D7C0-E872-4503-B798-92731F5484DB}">
      <dgm:prSet phldrT="[Text]"/>
      <dgm:spPr/>
      <dgm:t>
        <a:bodyPr/>
        <a:lstStyle/>
        <a:p>
          <a:r>
            <a:rPr lang="de-DE" dirty="0"/>
            <a:t>Generieren der Statemachine</a:t>
          </a:r>
        </a:p>
      </dgm:t>
    </dgm:pt>
    <dgm:pt modelId="{825D3637-5E03-40E0-ACE9-A7933B7F3BBD}" type="parTrans" cxnId="{63D3A2AC-A9BB-4862-A059-6BAD9EDE4C17}">
      <dgm:prSet/>
      <dgm:spPr/>
      <dgm:t>
        <a:bodyPr/>
        <a:lstStyle/>
        <a:p>
          <a:endParaRPr lang="de-DE"/>
        </a:p>
      </dgm:t>
    </dgm:pt>
    <dgm:pt modelId="{06A931A2-DAB0-456C-B1B3-E00D7697E4F5}" type="sibTrans" cxnId="{63D3A2AC-A9BB-4862-A059-6BAD9EDE4C17}">
      <dgm:prSet/>
      <dgm:spPr/>
      <dgm:t>
        <a:bodyPr/>
        <a:lstStyle/>
        <a:p>
          <a:endParaRPr lang="de-DE"/>
        </a:p>
      </dgm:t>
    </dgm:pt>
    <dgm:pt modelId="{BDBF02C4-DA9C-41EA-AF13-2D31DAFA67AD}">
      <dgm:prSet phldrT="[Text]"/>
      <dgm:spPr/>
      <dgm:t>
        <a:bodyPr/>
        <a:lstStyle/>
        <a:p>
          <a:r>
            <a:rPr lang="de-DE" dirty="0"/>
            <a:t>Christina Wecker</a:t>
          </a:r>
        </a:p>
      </dgm:t>
    </dgm:pt>
    <dgm:pt modelId="{3598A30A-F88F-449D-941A-FFC42E198651}" type="parTrans" cxnId="{D43DB64B-01B4-434E-8A30-5656F4FB50F3}">
      <dgm:prSet/>
      <dgm:spPr/>
      <dgm:t>
        <a:bodyPr/>
        <a:lstStyle/>
        <a:p>
          <a:endParaRPr lang="de-DE"/>
        </a:p>
      </dgm:t>
    </dgm:pt>
    <dgm:pt modelId="{A350CA04-9D5E-4A53-B42C-EDDE49672508}" type="sibTrans" cxnId="{D43DB64B-01B4-434E-8A30-5656F4FB50F3}">
      <dgm:prSet/>
      <dgm:spPr/>
      <dgm:t>
        <a:bodyPr/>
        <a:lstStyle/>
        <a:p>
          <a:endParaRPr lang="de-DE"/>
        </a:p>
      </dgm:t>
    </dgm:pt>
    <dgm:pt modelId="{89AC7B2B-BDF6-4131-B6BA-D97ECC9FAC2F}">
      <dgm:prSet phldrT="[Text]"/>
      <dgm:spPr/>
      <dgm:t>
        <a:bodyPr/>
        <a:lstStyle/>
        <a:p>
          <a:r>
            <a:rPr lang="de-DE" dirty="0"/>
            <a:t>Auslesen der ERP-Dateien</a:t>
          </a:r>
        </a:p>
      </dgm:t>
    </dgm:pt>
    <dgm:pt modelId="{25ECBEC7-1170-48B1-A80F-CD232C02C4BF}" type="parTrans" cxnId="{C403A3F9-9723-4769-BF96-1D2D560A430C}">
      <dgm:prSet/>
      <dgm:spPr/>
      <dgm:t>
        <a:bodyPr/>
        <a:lstStyle/>
        <a:p>
          <a:endParaRPr lang="de-DE"/>
        </a:p>
      </dgm:t>
    </dgm:pt>
    <dgm:pt modelId="{6D531D7C-6F7D-4465-A68D-47FC4588816B}" type="sibTrans" cxnId="{C403A3F9-9723-4769-BF96-1D2D560A430C}">
      <dgm:prSet/>
      <dgm:spPr/>
      <dgm:t>
        <a:bodyPr/>
        <a:lstStyle/>
        <a:p>
          <a:endParaRPr lang="de-DE"/>
        </a:p>
      </dgm:t>
    </dgm:pt>
    <dgm:pt modelId="{FA1D0957-3141-4398-9EE6-8D167CFEBF0A}">
      <dgm:prSet phldrT="[Text]"/>
      <dgm:spPr/>
      <dgm:t>
        <a:bodyPr/>
        <a:lstStyle/>
        <a:p>
          <a:r>
            <a:rPr lang="de-DE" dirty="0"/>
            <a:t>Klassendiagramm</a:t>
          </a:r>
        </a:p>
      </dgm:t>
    </dgm:pt>
    <dgm:pt modelId="{9BD01D85-040F-4568-9934-D5A0C7143A33}" type="parTrans" cxnId="{ACF1E79F-290A-4E59-845D-DC59F0506A7E}">
      <dgm:prSet/>
      <dgm:spPr/>
      <dgm:t>
        <a:bodyPr/>
        <a:lstStyle/>
        <a:p>
          <a:endParaRPr lang="de-DE"/>
        </a:p>
      </dgm:t>
    </dgm:pt>
    <dgm:pt modelId="{8339CED4-5815-4B8D-8FE6-A35A15632454}" type="sibTrans" cxnId="{ACF1E79F-290A-4E59-845D-DC59F0506A7E}">
      <dgm:prSet/>
      <dgm:spPr/>
      <dgm:t>
        <a:bodyPr/>
        <a:lstStyle/>
        <a:p>
          <a:endParaRPr lang="de-DE"/>
        </a:p>
      </dgm:t>
    </dgm:pt>
    <dgm:pt modelId="{DE662EE1-4D0B-40B5-BF1B-9700E610D95D}" type="pres">
      <dgm:prSet presAssocID="{3C68F335-CAAD-43CE-8B72-DCE5BE7B8F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CD57D49-363C-474E-A79E-7DA3EFAA890F}" type="pres">
      <dgm:prSet presAssocID="{792669A1-DC52-4225-8A9C-40501A9894FF}" presName="linNode" presStyleCnt="0"/>
      <dgm:spPr/>
    </dgm:pt>
    <dgm:pt modelId="{DFF944CF-4144-40C7-A0F9-3013D34CDFBA}" type="pres">
      <dgm:prSet presAssocID="{792669A1-DC52-4225-8A9C-40501A9894F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5A252B-AF76-41D0-B642-E684A646DDE3}" type="pres">
      <dgm:prSet presAssocID="{792669A1-DC52-4225-8A9C-40501A9894F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8A0BAF-CD42-43C3-9196-A8F2D3CBD353}" type="pres">
      <dgm:prSet presAssocID="{890A803D-8DC1-4563-98BB-CDCC0D8EC93F}" presName="sp" presStyleCnt="0"/>
      <dgm:spPr/>
    </dgm:pt>
    <dgm:pt modelId="{D77152E0-B56F-441B-95EF-833C619B89D0}" type="pres">
      <dgm:prSet presAssocID="{AC6D4063-0053-47C2-BD9B-5D259FF77C01}" presName="linNode" presStyleCnt="0"/>
      <dgm:spPr/>
    </dgm:pt>
    <dgm:pt modelId="{7A467074-2586-4EA3-8394-F1B33A6AAA52}" type="pres">
      <dgm:prSet presAssocID="{AC6D4063-0053-47C2-BD9B-5D259FF77C0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3FB28F-D69E-4CAA-9E1D-905EE730B7F2}" type="pres">
      <dgm:prSet presAssocID="{AC6D4063-0053-47C2-BD9B-5D259FF77C0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EBE0A8-AE4C-4BF5-BFF8-1489EA7239D8}" type="pres">
      <dgm:prSet presAssocID="{35EC904C-B00E-4D70-8762-6E619D9A6E79}" presName="sp" presStyleCnt="0"/>
      <dgm:spPr/>
    </dgm:pt>
    <dgm:pt modelId="{470B8841-A86E-4E70-BFD3-3BB7184CEF14}" type="pres">
      <dgm:prSet presAssocID="{33C169A9-C186-41E8-B2F4-0B4838577C9E}" presName="linNode" presStyleCnt="0"/>
      <dgm:spPr/>
    </dgm:pt>
    <dgm:pt modelId="{90C7427C-AF26-4DC8-9BA4-E6C2A8C3B013}" type="pres">
      <dgm:prSet presAssocID="{33C169A9-C186-41E8-B2F4-0B4838577C9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1AD72-B23F-40C3-8684-0E7E40AA7315}" type="pres">
      <dgm:prSet presAssocID="{33C169A9-C186-41E8-B2F4-0B4838577C9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7CF9A1-0C4B-4023-A8DE-30E8C9F70EFE}" type="pres">
      <dgm:prSet presAssocID="{8618A361-47FE-4DBE-943E-33DA7DAB96FA}" presName="sp" presStyleCnt="0"/>
      <dgm:spPr/>
    </dgm:pt>
    <dgm:pt modelId="{77D409FC-2749-48C2-9D87-CB88A6B9AB50}" type="pres">
      <dgm:prSet presAssocID="{51673767-B749-4A45-B9BB-73DCCC91F57F}" presName="linNode" presStyleCnt="0"/>
      <dgm:spPr/>
    </dgm:pt>
    <dgm:pt modelId="{DCC642E7-2620-4D71-A5AB-FE1C62C0B286}" type="pres">
      <dgm:prSet presAssocID="{51673767-B749-4A45-B9BB-73DCCC91F57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73906F-49E2-4933-9B4D-EC9AC4D1FDDE}" type="pres">
      <dgm:prSet presAssocID="{51673767-B749-4A45-B9BB-73DCCC91F57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82467-DC25-4440-AAAB-A856CC9DB158}" type="pres">
      <dgm:prSet presAssocID="{B3720E21-8CE7-40CB-B3F4-9666017BDC65}" presName="sp" presStyleCnt="0"/>
      <dgm:spPr/>
    </dgm:pt>
    <dgm:pt modelId="{49437E53-C298-4262-8E79-329BF60E10E6}" type="pres">
      <dgm:prSet presAssocID="{BDBF02C4-DA9C-41EA-AF13-2D31DAFA67AD}" presName="linNode" presStyleCnt="0"/>
      <dgm:spPr/>
    </dgm:pt>
    <dgm:pt modelId="{93FBF39B-2321-410A-B67A-F1CE734111F8}" type="pres">
      <dgm:prSet presAssocID="{BDBF02C4-DA9C-41EA-AF13-2D31DAFA67A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71283-6EEE-4D8F-AAA3-1999B3B89DE9}" type="pres">
      <dgm:prSet presAssocID="{BDBF02C4-DA9C-41EA-AF13-2D31DAFA67A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334632-E4CA-4C91-941D-FE59A427CDE6}" type="presOf" srcId="{3C68F335-CAAD-43CE-8B72-DCE5BE7B8F49}" destId="{DE662EE1-4D0B-40B5-BF1B-9700E610D95D}" srcOrd="0" destOrd="0" presId="urn:microsoft.com/office/officeart/2005/8/layout/vList5"/>
    <dgm:cxn modelId="{D43DB64B-01B4-434E-8A30-5656F4FB50F3}" srcId="{3C68F335-CAAD-43CE-8B72-DCE5BE7B8F49}" destId="{BDBF02C4-DA9C-41EA-AF13-2D31DAFA67AD}" srcOrd="4" destOrd="0" parTransId="{3598A30A-F88F-449D-941A-FFC42E198651}" sibTransId="{A350CA04-9D5E-4A53-B42C-EDDE49672508}"/>
    <dgm:cxn modelId="{836988A2-E6F4-4121-BD41-1268E1CA901D}" srcId="{3C68F335-CAAD-43CE-8B72-DCE5BE7B8F49}" destId="{792669A1-DC52-4225-8A9C-40501A9894FF}" srcOrd="0" destOrd="0" parTransId="{381416BE-F31B-4C00-96CA-65A3D4FACF0F}" sibTransId="{890A803D-8DC1-4563-98BB-CDCC0D8EC93F}"/>
    <dgm:cxn modelId="{0C27828C-6975-4D90-85C9-991330C8A935}" srcId="{3C68F335-CAAD-43CE-8B72-DCE5BE7B8F49}" destId="{33C169A9-C186-41E8-B2F4-0B4838577C9E}" srcOrd="2" destOrd="0" parTransId="{67EEDC37-BB4F-4241-AAAD-DB2A3E1316BC}" sibTransId="{8618A361-47FE-4DBE-943E-33DA7DAB96FA}"/>
    <dgm:cxn modelId="{44E24AA0-43AE-4DE3-8622-77C08DE198C0}" type="presOf" srcId="{CBD0D7C0-E872-4503-B798-92731F5484DB}" destId="{F073906F-49E2-4933-9B4D-EC9AC4D1FDDE}" srcOrd="0" destOrd="1" presId="urn:microsoft.com/office/officeart/2005/8/layout/vList5"/>
    <dgm:cxn modelId="{85774B95-8838-4F82-A165-8E7DF9080623}" type="presOf" srcId="{89AC7B2B-BDF6-4131-B6BA-D97ECC9FAC2F}" destId="{C8371283-6EEE-4D8F-AAA3-1999B3B89DE9}" srcOrd="0" destOrd="0" presId="urn:microsoft.com/office/officeart/2005/8/layout/vList5"/>
    <dgm:cxn modelId="{BF502BCB-F652-4652-B047-85C7D571657B}" type="presOf" srcId="{E8D02A0A-CB94-4098-9CE5-BD51C727B04F}" destId="{5F01AD72-B23F-40C3-8684-0E7E40AA7315}" srcOrd="0" destOrd="0" presId="urn:microsoft.com/office/officeart/2005/8/layout/vList5"/>
    <dgm:cxn modelId="{63D3A2AC-A9BB-4862-A059-6BAD9EDE4C17}" srcId="{51673767-B749-4A45-B9BB-73DCCC91F57F}" destId="{CBD0D7C0-E872-4503-B798-92731F5484DB}" srcOrd="1" destOrd="0" parTransId="{825D3637-5E03-40E0-ACE9-A7933B7F3BBD}" sibTransId="{06A931A2-DAB0-456C-B1B3-E00D7697E4F5}"/>
    <dgm:cxn modelId="{526B360A-A519-4347-B4C8-729FDD2EFFDD}" type="presOf" srcId="{792669A1-DC52-4225-8A9C-40501A9894FF}" destId="{DFF944CF-4144-40C7-A0F9-3013D34CDFBA}" srcOrd="0" destOrd="0" presId="urn:microsoft.com/office/officeart/2005/8/layout/vList5"/>
    <dgm:cxn modelId="{C403A3F9-9723-4769-BF96-1D2D560A430C}" srcId="{BDBF02C4-DA9C-41EA-AF13-2D31DAFA67AD}" destId="{89AC7B2B-BDF6-4131-B6BA-D97ECC9FAC2F}" srcOrd="0" destOrd="0" parTransId="{25ECBEC7-1170-48B1-A80F-CD232C02C4BF}" sibTransId="{6D531D7C-6F7D-4465-A68D-47FC4588816B}"/>
    <dgm:cxn modelId="{709790AE-C2E9-41DC-92AA-2396BF7B2DD9}" srcId="{AC6D4063-0053-47C2-BD9B-5D259FF77C01}" destId="{3037BB9F-1747-4E62-913B-7799E8433A8C}" srcOrd="0" destOrd="0" parTransId="{28633C36-3E77-4172-B013-F953C113C90E}" sibTransId="{642023D9-6F03-4A7E-87B3-A1B00970CCE1}"/>
    <dgm:cxn modelId="{DCC48810-19D6-4D7A-8DC7-3717F7F38D6B}" type="presOf" srcId="{33C169A9-C186-41E8-B2F4-0B4838577C9E}" destId="{90C7427C-AF26-4DC8-9BA4-E6C2A8C3B013}" srcOrd="0" destOrd="0" presId="urn:microsoft.com/office/officeart/2005/8/layout/vList5"/>
    <dgm:cxn modelId="{4FFFB1DC-3E9A-4D27-ABCE-2D0923FC79AD}" srcId="{33C169A9-C186-41E8-B2F4-0B4838577C9E}" destId="{469C6543-1CBD-4959-B245-D51E65D37D31}" srcOrd="1" destOrd="0" parTransId="{1FFA6DA1-BF43-45CF-A99D-477D73F0880A}" sibTransId="{10944B4F-CECC-45FD-ADE1-8E4327F89656}"/>
    <dgm:cxn modelId="{D600746E-5D62-480F-BC92-18B9F4EA8BA9}" type="presOf" srcId="{AC6D4063-0053-47C2-BD9B-5D259FF77C01}" destId="{7A467074-2586-4EA3-8394-F1B33A6AAA52}" srcOrd="0" destOrd="0" presId="urn:microsoft.com/office/officeart/2005/8/layout/vList5"/>
    <dgm:cxn modelId="{8838A7DE-158C-43D3-8473-C3C4B59F4280}" srcId="{51673767-B749-4A45-B9BB-73DCCC91F57F}" destId="{D86999FA-5517-4C8B-8BB9-0995F13E0156}" srcOrd="0" destOrd="0" parTransId="{6F72DF38-0904-4E29-AF1C-16435D38BB76}" sibTransId="{571CE7D3-1364-4036-B4BA-AD4CB29DD7A8}"/>
    <dgm:cxn modelId="{4EB78B96-63C9-4333-8E6E-41C9DB4A2D2B}" type="presOf" srcId="{F7250206-FD98-4542-B7B1-50DA1342A4E2}" destId="{253FB28F-D69E-4CAA-9E1D-905EE730B7F2}" srcOrd="0" destOrd="1" presId="urn:microsoft.com/office/officeart/2005/8/layout/vList5"/>
    <dgm:cxn modelId="{F44DB5B5-9BC6-49B9-865D-8B0DE9AFC6BC}" type="presOf" srcId="{BDBF02C4-DA9C-41EA-AF13-2D31DAFA67AD}" destId="{93FBF39B-2321-410A-B67A-F1CE734111F8}" srcOrd="0" destOrd="0" presId="urn:microsoft.com/office/officeart/2005/8/layout/vList5"/>
    <dgm:cxn modelId="{CF598FA5-A1E3-4647-A904-26C90642DECA}" srcId="{3C68F335-CAAD-43CE-8B72-DCE5BE7B8F49}" destId="{51673767-B749-4A45-B9BB-73DCCC91F57F}" srcOrd="3" destOrd="0" parTransId="{95A81994-7BBE-4314-835A-054CFBAD7CA0}" sibTransId="{B3720E21-8CE7-40CB-B3F4-9666017BDC65}"/>
    <dgm:cxn modelId="{1F1DC9FB-87B2-45E3-9457-400280D91C72}" type="presOf" srcId="{D86999FA-5517-4C8B-8BB9-0995F13E0156}" destId="{F073906F-49E2-4933-9B4D-EC9AC4D1FDDE}" srcOrd="0" destOrd="0" presId="urn:microsoft.com/office/officeart/2005/8/layout/vList5"/>
    <dgm:cxn modelId="{E70244CA-D36D-4F34-8F27-3DE38D4095E0}" srcId="{33C169A9-C186-41E8-B2F4-0B4838577C9E}" destId="{E8D02A0A-CB94-4098-9CE5-BD51C727B04F}" srcOrd="0" destOrd="0" parTransId="{F11C6F45-57DC-49F7-BC7D-6ED424E0BDAA}" sibTransId="{6D70B7A6-7E34-4B87-9E1C-24873772EDB3}"/>
    <dgm:cxn modelId="{ACF1E79F-290A-4E59-845D-DC59F0506A7E}" srcId="{BDBF02C4-DA9C-41EA-AF13-2D31DAFA67AD}" destId="{FA1D0957-3141-4398-9EE6-8D167CFEBF0A}" srcOrd="1" destOrd="0" parTransId="{9BD01D85-040F-4568-9934-D5A0C7143A33}" sibTransId="{8339CED4-5815-4B8D-8FE6-A35A15632454}"/>
    <dgm:cxn modelId="{0DFD5811-81C8-459E-BF09-AB6657EA71D4}" type="presOf" srcId="{FA1D0957-3141-4398-9EE6-8D167CFEBF0A}" destId="{C8371283-6EEE-4D8F-AAA3-1999B3B89DE9}" srcOrd="0" destOrd="1" presId="urn:microsoft.com/office/officeart/2005/8/layout/vList5"/>
    <dgm:cxn modelId="{BD713B44-F10C-4650-925C-AA939FB6F216}" type="presOf" srcId="{51673767-B749-4A45-B9BB-73DCCC91F57F}" destId="{DCC642E7-2620-4D71-A5AB-FE1C62C0B286}" srcOrd="0" destOrd="0" presId="urn:microsoft.com/office/officeart/2005/8/layout/vList5"/>
    <dgm:cxn modelId="{5414A024-338E-4D60-AB90-4FCC9502093E}" type="presOf" srcId="{3037BB9F-1747-4E62-913B-7799E8433A8C}" destId="{253FB28F-D69E-4CAA-9E1D-905EE730B7F2}" srcOrd="0" destOrd="0" presId="urn:microsoft.com/office/officeart/2005/8/layout/vList5"/>
    <dgm:cxn modelId="{ED70D336-B68B-461F-81E5-12DD1E844539}" srcId="{3C68F335-CAAD-43CE-8B72-DCE5BE7B8F49}" destId="{AC6D4063-0053-47C2-BD9B-5D259FF77C01}" srcOrd="1" destOrd="0" parTransId="{983D3DDB-DE5A-4E45-A89B-DB70C3DEBCB2}" sibTransId="{35EC904C-B00E-4D70-8762-6E619D9A6E79}"/>
    <dgm:cxn modelId="{924FC11C-93BA-42C1-AE9D-5999E8864406}" srcId="{792669A1-DC52-4225-8A9C-40501A9894FF}" destId="{A8CAF646-9E92-45D5-AE67-64AEF1911626}" srcOrd="0" destOrd="0" parTransId="{875A8EB2-B69D-40A4-8512-AFD1BE3AEDE5}" sibTransId="{0C29878C-A0B1-4508-A705-E6E20F183B9C}"/>
    <dgm:cxn modelId="{D8725E32-07AC-45C9-82BE-6FC317348B91}" type="presOf" srcId="{22981BD3-3B46-4A37-9AE6-85D638FC8D6C}" destId="{6A5A252B-AF76-41D0-B642-E684A646DDE3}" srcOrd="0" destOrd="1" presId="urn:microsoft.com/office/officeart/2005/8/layout/vList5"/>
    <dgm:cxn modelId="{5C95CD17-C9AC-49FB-B15D-9F143C598CD8}" srcId="{AC6D4063-0053-47C2-BD9B-5D259FF77C01}" destId="{F7250206-FD98-4542-B7B1-50DA1342A4E2}" srcOrd="1" destOrd="0" parTransId="{17CCF780-6372-41BA-A5EA-B1D469DFE65D}" sibTransId="{0C575BDE-B904-4F39-A080-27D35D291754}"/>
    <dgm:cxn modelId="{60E7A084-D040-40CB-B70A-53962120432B}" type="presOf" srcId="{469C6543-1CBD-4959-B245-D51E65D37D31}" destId="{5F01AD72-B23F-40C3-8684-0E7E40AA7315}" srcOrd="0" destOrd="1" presId="urn:microsoft.com/office/officeart/2005/8/layout/vList5"/>
    <dgm:cxn modelId="{5E645493-ACAA-4585-912C-C73B6C5A03E0}" srcId="{792669A1-DC52-4225-8A9C-40501A9894FF}" destId="{22981BD3-3B46-4A37-9AE6-85D638FC8D6C}" srcOrd="1" destOrd="0" parTransId="{0073FDF7-F12F-4983-9286-D54ECD5A4A34}" sibTransId="{3994F2C2-7681-47D8-9ECE-FC0CDB12420B}"/>
    <dgm:cxn modelId="{0E7CD793-DA88-46A7-BDD5-9882E31AB09B}" type="presOf" srcId="{A8CAF646-9E92-45D5-AE67-64AEF1911626}" destId="{6A5A252B-AF76-41D0-B642-E684A646DDE3}" srcOrd="0" destOrd="0" presId="urn:microsoft.com/office/officeart/2005/8/layout/vList5"/>
    <dgm:cxn modelId="{214C6397-AA64-4304-8ADD-3926F1DBD66E}" type="presParOf" srcId="{DE662EE1-4D0B-40B5-BF1B-9700E610D95D}" destId="{BCD57D49-363C-474E-A79E-7DA3EFAA890F}" srcOrd="0" destOrd="0" presId="urn:microsoft.com/office/officeart/2005/8/layout/vList5"/>
    <dgm:cxn modelId="{5007F3AD-0BC4-4A73-8A8C-5A1CC358F56E}" type="presParOf" srcId="{BCD57D49-363C-474E-A79E-7DA3EFAA890F}" destId="{DFF944CF-4144-40C7-A0F9-3013D34CDFBA}" srcOrd="0" destOrd="0" presId="urn:microsoft.com/office/officeart/2005/8/layout/vList5"/>
    <dgm:cxn modelId="{A56BF58D-E488-4C30-A652-0DF1D29B479D}" type="presParOf" srcId="{BCD57D49-363C-474E-A79E-7DA3EFAA890F}" destId="{6A5A252B-AF76-41D0-B642-E684A646DDE3}" srcOrd="1" destOrd="0" presId="urn:microsoft.com/office/officeart/2005/8/layout/vList5"/>
    <dgm:cxn modelId="{6E337C6D-B357-4A7B-9613-0375BEFB53C9}" type="presParOf" srcId="{DE662EE1-4D0B-40B5-BF1B-9700E610D95D}" destId="{788A0BAF-CD42-43C3-9196-A8F2D3CBD353}" srcOrd="1" destOrd="0" presId="urn:microsoft.com/office/officeart/2005/8/layout/vList5"/>
    <dgm:cxn modelId="{3645B44B-B0D7-4F6F-817A-D8CA2EAFF6A5}" type="presParOf" srcId="{DE662EE1-4D0B-40B5-BF1B-9700E610D95D}" destId="{D77152E0-B56F-441B-95EF-833C619B89D0}" srcOrd="2" destOrd="0" presId="urn:microsoft.com/office/officeart/2005/8/layout/vList5"/>
    <dgm:cxn modelId="{A0BF6633-2D5B-4C4A-830E-6DE350138866}" type="presParOf" srcId="{D77152E0-B56F-441B-95EF-833C619B89D0}" destId="{7A467074-2586-4EA3-8394-F1B33A6AAA52}" srcOrd="0" destOrd="0" presId="urn:microsoft.com/office/officeart/2005/8/layout/vList5"/>
    <dgm:cxn modelId="{EA9D9A6C-F5F0-42F2-A348-989113ED5AF1}" type="presParOf" srcId="{D77152E0-B56F-441B-95EF-833C619B89D0}" destId="{253FB28F-D69E-4CAA-9E1D-905EE730B7F2}" srcOrd="1" destOrd="0" presId="urn:microsoft.com/office/officeart/2005/8/layout/vList5"/>
    <dgm:cxn modelId="{F6D6BDEC-A12C-4109-86D5-381EC149D666}" type="presParOf" srcId="{DE662EE1-4D0B-40B5-BF1B-9700E610D95D}" destId="{B2EBE0A8-AE4C-4BF5-BFF8-1489EA7239D8}" srcOrd="3" destOrd="0" presId="urn:microsoft.com/office/officeart/2005/8/layout/vList5"/>
    <dgm:cxn modelId="{3B3F64D7-9773-4409-90C6-7165C7023CB7}" type="presParOf" srcId="{DE662EE1-4D0B-40B5-BF1B-9700E610D95D}" destId="{470B8841-A86E-4E70-BFD3-3BB7184CEF14}" srcOrd="4" destOrd="0" presId="urn:microsoft.com/office/officeart/2005/8/layout/vList5"/>
    <dgm:cxn modelId="{50120931-67D8-4061-A2D5-E0C92DD0FAC2}" type="presParOf" srcId="{470B8841-A86E-4E70-BFD3-3BB7184CEF14}" destId="{90C7427C-AF26-4DC8-9BA4-E6C2A8C3B013}" srcOrd="0" destOrd="0" presId="urn:microsoft.com/office/officeart/2005/8/layout/vList5"/>
    <dgm:cxn modelId="{13B43D85-979F-4A21-880D-10A5E60ABF9D}" type="presParOf" srcId="{470B8841-A86E-4E70-BFD3-3BB7184CEF14}" destId="{5F01AD72-B23F-40C3-8684-0E7E40AA7315}" srcOrd="1" destOrd="0" presId="urn:microsoft.com/office/officeart/2005/8/layout/vList5"/>
    <dgm:cxn modelId="{EBC36098-6A2B-4133-B1CA-0F04E5DEBF83}" type="presParOf" srcId="{DE662EE1-4D0B-40B5-BF1B-9700E610D95D}" destId="{C17CF9A1-0C4B-4023-A8DE-30E8C9F70EFE}" srcOrd="5" destOrd="0" presId="urn:microsoft.com/office/officeart/2005/8/layout/vList5"/>
    <dgm:cxn modelId="{BA93DAD4-66A5-4926-9C8F-49941873D117}" type="presParOf" srcId="{DE662EE1-4D0B-40B5-BF1B-9700E610D95D}" destId="{77D409FC-2749-48C2-9D87-CB88A6B9AB50}" srcOrd="6" destOrd="0" presId="urn:microsoft.com/office/officeart/2005/8/layout/vList5"/>
    <dgm:cxn modelId="{842847D1-25C1-458D-B2A0-027D9ABEC9C5}" type="presParOf" srcId="{77D409FC-2749-48C2-9D87-CB88A6B9AB50}" destId="{DCC642E7-2620-4D71-A5AB-FE1C62C0B286}" srcOrd="0" destOrd="0" presId="urn:microsoft.com/office/officeart/2005/8/layout/vList5"/>
    <dgm:cxn modelId="{A6841365-DDD8-4FC5-90CF-8421F51D9C4A}" type="presParOf" srcId="{77D409FC-2749-48C2-9D87-CB88A6B9AB50}" destId="{F073906F-49E2-4933-9B4D-EC9AC4D1FDDE}" srcOrd="1" destOrd="0" presId="urn:microsoft.com/office/officeart/2005/8/layout/vList5"/>
    <dgm:cxn modelId="{586627FC-2E6F-4F17-B787-D9FEE2FE17F2}" type="presParOf" srcId="{DE662EE1-4D0B-40B5-BF1B-9700E610D95D}" destId="{EF482467-DC25-4440-AAAB-A856CC9DB158}" srcOrd="7" destOrd="0" presId="urn:microsoft.com/office/officeart/2005/8/layout/vList5"/>
    <dgm:cxn modelId="{12537E8B-76EA-483C-BA44-CF8645F168CC}" type="presParOf" srcId="{DE662EE1-4D0B-40B5-BF1B-9700E610D95D}" destId="{49437E53-C298-4262-8E79-329BF60E10E6}" srcOrd="8" destOrd="0" presId="urn:microsoft.com/office/officeart/2005/8/layout/vList5"/>
    <dgm:cxn modelId="{B9684CBA-45DF-4A04-A9F2-EA58E8400C50}" type="presParOf" srcId="{49437E53-C298-4262-8E79-329BF60E10E6}" destId="{93FBF39B-2321-410A-B67A-F1CE734111F8}" srcOrd="0" destOrd="0" presId="urn:microsoft.com/office/officeart/2005/8/layout/vList5"/>
    <dgm:cxn modelId="{50D2128C-A107-467C-9BA3-2CEDAF2940E5}" type="presParOf" srcId="{49437E53-C298-4262-8E79-329BF60E10E6}" destId="{C8371283-6EEE-4D8F-AAA3-1999B3B89D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A2466-C0CD-4172-A21F-FAF9A1256884}">
      <dsp:nvSpPr>
        <dsp:cNvPr id="0" name=""/>
        <dsp:cNvSpPr/>
      </dsp:nvSpPr>
      <dsp:spPr>
        <a:xfrm rot="5400000">
          <a:off x="3098691" y="-1254361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Gestaltung des User Interface</a:t>
          </a:r>
        </a:p>
      </dsp:txBody>
      <dsp:txXfrm rot="-5400000">
        <a:off x="1777937" y="91741"/>
        <a:ext cx="3135427" cy="468570"/>
      </dsp:txXfrm>
    </dsp:sp>
    <dsp:sp modelId="{DA2C3FB6-2DE2-41BB-83BD-5241A8A7A3E5}">
      <dsp:nvSpPr>
        <dsp:cNvPr id="0" name=""/>
        <dsp:cNvSpPr/>
      </dsp:nvSpPr>
      <dsp:spPr>
        <a:xfrm>
          <a:off x="0" y="1484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Johannes Barth</a:t>
          </a:r>
        </a:p>
      </dsp:txBody>
      <dsp:txXfrm>
        <a:off x="31686" y="33170"/>
        <a:ext cx="1714564" cy="585710"/>
      </dsp:txXfrm>
    </dsp:sp>
    <dsp:sp modelId="{5463E8B4-D96D-427C-84CD-E3C6DCF3BBB6}">
      <dsp:nvSpPr>
        <dsp:cNvPr id="0" name=""/>
        <dsp:cNvSpPr/>
      </dsp:nvSpPr>
      <dsp:spPr>
        <a:xfrm rot="5400000">
          <a:off x="3098691" y="-572824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Kafka anbinden</a:t>
          </a:r>
        </a:p>
      </dsp:txBody>
      <dsp:txXfrm rot="-5400000">
        <a:off x="1777937" y="773278"/>
        <a:ext cx="3135427" cy="468570"/>
      </dsp:txXfrm>
    </dsp:sp>
    <dsp:sp modelId="{302B420F-FBAC-43F0-A9C6-773DD04DC3A7}">
      <dsp:nvSpPr>
        <dsp:cNvPr id="0" name=""/>
        <dsp:cNvSpPr/>
      </dsp:nvSpPr>
      <dsp:spPr>
        <a:xfrm>
          <a:off x="0" y="683021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Artur Front</a:t>
          </a:r>
        </a:p>
      </dsp:txBody>
      <dsp:txXfrm>
        <a:off x="31686" y="714707"/>
        <a:ext cx="1714564" cy="585710"/>
      </dsp:txXfrm>
    </dsp:sp>
    <dsp:sp modelId="{EF3A411A-9E10-4C4E-9ED8-8460B4A4DCE5}">
      <dsp:nvSpPr>
        <dsp:cNvPr id="0" name=""/>
        <dsp:cNvSpPr/>
      </dsp:nvSpPr>
      <dsp:spPr>
        <a:xfrm rot="5400000">
          <a:off x="3098691" y="108712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Spark anbinden</a:t>
          </a:r>
        </a:p>
      </dsp:txBody>
      <dsp:txXfrm rot="-5400000">
        <a:off x="1777937" y="1454814"/>
        <a:ext cx="3135427" cy="468570"/>
      </dsp:txXfrm>
    </dsp:sp>
    <dsp:sp modelId="{1C9B43FF-F62E-46FF-AC84-07C99CBC5012}">
      <dsp:nvSpPr>
        <dsp:cNvPr id="0" name=""/>
        <dsp:cNvSpPr/>
      </dsp:nvSpPr>
      <dsp:spPr>
        <a:xfrm>
          <a:off x="0" y="1364558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Onur Ali </a:t>
          </a:r>
          <a:r>
            <a:rPr lang="de-DE" sz="1800" kern="1200" dirty="0" err="1"/>
            <a:t>Göl</a:t>
          </a:r>
          <a:endParaRPr lang="de-DE" sz="1800" kern="1200" dirty="0"/>
        </a:p>
      </dsp:txBody>
      <dsp:txXfrm>
        <a:off x="31686" y="1396244"/>
        <a:ext cx="1714564" cy="585710"/>
      </dsp:txXfrm>
    </dsp:sp>
    <dsp:sp modelId="{4F720EDD-2D4F-4D4E-9248-4554355F1A14}">
      <dsp:nvSpPr>
        <dsp:cNvPr id="0" name=""/>
        <dsp:cNvSpPr/>
      </dsp:nvSpPr>
      <dsp:spPr>
        <a:xfrm rot="5400000">
          <a:off x="3098691" y="790249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Gestaltung des User Interfaces</a:t>
          </a:r>
        </a:p>
      </dsp:txBody>
      <dsp:txXfrm rot="-5400000">
        <a:off x="1777937" y="2136351"/>
        <a:ext cx="3135427" cy="468570"/>
      </dsp:txXfrm>
    </dsp:sp>
    <dsp:sp modelId="{73B86321-2FAD-4B5F-8DCA-5B9650D3B5BD}">
      <dsp:nvSpPr>
        <dsp:cNvPr id="0" name=""/>
        <dsp:cNvSpPr/>
      </dsp:nvSpPr>
      <dsp:spPr>
        <a:xfrm>
          <a:off x="0" y="2046095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Miguel Moreno</a:t>
          </a:r>
        </a:p>
      </dsp:txBody>
      <dsp:txXfrm>
        <a:off x="31686" y="2077781"/>
        <a:ext cx="1714564" cy="585710"/>
      </dsp:txXfrm>
    </dsp:sp>
    <dsp:sp modelId="{58794C76-8F91-40BD-9E21-6690A8134985}">
      <dsp:nvSpPr>
        <dsp:cNvPr id="0" name=""/>
        <dsp:cNvSpPr/>
      </dsp:nvSpPr>
      <dsp:spPr>
        <a:xfrm rot="5400000">
          <a:off x="3098691" y="1471786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Kafka anbinden</a:t>
          </a:r>
        </a:p>
      </dsp:txBody>
      <dsp:txXfrm rot="-5400000">
        <a:off x="1777937" y="2817888"/>
        <a:ext cx="3135427" cy="468570"/>
      </dsp:txXfrm>
    </dsp:sp>
    <dsp:sp modelId="{B4BA16A1-2764-4D89-968F-0217443D146E}">
      <dsp:nvSpPr>
        <dsp:cNvPr id="0" name=""/>
        <dsp:cNvSpPr/>
      </dsp:nvSpPr>
      <dsp:spPr>
        <a:xfrm>
          <a:off x="0" y="2727632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Christina Wecker</a:t>
          </a:r>
        </a:p>
      </dsp:txBody>
      <dsp:txXfrm>
        <a:off x="31686" y="2759318"/>
        <a:ext cx="1714564" cy="585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A252B-AF76-41D0-B642-E684A646DDE3}">
      <dsp:nvSpPr>
        <dsp:cNvPr id="0" name=""/>
        <dsp:cNvSpPr/>
      </dsp:nvSpPr>
      <dsp:spPr>
        <a:xfrm rot="5400000">
          <a:off x="3097611" y="-1253854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Gestaltung des User Interfaces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Vorplanung des Java Projekts</a:t>
          </a:r>
        </a:p>
      </dsp:txBody>
      <dsp:txXfrm rot="-5400000">
        <a:off x="1777364" y="91741"/>
        <a:ext cx="3134412" cy="468570"/>
      </dsp:txXfrm>
    </dsp:sp>
    <dsp:sp modelId="{DFF944CF-4144-40C7-A0F9-3013D34CDFBA}">
      <dsp:nvSpPr>
        <dsp:cNvPr id="0" name=""/>
        <dsp:cNvSpPr/>
      </dsp:nvSpPr>
      <dsp:spPr>
        <a:xfrm>
          <a:off x="0" y="1484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Johannes Barth</a:t>
          </a:r>
        </a:p>
      </dsp:txBody>
      <dsp:txXfrm>
        <a:off x="31686" y="33170"/>
        <a:ext cx="1713993" cy="585710"/>
      </dsp:txXfrm>
    </dsp:sp>
    <dsp:sp modelId="{253FB28F-D69E-4CAA-9E1D-905EE730B7F2}">
      <dsp:nvSpPr>
        <dsp:cNvPr id="0" name=""/>
        <dsp:cNvSpPr/>
      </dsp:nvSpPr>
      <dsp:spPr>
        <a:xfrm rot="5400000">
          <a:off x="3097611" y="-572317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Product mappen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Abschlusspräsentation erstellen</a:t>
          </a:r>
        </a:p>
      </dsp:txBody>
      <dsp:txXfrm rot="-5400000">
        <a:off x="1777364" y="773278"/>
        <a:ext cx="3134412" cy="468570"/>
      </dsp:txXfrm>
    </dsp:sp>
    <dsp:sp modelId="{7A467074-2586-4EA3-8394-F1B33A6AAA52}">
      <dsp:nvSpPr>
        <dsp:cNvPr id="0" name=""/>
        <dsp:cNvSpPr/>
      </dsp:nvSpPr>
      <dsp:spPr>
        <a:xfrm>
          <a:off x="0" y="683021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Artur Front</a:t>
          </a:r>
        </a:p>
      </dsp:txBody>
      <dsp:txXfrm>
        <a:off x="31686" y="714707"/>
        <a:ext cx="1713993" cy="585710"/>
      </dsp:txXfrm>
    </dsp:sp>
    <dsp:sp modelId="{5F01AD72-B23F-40C3-8684-0E7E40AA7315}">
      <dsp:nvSpPr>
        <dsp:cNvPr id="0" name=""/>
        <dsp:cNvSpPr/>
      </dsp:nvSpPr>
      <dsp:spPr>
        <a:xfrm rot="5400000">
          <a:off x="3097611" y="109220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Spark einsetzen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Dockerfiles erstellen</a:t>
          </a:r>
        </a:p>
      </dsp:txBody>
      <dsp:txXfrm rot="-5400000">
        <a:off x="1777364" y="1454815"/>
        <a:ext cx="3134412" cy="468570"/>
      </dsp:txXfrm>
    </dsp:sp>
    <dsp:sp modelId="{90C7427C-AF26-4DC8-9BA4-E6C2A8C3B013}">
      <dsp:nvSpPr>
        <dsp:cNvPr id="0" name=""/>
        <dsp:cNvSpPr/>
      </dsp:nvSpPr>
      <dsp:spPr>
        <a:xfrm>
          <a:off x="0" y="1364558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Onur Ali Göl</a:t>
          </a:r>
        </a:p>
      </dsp:txBody>
      <dsp:txXfrm>
        <a:off x="31686" y="1396244"/>
        <a:ext cx="1713993" cy="585710"/>
      </dsp:txXfrm>
    </dsp:sp>
    <dsp:sp modelId="{F073906F-49E2-4933-9B4D-EC9AC4D1FDDE}">
      <dsp:nvSpPr>
        <dsp:cNvPr id="0" name=""/>
        <dsp:cNvSpPr/>
      </dsp:nvSpPr>
      <dsp:spPr>
        <a:xfrm rot="5400000">
          <a:off x="3097611" y="790757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Gestaltung des User Interfaces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Generieren der Statemachine</a:t>
          </a:r>
        </a:p>
      </dsp:txBody>
      <dsp:txXfrm rot="-5400000">
        <a:off x="1777364" y="2136352"/>
        <a:ext cx="3134412" cy="468570"/>
      </dsp:txXfrm>
    </dsp:sp>
    <dsp:sp modelId="{DCC642E7-2620-4D71-A5AB-FE1C62C0B286}">
      <dsp:nvSpPr>
        <dsp:cNvPr id="0" name=""/>
        <dsp:cNvSpPr/>
      </dsp:nvSpPr>
      <dsp:spPr>
        <a:xfrm>
          <a:off x="0" y="2046095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Miguel Moreno</a:t>
          </a:r>
        </a:p>
      </dsp:txBody>
      <dsp:txXfrm>
        <a:off x="31686" y="2077781"/>
        <a:ext cx="1713993" cy="585710"/>
      </dsp:txXfrm>
    </dsp:sp>
    <dsp:sp modelId="{C8371283-6EEE-4D8F-AAA3-1999B3B89DE9}">
      <dsp:nvSpPr>
        <dsp:cNvPr id="0" name=""/>
        <dsp:cNvSpPr/>
      </dsp:nvSpPr>
      <dsp:spPr>
        <a:xfrm rot="5400000">
          <a:off x="3097611" y="1472294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Auslesen der ERP-Dateien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Klassendiagramm</a:t>
          </a:r>
        </a:p>
      </dsp:txBody>
      <dsp:txXfrm rot="-5400000">
        <a:off x="1777364" y="2817889"/>
        <a:ext cx="3134412" cy="468570"/>
      </dsp:txXfrm>
    </dsp:sp>
    <dsp:sp modelId="{93FBF39B-2321-410A-B67A-F1CE734111F8}">
      <dsp:nvSpPr>
        <dsp:cNvPr id="0" name=""/>
        <dsp:cNvSpPr/>
      </dsp:nvSpPr>
      <dsp:spPr>
        <a:xfrm>
          <a:off x="0" y="2727632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Christina Wecker</a:t>
          </a:r>
        </a:p>
      </dsp:txBody>
      <dsp:txXfrm>
        <a:off x="31686" y="2759318"/>
        <a:ext cx="1713993" cy="58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9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3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4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2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7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3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7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D84315"/>
                </a:solidFill>
                <a:latin typeface="Montserrat" panose="02000505000000020004" pitchFamily="2" charset="0"/>
              </a:rPr>
              <a:t>JA</a:t>
            </a:r>
            <a:r>
              <a:rPr lang="de-DE" dirty="0">
                <a:latin typeface="Montserrat" panose="02000505000000020004" pitchFamily="2" charset="0"/>
              </a:rPr>
              <a:t>.COM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Update 15.11.2016</a:t>
            </a:r>
          </a:p>
        </p:txBody>
      </p:sp>
    </p:spTree>
    <p:extLst>
      <p:ext uri="{BB962C8B-B14F-4D97-AF65-F5344CB8AC3E}">
        <p14:creationId xmlns:p14="http://schemas.microsoft.com/office/powerpoint/2010/main" val="24583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6963" y="286603"/>
            <a:ext cx="10058400" cy="1450757"/>
          </a:xfrm>
        </p:spPr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9010366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Nachher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32442606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43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659219" y="2052083"/>
            <a:ext cx="11047228" cy="39978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Branching</a:t>
            </a:r>
            <a:r>
              <a:rPr lang="de-DE" dirty="0"/>
              <a:t> Modell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001587" y="3136604"/>
            <a:ext cx="10185990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974653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jb_branch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136606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af_branch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5312023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og_branch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7460512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mm_branch</a:t>
            </a:r>
            <a:endParaRPr lang="de-DE" sz="1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9622465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cw_branch</a:t>
            </a:r>
            <a:endParaRPr lang="de-DE" sz="1600" dirty="0"/>
          </a:p>
        </p:txBody>
      </p:sp>
      <p:cxnSp>
        <p:nvCxnSpPr>
          <p:cNvPr id="12" name="Gerade Verbindung mit Pfeil 11"/>
          <p:cNvCxnSpPr>
            <a:stCxn id="5" idx="0"/>
          </p:cNvCxnSpPr>
          <p:nvPr/>
        </p:nvCxnSpPr>
        <p:spPr>
          <a:xfrm flipH="1" flipV="1">
            <a:off x="1757209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0"/>
          </p:cNvCxnSpPr>
          <p:nvPr/>
        </p:nvCxnSpPr>
        <p:spPr>
          <a:xfrm flipH="1" flipV="1">
            <a:off x="3919162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0"/>
            <a:endCxn id="4" idx="2"/>
          </p:cNvCxnSpPr>
          <p:nvPr/>
        </p:nvCxnSpPr>
        <p:spPr>
          <a:xfrm flipV="1">
            <a:off x="6094580" y="4072269"/>
            <a:ext cx="2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</p:cNvCxnSpPr>
          <p:nvPr/>
        </p:nvCxnSpPr>
        <p:spPr>
          <a:xfrm flipH="1" flipV="1">
            <a:off x="8243068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0"/>
          </p:cNvCxnSpPr>
          <p:nvPr/>
        </p:nvCxnSpPr>
        <p:spPr>
          <a:xfrm flipH="1" flipV="1">
            <a:off x="10405021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675875" y="205208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153" y="1846263"/>
            <a:ext cx="920601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Techniken 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1632"/>
          </a:xfrm>
        </p:spPr>
        <p:txBody>
          <a:bodyPr/>
          <a:lstStyle/>
          <a:p>
            <a:r>
              <a:rPr lang="de-DE" dirty="0" err="1"/>
              <a:t>MeteorJS</a:t>
            </a:r>
            <a:r>
              <a:rPr lang="de-DE" dirty="0"/>
              <a:t> mit </a:t>
            </a:r>
            <a:r>
              <a:rPr lang="de-DE" dirty="0" err="1"/>
              <a:t>ReactJS</a:t>
            </a:r>
            <a:endParaRPr lang="de-DE" dirty="0"/>
          </a:p>
          <a:p>
            <a:pPr lvl="1"/>
            <a:r>
              <a:rPr lang="de-DE" dirty="0"/>
              <a:t>Bootstrap-</a:t>
            </a:r>
            <a:r>
              <a:rPr lang="de-DE" dirty="0" err="1"/>
              <a:t>react</a:t>
            </a:r>
            <a:endParaRPr lang="de-DE" dirty="0"/>
          </a:p>
          <a:p>
            <a:pPr lvl="1"/>
            <a:r>
              <a:rPr lang="de-DE" dirty="0" err="1"/>
              <a:t>ChartJS-react</a:t>
            </a:r>
            <a:r>
              <a:rPr lang="de-DE" dirty="0"/>
              <a:t> oder </a:t>
            </a:r>
            <a:r>
              <a:rPr lang="de-DE" dirty="0" err="1"/>
              <a:t>React</a:t>
            </a:r>
            <a:r>
              <a:rPr lang="de-DE" dirty="0"/>
              <a:t>-Easy-Chart</a:t>
            </a:r>
          </a:p>
          <a:p>
            <a:pPr lvl="1"/>
            <a:endParaRPr lang="de-DE" dirty="0"/>
          </a:p>
          <a:p>
            <a:r>
              <a:rPr lang="de-DE" dirty="0"/>
              <a:t>Warum Meteor?</a:t>
            </a:r>
          </a:p>
          <a:p>
            <a:pPr lvl="1"/>
            <a:r>
              <a:rPr lang="en-US" dirty="0"/>
              <a:t>“Ship more with less code”</a:t>
            </a:r>
          </a:p>
          <a:p>
            <a:pPr lvl="1"/>
            <a:r>
              <a:rPr lang="en-US" dirty="0"/>
              <a:t>Full Stack Framework -&gt; MongoDB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https://d14xs1qewsqjcd.cloudfront.net/assets/og-image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9" b="28981"/>
          <a:stretch/>
        </p:blipFill>
        <p:spPr bwMode="auto">
          <a:xfrm>
            <a:off x="559996" y="5087257"/>
            <a:ext cx="2412134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6" y="5008315"/>
            <a:ext cx="2343988" cy="10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5hive.org/wp-content/uploads/2015/11/bootstrap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3" y="5087257"/>
            <a:ext cx="334551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Aufgetretene Probleme / Unsicherheiten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Spark verstehen zum </a:t>
            </a:r>
            <a:r>
              <a:rPr lang="de-DE" dirty="0"/>
              <a:t>Aufbereiten der </a:t>
            </a:r>
            <a:r>
              <a:rPr lang="de-DE" dirty="0" smtClean="0"/>
              <a:t>Daten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Ergebnis: </a:t>
            </a:r>
            <a:r>
              <a:rPr lang="de-DE" dirty="0" smtClean="0"/>
              <a:t>Spark analysiert nicht.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Kleine Routing-Probleme </a:t>
            </a:r>
            <a:r>
              <a:rPr lang="de-DE" dirty="0"/>
              <a:t>im UI</a:t>
            </a:r>
            <a:r>
              <a:rPr lang="de-DE" dirty="0" smtClean="0"/>
              <a:t>.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Products/ Customer können nicht direkt aufgerufen werden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Performance Probleme die App </a:t>
            </a:r>
            <a:r>
              <a:rPr lang="de-DE" smtClean="0"/>
              <a:t>zum </a:t>
            </a:r>
            <a:r>
              <a:rPr lang="de-DE"/>
              <a:t>A</a:t>
            </a:r>
            <a:r>
              <a:rPr lang="de-DE" smtClean="0"/>
              <a:t>bstürzen </a:t>
            </a:r>
            <a:r>
              <a:rPr lang="de-DE" dirty="0" smtClean="0"/>
              <a:t>bringt</a:t>
            </a:r>
          </a:p>
        </p:txBody>
      </p:sp>
    </p:spTree>
    <p:extLst>
      <p:ext uri="{BB962C8B-B14F-4D97-AF65-F5344CB8AC3E}">
        <p14:creationId xmlns:p14="http://schemas.microsoft.com/office/powerpoint/2010/main" val="17870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Vorführen der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9526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84315"/>
      </a:accent1>
      <a:accent2>
        <a:srgbClr val="D84315"/>
      </a:accent2>
      <a:accent3>
        <a:srgbClr val="FFFFFF"/>
      </a:accent3>
      <a:accent4>
        <a:srgbClr val="FFFFFF"/>
      </a:accent4>
      <a:accent5>
        <a:srgbClr val="FFFFFF"/>
      </a:accent5>
      <a:accent6>
        <a:srgbClr val="786C71"/>
      </a:accent6>
      <a:hlink>
        <a:srgbClr val="CCCC00"/>
      </a:hlink>
      <a:folHlink>
        <a:srgbClr val="B2B2B2"/>
      </a:folHlink>
    </a:clrScheme>
    <a:fontScheme name="Montserra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Session2</Template>
  <TotalTime>0</TotalTime>
  <Words>116</Words>
  <Application>Microsoft Office PowerPoint</Application>
  <PresentationFormat>Breitbild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Montserrat</vt:lpstr>
      <vt:lpstr>Rückblick</vt:lpstr>
      <vt:lpstr>JA.COM</vt:lpstr>
      <vt:lpstr>Aufgaben</vt:lpstr>
      <vt:lpstr>Branching Modell</vt:lpstr>
      <vt:lpstr>Übersicht</vt:lpstr>
      <vt:lpstr>Techniken UI</vt:lpstr>
      <vt:lpstr>Aufgetretene Probleme / Unsicherheiten</vt:lpstr>
      <vt:lpstr>Vorführen der Ergebnisse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JA.COM</dc:title>
  <dc:creator>Artur Front</dc:creator>
  <cp:lastModifiedBy>Johannes Barth</cp:lastModifiedBy>
  <cp:revision>16</cp:revision>
  <dcterms:created xsi:type="dcterms:W3CDTF">2016-11-14T14:34:57Z</dcterms:created>
  <dcterms:modified xsi:type="dcterms:W3CDTF">2016-11-15T10:45:02Z</dcterms:modified>
</cp:coreProperties>
</file>