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5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6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1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6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1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3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8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3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4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733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JA</a:t>
            </a:r>
            <a:r>
              <a:rPr lang="de-DE" dirty="0" smtClean="0"/>
              <a:t>.COM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Update 18.10.2016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2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	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39" y="1846263"/>
            <a:ext cx="8991648" cy="4022725"/>
          </a:xfrm>
        </p:spPr>
      </p:pic>
    </p:spTree>
    <p:extLst>
      <p:ext uri="{BB962C8B-B14F-4D97-AF65-F5344CB8AC3E}">
        <p14:creationId xmlns:p14="http://schemas.microsoft.com/office/powerpoint/2010/main" val="14854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Navbar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Startseite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Charts für Maschinenstatus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5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Die zwei letzten Layouts</a:t>
            </a:r>
          </a:p>
          <a:p>
            <a:pPr lvl="1"/>
            <a:r>
              <a:rPr lang="de-DE" dirty="0" smtClean="0"/>
              <a:t>Kunden Layout</a:t>
            </a:r>
          </a:p>
          <a:p>
            <a:pPr lvl="1"/>
            <a:r>
              <a:rPr lang="de-DE" dirty="0" smtClean="0"/>
              <a:t>Produkt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mtClean="0"/>
              <a:t> Testdaten </a:t>
            </a:r>
            <a:r>
              <a:rPr lang="de-DE" dirty="0" smtClean="0"/>
              <a:t>einspielen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1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Benutzerdefiniert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0000"/>
      </a:accent1>
      <a:accent2>
        <a:srgbClr val="FF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786C71"/>
      </a:accent6>
      <a:hlink>
        <a:srgbClr val="CCCC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Rückblick</vt:lpstr>
      <vt:lpstr>JA.COM</vt:lpstr>
      <vt:lpstr>Übersicht </vt:lpstr>
      <vt:lpstr>UI </vt:lpstr>
      <vt:lpstr>Ausblick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Miguel Moreno</dc:creator>
  <cp:lastModifiedBy>Miguel Moreno</cp:lastModifiedBy>
  <cp:revision>7</cp:revision>
  <dcterms:created xsi:type="dcterms:W3CDTF">2016-10-18T13:00:50Z</dcterms:created>
  <dcterms:modified xsi:type="dcterms:W3CDTF">2016-10-18T15:15:19Z</dcterms:modified>
</cp:coreProperties>
</file>