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6"/>
  </p:notesMasterIdLst>
  <p:sldIdLst>
    <p:sldId id="256" r:id="rId5"/>
  </p:sldIdLst>
  <p:sldSz cx="12801600" cy="96012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E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E1D4F-8BEE-4D75-B0DE-E6279C9720F3}" v="65" dt="2021-11-01T19:19:37.9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6" autoAdjust="0"/>
  </p:normalViewPr>
  <p:slideViewPr>
    <p:cSldViewPr snapToGrid="0">
      <p:cViewPr>
        <p:scale>
          <a:sx n="125" d="100"/>
          <a:sy n="125"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ühler Pascal Simon (buehlpa1)" userId="b6cfa9bb-2a97-450f-9e52-6528276f5df9" providerId="ADAL" clId="{F184AA47-319D-426D-8936-9FB8CCEE0E54}"/>
    <pc:docChg chg="custSel addSld delSld modSld">
      <pc:chgData name="Bühler Pascal Simon (buehlpa1)" userId="b6cfa9bb-2a97-450f-9e52-6528276f5df9" providerId="ADAL" clId="{F184AA47-319D-426D-8936-9FB8CCEE0E54}" dt="2021-10-21T12:57:15.850" v="1895" actId="1076"/>
      <pc:docMkLst>
        <pc:docMk/>
      </pc:docMkLst>
      <pc:sldChg chg="addSp delSp modSp new mod setBg">
        <pc:chgData name="Bühler Pascal Simon (buehlpa1)" userId="b6cfa9bb-2a97-450f-9e52-6528276f5df9" providerId="ADAL" clId="{F184AA47-319D-426D-8936-9FB8CCEE0E54}" dt="2021-10-21T12:57:15.850" v="1895" actId="1076"/>
        <pc:sldMkLst>
          <pc:docMk/>
          <pc:sldMk cId="1307332463" sldId="256"/>
        </pc:sldMkLst>
        <pc:spChg chg="del">
          <ac:chgData name="Bühler Pascal Simon (buehlpa1)" userId="b6cfa9bb-2a97-450f-9e52-6528276f5df9" providerId="ADAL" clId="{F184AA47-319D-426D-8936-9FB8CCEE0E54}" dt="2021-10-14T13:21:51.405" v="1" actId="478"/>
          <ac:spMkLst>
            <pc:docMk/>
            <pc:sldMk cId="1307332463" sldId="256"/>
            <ac:spMk id="2" creationId="{D9DC894E-2D55-4E60-BCD9-A46FD2717517}"/>
          </ac:spMkLst>
        </pc:spChg>
        <pc:spChg chg="del">
          <ac:chgData name="Bühler Pascal Simon (buehlpa1)" userId="b6cfa9bb-2a97-450f-9e52-6528276f5df9" providerId="ADAL" clId="{F184AA47-319D-426D-8936-9FB8CCEE0E54}" dt="2021-10-14T13:21:51.405" v="1" actId="478"/>
          <ac:spMkLst>
            <pc:docMk/>
            <pc:sldMk cId="1307332463" sldId="256"/>
            <ac:spMk id="3" creationId="{C8DBB2E8-351C-480C-952E-DFE744E1EE39}"/>
          </ac:spMkLst>
        </pc:spChg>
        <pc:spChg chg="add mod">
          <ac:chgData name="Bühler Pascal Simon (buehlpa1)" userId="b6cfa9bb-2a97-450f-9e52-6528276f5df9" providerId="ADAL" clId="{F184AA47-319D-426D-8936-9FB8CCEE0E54}" dt="2021-10-14T13:40:25.146" v="408" actId="1076"/>
          <ac:spMkLst>
            <pc:docMk/>
            <pc:sldMk cId="1307332463" sldId="256"/>
            <ac:spMk id="4" creationId="{6A0ED38B-AD53-4E17-B247-721EE518970D}"/>
          </ac:spMkLst>
        </pc:spChg>
        <pc:spChg chg="add mod">
          <ac:chgData name="Bühler Pascal Simon (buehlpa1)" userId="b6cfa9bb-2a97-450f-9e52-6528276f5df9" providerId="ADAL" clId="{F184AA47-319D-426D-8936-9FB8CCEE0E54}" dt="2021-10-14T15:44:33.846" v="1362" actId="1076"/>
          <ac:spMkLst>
            <pc:docMk/>
            <pc:sldMk cId="1307332463" sldId="256"/>
            <ac:spMk id="9" creationId="{A0F557DA-F9A1-428C-B002-A210C3B26C26}"/>
          </ac:spMkLst>
        </pc:spChg>
        <pc:spChg chg="add mod">
          <ac:chgData name="Bühler Pascal Simon (buehlpa1)" userId="b6cfa9bb-2a97-450f-9e52-6528276f5df9" providerId="ADAL" clId="{F184AA47-319D-426D-8936-9FB8CCEE0E54}" dt="2021-10-21T09:34:32.040" v="1766" actId="1076"/>
          <ac:spMkLst>
            <pc:docMk/>
            <pc:sldMk cId="1307332463" sldId="256"/>
            <ac:spMk id="11" creationId="{EF77BDA8-050E-492E-8401-ECCC840B457E}"/>
          </ac:spMkLst>
        </pc:spChg>
        <pc:spChg chg="add mod">
          <ac:chgData name="Bühler Pascal Simon (buehlpa1)" userId="b6cfa9bb-2a97-450f-9e52-6528276f5df9" providerId="ADAL" clId="{F184AA47-319D-426D-8936-9FB8CCEE0E54}" dt="2021-10-21T09:34:34.903" v="1767" actId="1076"/>
          <ac:spMkLst>
            <pc:docMk/>
            <pc:sldMk cId="1307332463" sldId="256"/>
            <ac:spMk id="12" creationId="{ABF2204F-BB7C-489A-BB42-1EE82A0E996A}"/>
          </ac:spMkLst>
        </pc:spChg>
        <pc:graphicFrameChg chg="add del mod modGraphic">
          <ac:chgData name="Bühler Pascal Simon (buehlpa1)" userId="b6cfa9bb-2a97-450f-9e52-6528276f5df9" providerId="ADAL" clId="{F184AA47-319D-426D-8936-9FB8CCEE0E54}" dt="2021-10-14T13:51:45.197" v="465" actId="478"/>
          <ac:graphicFrameMkLst>
            <pc:docMk/>
            <pc:sldMk cId="1307332463" sldId="256"/>
            <ac:graphicFrameMk id="10" creationId="{F5BA2F2B-73F3-4FEF-BE11-A6386B7B023C}"/>
          </ac:graphicFrameMkLst>
        </pc:graphicFrameChg>
        <pc:picChg chg="add del mod">
          <ac:chgData name="Bühler Pascal Simon (buehlpa1)" userId="b6cfa9bb-2a97-450f-9e52-6528276f5df9" providerId="ADAL" clId="{F184AA47-319D-426D-8936-9FB8CCEE0E54}" dt="2021-10-18T09:41:30.706" v="1410" actId="478"/>
          <ac:picMkLst>
            <pc:docMk/>
            <pc:sldMk cId="1307332463" sldId="256"/>
            <ac:picMk id="3" creationId="{285D9EC6-008A-4F28-A2DD-130545DCEF59}"/>
          </ac:picMkLst>
        </pc:picChg>
        <pc:picChg chg="add mod">
          <ac:chgData name="Bühler Pascal Simon (buehlpa1)" userId="b6cfa9bb-2a97-450f-9e52-6528276f5df9" providerId="ADAL" clId="{F184AA47-319D-426D-8936-9FB8CCEE0E54}" dt="2021-10-21T12:55:09.260" v="1891" actId="1076"/>
          <ac:picMkLst>
            <pc:docMk/>
            <pc:sldMk cId="1307332463" sldId="256"/>
            <ac:picMk id="3" creationId="{49E1A420-3A40-4A41-96F0-0347DDFD05E7}"/>
          </ac:picMkLst>
        </pc:picChg>
        <pc:picChg chg="add del mod">
          <ac:chgData name="Bühler Pascal Simon (buehlpa1)" userId="b6cfa9bb-2a97-450f-9e52-6528276f5df9" providerId="ADAL" clId="{F184AA47-319D-426D-8936-9FB8CCEE0E54}" dt="2021-10-21T11:54:01.660" v="1775" actId="478"/>
          <ac:picMkLst>
            <pc:docMk/>
            <pc:sldMk cId="1307332463" sldId="256"/>
            <ac:picMk id="3" creationId="{A687ADDB-78D4-4AC2-B141-B9668087FC69}"/>
          </ac:picMkLst>
        </pc:picChg>
        <pc:picChg chg="add del mod">
          <ac:chgData name="Bühler Pascal Simon (buehlpa1)" userId="b6cfa9bb-2a97-450f-9e52-6528276f5df9" providerId="ADAL" clId="{F184AA47-319D-426D-8936-9FB8CCEE0E54}" dt="2021-10-21T08:07:23.400" v="1496" actId="478"/>
          <ac:picMkLst>
            <pc:docMk/>
            <pc:sldMk cId="1307332463" sldId="256"/>
            <ac:picMk id="3" creationId="{E6C8E7E9-35AB-41D8-9099-5535CF8E6768}"/>
          </ac:picMkLst>
        </pc:picChg>
        <pc:picChg chg="add del mod">
          <ac:chgData name="Bühler Pascal Simon (buehlpa1)" userId="b6cfa9bb-2a97-450f-9e52-6528276f5df9" providerId="ADAL" clId="{F184AA47-319D-426D-8936-9FB8CCEE0E54}" dt="2021-10-18T19:58:21.700" v="1455" actId="478"/>
          <ac:picMkLst>
            <pc:docMk/>
            <pc:sldMk cId="1307332463" sldId="256"/>
            <ac:picMk id="3" creationId="{F2E8FE12-1E9A-4AA0-B3B1-3B3C1A49A1F1}"/>
          </ac:picMkLst>
        </pc:picChg>
        <pc:picChg chg="add del mod">
          <ac:chgData name="Bühler Pascal Simon (buehlpa1)" userId="b6cfa9bb-2a97-450f-9e52-6528276f5df9" providerId="ADAL" clId="{F184AA47-319D-426D-8936-9FB8CCEE0E54}" dt="2021-10-21T12:54:25.217" v="1878" actId="21"/>
          <ac:picMkLst>
            <pc:docMk/>
            <pc:sldMk cId="1307332463" sldId="256"/>
            <ac:picMk id="6" creationId="{013042CB-00AC-4935-97D9-556D9D367724}"/>
          </ac:picMkLst>
        </pc:picChg>
        <pc:picChg chg="add del mod">
          <ac:chgData name="Bühler Pascal Simon (buehlpa1)" userId="b6cfa9bb-2a97-450f-9e52-6528276f5df9" providerId="ADAL" clId="{F184AA47-319D-426D-8936-9FB8CCEE0E54}" dt="2021-10-21T08:02:22.823" v="1494" actId="478"/>
          <ac:picMkLst>
            <pc:docMk/>
            <pc:sldMk cId="1307332463" sldId="256"/>
            <ac:picMk id="6" creationId="{4C2C70B2-DAC2-43AD-BD9A-E2B6E3193677}"/>
          </ac:picMkLst>
        </pc:picChg>
        <pc:picChg chg="add del mod">
          <ac:chgData name="Bühler Pascal Simon (buehlpa1)" userId="b6cfa9bb-2a97-450f-9e52-6528276f5df9" providerId="ADAL" clId="{F184AA47-319D-426D-8936-9FB8CCEE0E54}" dt="2021-10-21T11:50:43.002" v="1770" actId="478"/>
          <ac:picMkLst>
            <pc:docMk/>
            <pc:sldMk cId="1307332463" sldId="256"/>
            <ac:picMk id="6" creationId="{782A4668-B1DC-49D2-952A-D193B0512685}"/>
          </ac:picMkLst>
        </pc:picChg>
        <pc:picChg chg="add del mod">
          <ac:chgData name="Bühler Pascal Simon (buehlpa1)" userId="b6cfa9bb-2a97-450f-9e52-6528276f5df9" providerId="ADAL" clId="{F184AA47-319D-426D-8936-9FB8CCEE0E54}" dt="2021-10-18T09:42:16.480" v="1417" actId="478"/>
          <ac:picMkLst>
            <pc:docMk/>
            <pc:sldMk cId="1307332463" sldId="256"/>
            <ac:picMk id="6" creationId="{BB05BDA3-E99F-4C3B-A59F-34579B418445}"/>
          </ac:picMkLst>
        </pc:picChg>
        <pc:picChg chg="add del mod">
          <ac:chgData name="Bühler Pascal Simon (buehlpa1)" userId="b6cfa9bb-2a97-450f-9e52-6528276f5df9" providerId="ADAL" clId="{F184AA47-319D-426D-8936-9FB8CCEE0E54}" dt="2021-10-21T11:54:23.976" v="1781" actId="478"/>
          <ac:picMkLst>
            <pc:docMk/>
            <pc:sldMk cId="1307332463" sldId="256"/>
            <ac:picMk id="6" creationId="{F8CA7DF6-944D-434F-9273-151192FB4705}"/>
          </ac:picMkLst>
        </pc:picChg>
        <pc:picChg chg="add mod">
          <ac:chgData name="Bühler Pascal Simon (buehlpa1)" userId="b6cfa9bb-2a97-450f-9e52-6528276f5df9" providerId="ADAL" clId="{F184AA47-319D-426D-8936-9FB8CCEE0E54}" dt="2021-10-14T13:53:59.831" v="602" actId="1076"/>
          <ac:picMkLst>
            <pc:docMk/>
            <pc:sldMk cId="1307332463" sldId="256"/>
            <ac:picMk id="7" creationId="{918116AA-2EEF-415E-9A77-C271E2DD0FD1}"/>
          </ac:picMkLst>
        </pc:picChg>
        <pc:picChg chg="add mod">
          <ac:chgData name="Bühler Pascal Simon (buehlpa1)" userId="b6cfa9bb-2a97-450f-9e52-6528276f5df9" providerId="ADAL" clId="{F184AA47-319D-426D-8936-9FB8CCEE0E54}" dt="2021-10-14T13:53:58.143" v="601" actId="1076"/>
          <ac:picMkLst>
            <pc:docMk/>
            <pc:sldMk cId="1307332463" sldId="256"/>
            <ac:picMk id="8" creationId="{28F20AE7-6C13-462C-95A8-227CBDE8F220}"/>
          </ac:picMkLst>
        </pc:picChg>
        <pc:picChg chg="add del mod">
          <ac:chgData name="Bühler Pascal Simon (buehlpa1)" userId="b6cfa9bb-2a97-450f-9e52-6528276f5df9" providerId="ADAL" clId="{F184AA47-319D-426D-8936-9FB8CCEE0E54}" dt="2021-10-21T12:02:15.497" v="1853" actId="21"/>
          <ac:picMkLst>
            <pc:docMk/>
            <pc:sldMk cId="1307332463" sldId="256"/>
            <ac:picMk id="10" creationId="{D164798D-F9A2-4157-B66A-756BB6F60DE1}"/>
          </ac:picMkLst>
        </pc:picChg>
        <pc:picChg chg="add mod">
          <ac:chgData name="Bühler Pascal Simon (buehlpa1)" userId="b6cfa9bb-2a97-450f-9e52-6528276f5df9" providerId="ADAL" clId="{F184AA47-319D-426D-8936-9FB8CCEE0E54}" dt="2021-10-21T12:57:15.850" v="1895" actId="1076"/>
          <ac:picMkLst>
            <pc:docMk/>
            <pc:sldMk cId="1307332463" sldId="256"/>
            <ac:picMk id="13" creationId="{162D1974-345F-4F7B-A835-3F8494154CE9}"/>
          </ac:picMkLst>
        </pc:picChg>
        <pc:picChg chg="add del mod">
          <ac:chgData name="Bühler Pascal Simon (buehlpa1)" userId="b6cfa9bb-2a97-450f-9e52-6528276f5df9" providerId="ADAL" clId="{F184AA47-319D-426D-8936-9FB8CCEE0E54}" dt="2021-10-18T08:45:22.352" v="1406" actId="478"/>
          <ac:picMkLst>
            <pc:docMk/>
            <pc:sldMk cId="1307332463" sldId="256"/>
            <ac:picMk id="13" creationId="{7C87E53F-BED9-4F3D-9B4D-8B6C85124B7B}"/>
          </ac:picMkLst>
        </pc:picChg>
        <pc:picChg chg="add del mod">
          <ac:chgData name="Bühler Pascal Simon (buehlpa1)" userId="b6cfa9bb-2a97-450f-9e52-6528276f5df9" providerId="ADAL" clId="{F184AA47-319D-426D-8936-9FB8CCEE0E54}" dt="2021-10-21T12:54:53.130" v="1887" actId="478"/>
          <ac:picMkLst>
            <pc:docMk/>
            <pc:sldMk cId="1307332463" sldId="256"/>
            <ac:picMk id="14" creationId="{7A955B9C-6384-4BC0-A1E1-94559C3F83EF}"/>
          </ac:picMkLst>
        </pc:picChg>
        <pc:picChg chg="add del mod">
          <ac:chgData name="Bühler Pascal Simon (buehlpa1)" userId="b6cfa9bb-2a97-450f-9e52-6528276f5df9" providerId="ADAL" clId="{F184AA47-319D-426D-8936-9FB8CCEE0E54}" dt="2021-10-21T11:51:03.465" v="1773" actId="478"/>
          <ac:picMkLst>
            <pc:docMk/>
            <pc:sldMk cId="1307332463" sldId="256"/>
            <ac:picMk id="15" creationId="{252C47C2-4007-4940-89D5-E47C1032C91D}"/>
          </ac:picMkLst>
        </pc:picChg>
        <pc:picChg chg="add del mod">
          <ac:chgData name="Bühler Pascal Simon (buehlpa1)" userId="b6cfa9bb-2a97-450f-9e52-6528276f5df9" providerId="ADAL" clId="{F184AA47-319D-426D-8936-9FB8CCEE0E54}" dt="2021-10-21T11:54:23.976" v="1781" actId="478"/>
          <ac:picMkLst>
            <pc:docMk/>
            <pc:sldMk cId="1307332463" sldId="256"/>
            <ac:picMk id="15" creationId="{862B24F3-68A4-41AF-8C1A-77322C2AB2C7}"/>
          </ac:picMkLst>
        </pc:picChg>
        <pc:picChg chg="add del mod">
          <ac:chgData name="Bühler Pascal Simon (buehlpa1)" userId="b6cfa9bb-2a97-450f-9e52-6528276f5df9" providerId="ADAL" clId="{F184AA47-319D-426D-8936-9FB8CCEE0E54}" dt="2021-10-21T11:57:37.520" v="1789" actId="478"/>
          <ac:picMkLst>
            <pc:docMk/>
            <pc:sldMk cId="1307332463" sldId="256"/>
            <ac:picMk id="17" creationId="{A37C4BBE-38E2-417A-AEEC-56F121A127C6}"/>
          </ac:picMkLst>
        </pc:picChg>
        <pc:picChg chg="add del mod">
          <ac:chgData name="Bühler Pascal Simon (buehlpa1)" userId="b6cfa9bb-2a97-450f-9e52-6528276f5df9" providerId="ADAL" clId="{F184AA47-319D-426D-8936-9FB8CCEE0E54}" dt="2021-10-21T11:58:54.591" v="1794" actId="478"/>
          <ac:picMkLst>
            <pc:docMk/>
            <pc:sldMk cId="1307332463" sldId="256"/>
            <ac:picMk id="19" creationId="{9ADB7F68-8E39-44EA-87C7-FBCCAD35B641}"/>
          </ac:picMkLst>
        </pc:picChg>
        <pc:picChg chg="add del mod">
          <ac:chgData name="Bühler Pascal Simon (buehlpa1)" userId="b6cfa9bb-2a97-450f-9e52-6528276f5df9" providerId="ADAL" clId="{F184AA47-319D-426D-8936-9FB8CCEE0E54}" dt="2021-10-21T12:01:36.077" v="1839" actId="21"/>
          <ac:picMkLst>
            <pc:docMk/>
            <pc:sldMk cId="1307332463" sldId="256"/>
            <ac:picMk id="21" creationId="{2020F365-01B3-4725-81FD-354B88FDA491}"/>
          </ac:picMkLst>
        </pc:picChg>
      </pc:sldChg>
      <pc:sldChg chg="addSp delSp modSp new del mod">
        <pc:chgData name="Bühler Pascal Simon (buehlpa1)" userId="b6cfa9bb-2a97-450f-9e52-6528276f5df9" providerId="ADAL" clId="{F184AA47-319D-426D-8936-9FB8CCEE0E54}" dt="2021-10-21T12:56:58.583" v="1893" actId="2696"/>
        <pc:sldMkLst>
          <pc:docMk/>
          <pc:sldMk cId="2108751005" sldId="257"/>
        </pc:sldMkLst>
        <pc:spChg chg="mod">
          <ac:chgData name="Bühler Pascal Simon (buehlpa1)" userId="b6cfa9bb-2a97-450f-9e52-6528276f5df9" providerId="ADAL" clId="{F184AA47-319D-426D-8936-9FB8CCEE0E54}" dt="2021-10-21T12:01:51.123" v="1845" actId="27636"/>
          <ac:spMkLst>
            <pc:docMk/>
            <pc:sldMk cId="2108751005" sldId="257"/>
            <ac:spMk id="2" creationId="{A1A57760-20C1-4306-8B56-0EB3A494FAFD}"/>
          </ac:spMkLst>
        </pc:spChg>
        <pc:spChg chg="del">
          <ac:chgData name="Bühler Pascal Simon (buehlpa1)" userId="b6cfa9bb-2a97-450f-9e52-6528276f5df9" providerId="ADAL" clId="{F184AA47-319D-426D-8936-9FB8CCEE0E54}" dt="2021-10-21T12:01:23.361" v="1834" actId="931"/>
          <ac:spMkLst>
            <pc:docMk/>
            <pc:sldMk cId="2108751005" sldId="257"/>
            <ac:spMk id="3" creationId="{2069D5CA-D529-48BF-BCAD-70E4221ED5A2}"/>
          </ac:spMkLst>
        </pc:spChg>
        <pc:picChg chg="add mod">
          <ac:chgData name="Bühler Pascal Simon (buehlpa1)" userId="b6cfa9bb-2a97-450f-9e52-6528276f5df9" providerId="ADAL" clId="{F184AA47-319D-426D-8936-9FB8CCEE0E54}" dt="2021-10-21T12:01:59.806" v="1851" actId="1076"/>
          <ac:picMkLst>
            <pc:docMk/>
            <pc:sldMk cId="2108751005" sldId="257"/>
            <ac:picMk id="5" creationId="{7ED75A8A-A4EB-49F7-B1D8-419611BECFD5}"/>
          </ac:picMkLst>
        </pc:picChg>
        <pc:picChg chg="add mod">
          <ac:chgData name="Bühler Pascal Simon (buehlpa1)" userId="b6cfa9bb-2a97-450f-9e52-6528276f5df9" providerId="ADAL" clId="{F184AA47-319D-426D-8936-9FB8CCEE0E54}" dt="2021-10-21T12:02:01.010" v="1852" actId="1076"/>
          <ac:picMkLst>
            <pc:docMk/>
            <pc:sldMk cId="2108751005" sldId="257"/>
            <ac:picMk id="6" creationId="{29F6F28A-3225-45F1-AEB8-1C3A7B70FBA6}"/>
          </ac:picMkLst>
        </pc:picChg>
        <pc:picChg chg="add mod">
          <ac:chgData name="Bühler Pascal Simon (buehlpa1)" userId="b6cfa9bb-2a97-450f-9e52-6528276f5df9" providerId="ADAL" clId="{F184AA47-319D-426D-8936-9FB8CCEE0E54}" dt="2021-10-21T12:02:22.977" v="1857" actId="1076"/>
          <ac:picMkLst>
            <pc:docMk/>
            <pc:sldMk cId="2108751005" sldId="257"/>
            <ac:picMk id="7" creationId="{6B336627-3FB4-45E2-B183-C7FCFAD384D3}"/>
          </ac:picMkLst>
        </pc:picChg>
        <pc:picChg chg="add mod">
          <ac:chgData name="Bühler Pascal Simon (buehlpa1)" userId="b6cfa9bb-2a97-450f-9e52-6528276f5df9" providerId="ADAL" clId="{F184AA47-319D-426D-8936-9FB8CCEE0E54}" dt="2021-10-21T12:54:30.403" v="1881" actId="1076"/>
          <ac:picMkLst>
            <pc:docMk/>
            <pc:sldMk cId="2108751005" sldId="257"/>
            <ac:picMk id="8" creationId="{6D1EAB56-50C8-4DEF-B983-E43F605F052F}"/>
          </ac:picMkLst>
        </pc:picChg>
      </pc:sldChg>
    </pc:docChg>
  </pc:docChgLst>
  <pc:docChgLst>
    <pc:chgData name="Bühler Pascal Simon (buehlpa1)" userId="b6cfa9bb-2a97-450f-9e52-6528276f5df9" providerId="ADAL" clId="{EFA2CFF2-1712-4F39-8126-F4C3F0834359}"/>
    <pc:docChg chg="undo custSel modSld">
      <pc:chgData name="Bühler Pascal Simon (buehlpa1)" userId="b6cfa9bb-2a97-450f-9e52-6528276f5df9" providerId="ADAL" clId="{EFA2CFF2-1712-4F39-8126-F4C3F0834359}" dt="2021-10-29T15:20:22.171" v="3204" actId="20577"/>
      <pc:docMkLst>
        <pc:docMk/>
      </pc:docMkLst>
      <pc:sldChg chg="addSp delSp modSp mod">
        <pc:chgData name="Bühler Pascal Simon (buehlpa1)" userId="b6cfa9bb-2a97-450f-9e52-6528276f5df9" providerId="ADAL" clId="{EFA2CFF2-1712-4F39-8126-F4C3F0834359}" dt="2021-10-29T15:20:22.171" v="3204" actId="20577"/>
        <pc:sldMkLst>
          <pc:docMk/>
          <pc:sldMk cId="1307332463" sldId="256"/>
        </pc:sldMkLst>
        <pc:spChg chg="del">
          <ac:chgData name="Bühler Pascal Simon (buehlpa1)" userId="b6cfa9bb-2a97-450f-9e52-6528276f5df9" providerId="ADAL" clId="{EFA2CFF2-1712-4F39-8126-F4C3F0834359}" dt="2021-10-29T13:01:10.900" v="496" actId="478"/>
          <ac:spMkLst>
            <pc:docMk/>
            <pc:sldMk cId="1307332463" sldId="256"/>
            <ac:spMk id="2" creationId="{3E92745D-8672-48EE-85EA-A85A77B949B8}"/>
          </ac:spMkLst>
        </pc:spChg>
        <pc:spChg chg="add del mod">
          <ac:chgData name="Bühler Pascal Simon (buehlpa1)" userId="b6cfa9bb-2a97-450f-9e52-6528276f5df9" providerId="ADAL" clId="{EFA2CFF2-1712-4F39-8126-F4C3F0834359}" dt="2021-10-29T14:34:06.240" v="2101" actId="478"/>
          <ac:spMkLst>
            <pc:docMk/>
            <pc:sldMk cId="1307332463" sldId="256"/>
            <ac:spMk id="2" creationId="{AEB76C97-0CBD-4566-B28C-422F14D66772}"/>
          </ac:spMkLst>
        </pc:spChg>
        <pc:spChg chg="mod">
          <ac:chgData name="Bühler Pascal Simon (buehlpa1)" userId="b6cfa9bb-2a97-450f-9e52-6528276f5df9" providerId="ADAL" clId="{EFA2CFF2-1712-4F39-8126-F4C3F0834359}" dt="2021-10-29T14:50:21.769" v="2332" actId="1076"/>
          <ac:spMkLst>
            <pc:docMk/>
            <pc:sldMk cId="1307332463" sldId="256"/>
            <ac:spMk id="4" creationId="{6A0ED38B-AD53-4E17-B247-721EE518970D}"/>
          </ac:spMkLst>
        </pc:spChg>
        <pc:spChg chg="mod">
          <ac:chgData name="Bühler Pascal Simon (buehlpa1)" userId="b6cfa9bb-2a97-450f-9e52-6528276f5df9" providerId="ADAL" clId="{EFA2CFF2-1712-4F39-8126-F4C3F0834359}" dt="2021-10-29T14:54:20.642" v="2754" actId="1076"/>
          <ac:spMkLst>
            <pc:docMk/>
            <pc:sldMk cId="1307332463" sldId="256"/>
            <ac:spMk id="9" creationId="{A0F557DA-F9A1-428C-B002-A210C3B26C26}"/>
          </ac:spMkLst>
        </pc:spChg>
        <pc:spChg chg="mod">
          <ac:chgData name="Bühler Pascal Simon (buehlpa1)" userId="b6cfa9bb-2a97-450f-9e52-6528276f5df9" providerId="ADAL" clId="{EFA2CFF2-1712-4F39-8126-F4C3F0834359}" dt="2021-10-29T14:46:38.586" v="2301" actId="1076"/>
          <ac:spMkLst>
            <pc:docMk/>
            <pc:sldMk cId="1307332463" sldId="256"/>
            <ac:spMk id="11" creationId="{EF77BDA8-050E-492E-8401-ECCC840B457E}"/>
          </ac:spMkLst>
        </pc:spChg>
        <pc:spChg chg="del mod">
          <ac:chgData name="Bühler Pascal Simon (buehlpa1)" userId="b6cfa9bb-2a97-450f-9e52-6528276f5df9" providerId="ADAL" clId="{EFA2CFF2-1712-4F39-8126-F4C3F0834359}" dt="2021-10-29T14:34:10.527" v="2102" actId="478"/>
          <ac:spMkLst>
            <pc:docMk/>
            <pc:sldMk cId="1307332463" sldId="256"/>
            <ac:spMk id="12" creationId="{ABF2204F-BB7C-489A-BB42-1EE82A0E996A}"/>
          </ac:spMkLst>
        </pc:spChg>
        <pc:spChg chg="add del mod">
          <ac:chgData name="Bühler Pascal Simon (buehlpa1)" userId="b6cfa9bb-2a97-450f-9e52-6528276f5df9" providerId="ADAL" clId="{EFA2CFF2-1712-4F39-8126-F4C3F0834359}" dt="2021-10-29T13:37:42.910" v="666" actId="478"/>
          <ac:spMkLst>
            <pc:docMk/>
            <pc:sldMk cId="1307332463" sldId="256"/>
            <ac:spMk id="14" creationId="{E6067D46-810A-4FEE-9253-4CA67429A975}"/>
          </ac:spMkLst>
        </pc:spChg>
        <pc:spChg chg="add del">
          <ac:chgData name="Bühler Pascal Simon (buehlpa1)" userId="b6cfa9bb-2a97-450f-9e52-6528276f5df9" providerId="ADAL" clId="{EFA2CFF2-1712-4F39-8126-F4C3F0834359}" dt="2021-10-29T13:32:25.436" v="612" actId="22"/>
          <ac:spMkLst>
            <pc:docMk/>
            <pc:sldMk cId="1307332463" sldId="256"/>
            <ac:spMk id="17" creationId="{7F3ECC74-8478-4C58-B92D-5423FC5892EF}"/>
          </ac:spMkLst>
        </pc:spChg>
        <pc:spChg chg="add del mod">
          <ac:chgData name="Bühler Pascal Simon (buehlpa1)" userId="b6cfa9bb-2a97-450f-9e52-6528276f5df9" providerId="ADAL" clId="{EFA2CFF2-1712-4F39-8126-F4C3F0834359}" dt="2021-10-29T09:54:45.392" v="426" actId="478"/>
          <ac:spMkLst>
            <pc:docMk/>
            <pc:sldMk cId="1307332463" sldId="256"/>
            <ac:spMk id="19" creationId="{9DC459CE-AB99-41FF-A27A-A6E773530484}"/>
          </ac:spMkLst>
        </pc:spChg>
        <pc:spChg chg="add del mod">
          <ac:chgData name="Bühler Pascal Simon (buehlpa1)" userId="b6cfa9bb-2a97-450f-9e52-6528276f5df9" providerId="ADAL" clId="{EFA2CFF2-1712-4F39-8126-F4C3F0834359}" dt="2021-10-29T14:19:22.793" v="1751" actId="478"/>
          <ac:spMkLst>
            <pc:docMk/>
            <pc:sldMk cId="1307332463" sldId="256"/>
            <ac:spMk id="20" creationId="{57906B83-63FD-4676-B2A2-A214F6C15317}"/>
          </ac:spMkLst>
        </pc:spChg>
        <pc:spChg chg="add del mod">
          <ac:chgData name="Bühler Pascal Simon (buehlpa1)" userId="b6cfa9bb-2a97-450f-9e52-6528276f5df9" providerId="ADAL" clId="{EFA2CFF2-1712-4F39-8126-F4C3F0834359}" dt="2021-10-29T09:51:43.109" v="386" actId="478"/>
          <ac:spMkLst>
            <pc:docMk/>
            <pc:sldMk cId="1307332463" sldId="256"/>
            <ac:spMk id="24" creationId="{D4CE5F11-DB20-4DC9-A77E-17961FCA6F95}"/>
          </ac:spMkLst>
        </pc:spChg>
        <pc:spChg chg="add mod">
          <ac:chgData name="Bühler Pascal Simon (buehlpa1)" userId="b6cfa9bb-2a97-450f-9e52-6528276f5df9" providerId="ADAL" clId="{EFA2CFF2-1712-4F39-8126-F4C3F0834359}" dt="2021-10-29T14:35:53.318" v="2117" actId="20577"/>
          <ac:spMkLst>
            <pc:docMk/>
            <pc:sldMk cId="1307332463" sldId="256"/>
            <ac:spMk id="26" creationId="{56D38899-5DFD-4ED4-9689-9DBB02AAFEA7}"/>
          </ac:spMkLst>
        </pc:spChg>
        <pc:spChg chg="add del mod">
          <ac:chgData name="Bühler Pascal Simon (buehlpa1)" userId="b6cfa9bb-2a97-450f-9e52-6528276f5df9" providerId="ADAL" clId="{EFA2CFF2-1712-4F39-8126-F4C3F0834359}" dt="2021-10-29T09:54:24.008" v="421" actId="478"/>
          <ac:spMkLst>
            <pc:docMk/>
            <pc:sldMk cId="1307332463" sldId="256"/>
            <ac:spMk id="26" creationId="{99F88E74-F4F5-4192-A039-426C2BED1921}"/>
          </ac:spMkLst>
        </pc:spChg>
        <pc:spChg chg="add del mod">
          <ac:chgData name="Bühler Pascal Simon (buehlpa1)" userId="b6cfa9bb-2a97-450f-9e52-6528276f5df9" providerId="ADAL" clId="{EFA2CFF2-1712-4F39-8126-F4C3F0834359}" dt="2021-10-29T14:26:07.091" v="1826"/>
          <ac:spMkLst>
            <pc:docMk/>
            <pc:sldMk cId="1307332463" sldId="256"/>
            <ac:spMk id="32" creationId="{17A25E7D-8747-4179-ABF0-BE844328CDA9}"/>
          </ac:spMkLst>
        </pc:spChg>
        <pc:spChg chg="del mod">
          <ac:chgData name="Bühler Pascal Simon (buehlpa1)" userId="b6cfa9bb-2a97-450f-9e52-6528276f5df9" providerId="ADAL" clId="{EFA2CFF2-1712-4F39-8126-F4C3F0834359}" dt="2021-10-29T11:45:29.876" v="465" actId="478"/>
          <ac:spMkLst>
            <pc:docMk/>
            <pc:sldMk cId="1307332463" sldId="256"/>
            <ac:spMk id="33" creationId="{E228A746-5C0F-4418-9E06-012CEEFE053E}"/>
          </ac:spMkLst>
        </pc:spChg>
        <pc:spChg chg="add mod">
          <ac:chgData name="Bühler Pascal Simon (buehlpa1)" userId="b6cfa9bb-2a97-450f-9e52-6528276f5df9" providerId="ADAL" clId="{EFA2CFF2-1712-4F39-8126-F4C3F0834359}" dt="2021-10-29T15:09:49.569" v="3152" actId="1076"/>
          <ac:spMkLst>
            <pc:docMk/>
            <pc:sldMk cId="1307332463" sldId="256"/>
            <ac:spMk id="36" creationId="{35F7DE7E-6A95-4133-B9B0-6D66999DEBD5}"/>
          </ac:spMkLst>
        </pc:spChg>
        <pc:spChg chg="add del mod">
          <ac:chgData name="Bühler Pascal Simon (buehlpa1)" userId="b6cfa9bb-2a97-450f-9e52-6528276f5df9" providerId="ADAL" clId="{EFA2CFF2-1712-4F39-8126-F4C3F0834359}" dt="2021-10-29T14:50:22.389" v="2334"/>
          <ac:spMkLst>
            <pc:docMk/>
            <pc:sldMk cId="1307332463" sldId="256"/>
            <ac:spMk id="47" creationId="{179A05AA-7BEE-4F0F-871D-203C67F5C6BD}"/>
          </ac:spMkLst>
        </pc:spChg>
        <pc:spChg chg="add mod">
          <ac:chgData name="Bühler Pascal Simon (buehlpa1)" userId="b6cfa9bb-2a97-450f-9e52-6528276f5df9" providerId="ADAL" clId="{EFA2CFF2-1712-4F39-8126-F4C3F0834359}" dt="2021-10-29T15:04:49.634" v="3110" actId="1076"/>
          <ac:spMkLst>
            <pc:docMk/>
            <pc:sldMk cId="1307332463" sldId="256"/>
            <ac:spMk id="48" creationId="{FF2C0740-9DC0-4322-B478-0687C3A39A80}"/>
          </ac:spMkLst>
        </pc:spChg>
        <pc:spChg chg="add mod">
          <ac:chgData name="Bühler Pascal Simon (buehlpa1)" userId="b6cfa9bb-2a97-450f-9e52-6528276f5df9" providerId="ADAL" clId="{EFA2CFF2-1712-4F39-8126-F4C3F0834359}" dt="2021-10-29T14:55:38.704" v="2777" actId="1076"/>
          <ac:spMkLst>
            <pc:docMk/>
            <pc:sldMk cId="1307332463" sldId="256"/>
            <ac:spMk id="49" creationId="{EACA95D5-9A82-4716-B9B4-8B2CE2F7D99A}"/>
          </ac:spMkLst>
        </pc:spChg>
        <pc:spChg chg="add mod">
          <ac:chgData name="Bühler Pascal Simon (buehlpa1)" userId="b6cfa9bb-2a97-450f-9e52-6528276f5df9" providerId="ADAL" clId="{EFA2CFF2-1712-4F39-8126-F4C3F0834359}" dt="2021-10-29T15:20:22.171" v="3204" actId="20577"/>
          <ac:spMkLst>
            <pc:docMk/>
            <pc:sldMk cId="1307332463" sldId="256"/>
            <ac:spMk id="50" creationId="{6434D65E-8F9E-4255-A15C-C1D01F4F6A81}"/>
          </ac:spMkLst>
        </pc:spChg>
        <pc:grpChg chg="add mod">
          <ac:chgData name="Bühler Pascal Simon (buehlpa1)" userId="b6cfa9bb-2a97-450f-9e52-6528276f5df9" providerId="ADAL" clId="{EFA2CFF2-1712-4F39-8126-F4C3F0834359}" dt="2021-10-29T14:49:57.700" v="2325" actId="1076"/>
          <ac:grpSpMkLst>
            <pc:docMk/>
            <pc:sldMk cId="1307332463" sldId="256"/>
            <ac:grpSpMk id="29" creationId="{0BE7F55A-7788-4FF7-B3D1-3CF4E4B3AE4F}"/>
          </ac:grpSpMkLst>
        </pc:grpChg>
        <pc:grpChg chg="add mod">
          <ac:chgData name="Bühler Pascal Simon (buehlpa1)" userId="b6cfa9bb-2a97-450f-9e52-6528276f5df9" providerId="ADAL" clId="{EFA2CFF2-1712-4F39-8126-F4C3F0834359}" dt="2021-10-29T13:42:26.908" v="705" actId="164"/>
          <ac:grpSpMkLst>
            <pc:docMk/>
            <pc:sldMk cId="1307332463" sldId="256"/>
            <ac:grpSpMk id="35" creationId="{16EDE18A-02A7-44D8-A20A-3C509941202A}"/>
          </ac:grpSpMkLst>
        </pc:grpChg>
        <pc:grpChg chg="add mod">
          <ac:chgData name="Bühler Pascal Simon (buehlpa1)" userId="b6cfa9bb-2a97-450f-9e52-6528276f5df9" providerId="ADAL" clId="{EFA2CFF2-1712-4F39-8126-F4C3F0834359}" dt="2021-10-29T13:42:19.486" v="704" actId="571"/>
          <ac:grpSpMkLst>
            <pc:docMk/>
            <pc:sldMk cId="1307332463" sldId="256"/>
            <ac:grpSpMk id="37" creationId="{2A41A2F8-BCAC-41FF-A508-9EAA85A346C1}"/>
          </ac:grpSpMkLst>
        </pc:grpChg>
        <pc:grpChg chg="add mod">
          <ac:chgData name="Bühler Pascal Simon (buehlpa1)" userId="b6cfa9bb-2a97-450f-9e52-6528276f5df9" providerId="ADAL" clId="{EFA2CFF2-1712-4F39-8126-F4C3F0834359}" dt="2021-10-29T13:42:18.808" v="703" actId="571"/>
          <ac:grpSpMkLst>
            <pc:docMk/>
            <pc:sldMk cId="1307332463" sldId="256"/>
            <ac:grpSpMk id="47" creationId="{A0931E6E-1528-49C1-89F5-A6D6A6E64037}"/>
          </ac:grpSpMkLst>
        </pc:grpChg>
        <pc:grpChg chg="add mod">
          <ac:chgData name="Bühler Pascal Simon (buehlpa1)" userId="b6cfa9bb-2a97-450f-9e52-6528276f5df9" providerId="ADAL" clId="{EFA2CFF2-1712-4F39-8126-F4C3F0834359}" dt="2021-10-29T13:42:17.277" v="702" actId="571"/>
          <ac:grpSpMkLst>
            <pc:docMk/>
            <pc:sldMk cId="1307332463" sldId="256"/>
            <ac:grpSpMk id="57" creationId="{291A1B65-9427-425A-A8F3-2169BEDD6B03}"/>
          </ac:grpSpMkLst>
        </pc:grpChg>
        <pc:grpChg chg="add mod">
          <ac:chgData name="Bühler Pascal Simon (buehlpa1)" userId="b6cfa9bb-2a97-450f-9e52-6528276f5df9" providerId="ADAL" clId="{EFA2CFF2-1712-4F39-8126-F4C3F0834359}" dt="2021-10-29T13:42:42.718" v="707" actId="164"/>
          <ac:grpSpMkLst>
            <pc:docMk/>
            <pc:sldMk cId="1307332463" sldId="256"/>
            <ac:grpSpMk id="66" creationId="{8E14BD34-B7ED-4012-8C9B-D365B46CE077}"/>
          </ac:grpSpMkLst>
        </pc:grpChg>
        <pc:grpChg chg="add mod">
          <ac:chgData name="Bühler Pascal Simon (buehlpa1)" userId="b6cfa9bb-2a97-450f-9e52-6528276f5df9" providerId="ADAL" clId="{EFA2CFF2-1712-4F39-8126-F4C3F0834359}" dt="2021-10-29T14:32:50.220" v="2100" actId="164"/>
          <ac:grpSpMkLst>
            <pc:docMk/>
            <pc:sldMk cId="1307332463" sldId="256"/>
            <ac:grpSpMk id="67" creationId="{20F87120-754A-4CE6-A5B5-4C0F310EF9FB}"/>
          </ac:grpSpMkLst>
        </pc:grpChg>
        <pc:picChg chg="add mod">
          <ac:chgData name="Bühler Pascal Simon (buehlpa1)" userId="b6cfa9bb-2a97-450f-9e52-6528276f5df9" providerId="ADAL" clId="{EFA2CFF2-1712-4F39-8126-F4C3F0834359}" dt="2021-10-29T13:41:58.388" v="697" actId="164"/>
          <ac:picMkLst>
            <pc:docMk/>
            <pc:sldMk cId="1307332463" sldId="256"/>
            <ac:picMk id="3" creationId="{FC7CF9F5-DF8E-491D-8E20-365055A718F3}"/>
          </ac:picMkLst>
        </pc:picChg>
        <pc:picChg chg="add del mod ord">
          <ac:chgData name="Bühler Pascal Simon (buehlpa1)" userId="b6cfa9bb-2a97-450f-9e52-6528276f5df9" providerId="ADAL" clId="{EFA2CFF2-1712-4F39-8126-F4C3F0834359}" dt="2021-10-29T12:54:31.549" v="492" actId="478"/>
          <ac:picMkLst>
            <pc:docMk/>
            <pc:sldMk cId="1307332463" sldId="256"/>
            <ac:picMk id="5" creationId="{734A0BCB-40BA-4189-BE2E-E75B99D31EF0}"/>
          </ac:picMkLst>
        </pc:picChg>
        <pc:picChg chg="add del mod">
          <ac:chgData name="Bühler Pascal Simon (buehlpa1)" userId="b6cfa9bb-2a97-450f-9e52-6528276f5df9" providerId="ADAL" clId="{EFA2CFF2-1712-4F39-8126-F4C3F0834359}" dt="2021-10-28T18:44:14.911" v="22" actId="478"/>
          <ac:picMkLst>
            <pc:docMk/>
            <pc:sldMk cId="1307332463" sldId="256"/>
            <ac:picMk id="5" creationId="{96CAB9CC-C072-4FBF-9E67-A41B96E0E13E}"/>
          </ac:picMkLst>
        </pc:picChg>
        <pc:picChg chg="add del mod">
          <ac:chgData name="Bühler Pascal Simon (buehlpa1)" userId="b6cfa9bb-2a97-450f-9e52-6528276f5df9" providerId="ADAL" clId="{EFA2CFF2-1712-4F39-8126-F4C3F0834359}" dt="2021-10-29T09:52:18.040" v="398" actId="478"/>
          <ac:picMkLst>
            <pc:docMk/>
            <pc:sldMk cId="1307332463" sldId="256"/>
            <ac:picMk id="5" creationId="{A9C25DBC-E6E8-46B7-BA91-88345D68E5C9}"/>
          </ac:picMkLst>
        </pc:picChg>
        <pc:picChg chg="mod">
          <ac:chgData name="Bühler Pascal Simon (buehlpa1)" userId="b6cfa9bb-2a97-450f-9e52-6528276f5df9" providerId="ADAL" clId="{EFA2CFF2-1712-4F39-8126-F4C3F0834359}" dt="2021-10-20T10:16:52.772" v="2" actId="1076"/>
          <ac:picMkLst>
            <pc:docMk/>
            <pc:sldMk cId="1307332463" sldId="256"/>
            <ac:picMk id="6" creationId="{4C2C70B2-DAC2-43AD-BD9A-E2B6E3193677}"/>
          </ac:picMkLst>
        </pc:picChg>
        <pc:picChg chg="add mod">
          <ac:chgData name="Bühler Pascal Simon (buehlpa1)" userId="b6cfa9bb-2a97-450f-9e52-6528276f5df9" providerId="ADAL" clId="{EFA2CFF2-1712-4F39-8126-F4C3F0834359}" dt="2021-10-29T13:53:23.301" v="991" actId="1076"/>
          <ac:picMkLst>
            <pc:docMk/>
            <pc:sldMk cId="1307332463" sldId="256"/>
            <ac:picMk id="6" creationId="{D759D8F0-6618-4C6F-8518-DB93E6980790}"/>
          </ac:picMkLst>
        </pc:picChg>
        <pc:picChg chg="mod">
          <ac:chgData name="Bühler Pascal Simon (buehlpa1)" userId="b6cfa9bb-2a97-450f-9e52-6528276f5df9" providerId="ADAL" clId="{EFA2CFF2-1712-4F39-8126-F4C3F0834359}" dt="2021-10-29T14:38:00.063" v="2131" actId="1076"/>
          <ac:picMkLst>
            <pc:docMk/>
            <pc:sldMk cId="1307332463" sldId="256"/>
            <ac:picMk id="7" creationId="{918116AA-2EEF-415E-9A77-C271E2DD0FD1}"/>
          </ac:picMkLst>
        </pc:picChg>
        <pc:picChg chg="mod">
          <ac:chgData name="Bühler Pascal Simon (buehlpa1)" userId="b6cfa9bb-2a97-450f-9e52-6528276f5df9" providerId="ADAL" clId="{EFA2CFF2-1712-4F39-8126-F4C3F0834359}" dt="2021-10-29T14:38:02.349" v="2132" actId="1076"/>
          <ac:picMkLst>
            <pc:docMk/>
            <pc:sldMk cId="1307332463" sldId="256"/>
            <ac:picMk id="8" creationId="{28F20AE7-6C13-462C-95A8-227CBDE8F220}"/>
          </ac:picMkLst>
        </pc:picChg>
        <pc:picChg chg="add del mod">
          <ac:chgData name="Bühler Pascal Simon (buehlpa1)" userId="b6cfa9bb-2a97-450f-9e52-6528276f5df9" providerId="ADAL" clId="{EFA2CFF2-1712-4F39-8126-F4C3F0834359}" dt="2021-10-28T19:53:28.563" v="38" actId="478"/>
          <ac:picMkLst>
            <pc:docMk/>
            <pc:sldMk cId="1307332463" sldId="256"/>
            <ac:picMk id="10" creationId="{038B73DD-579A-41E3-9BE9-C44C9E02FDDC}"/>
          </ac:picMkLst>
        </pc:picChg>
        <pc:picChg chg="add del mod">
          <ac:chgData name="Bühler Pascal Simon (buehlpa1)" userId="b6cfa9bb-2a97-450f-9e52-6528276f5df9" providerId="ADAL" clId="{EFA2CFF2-1712-4F39-8126-F4C3F0834359}" dt="2021-10-29T09:52:18.040" v="398" actId="478"/>
          <ac:picMkLst>
            <pc:docMk/>
            <pc:sldMk cId="1307332463" sldId="256"/>
            <ac:picMk id="10" creationId="{59E226FD-F2CC-4B8A-BE57-8926DC361C33}"/>
          </ac:picMkLst>
        </pc:picChg>
        <pc:picChg chg="add del mod">
          <ac:chgData name="Bühler Pascal Simon (buehlpa1)" userId="b6cfa9bb-2a97-450f-9e52-6528276f5df9" providerId="ADAL" clId="{EFA2CFF2-1712-4F39-8126-F4C3F0834359}" dt="2021-10-29T13:01:11.619" v="497" actId="478"/>
          <ac:picMkLst>
            <pc:docMk/>
            <pc:sldMk cId="1307332463" sldId="256"/>
            <ac:picMk id="10" creationId="{896F52C9-74C9-4538-9C57-9925C2615DC3}"/>
          </ac:picMkLst>
        </pc:picChg>
        <pc:picChg chg="add del mod">
          <ac:chgData name="Bühler Pascal Simon (buehlpa1)" userId="b6cfa9bb-2a97-450f-9e52-6528276f5df9" providerId="ADAL" clId="{EFA2CFF2-1712-4F39-8126-F4C3F0834359}" dt="2021-10-29T14:24:48.168" v="1809" actId="478"/>
          <ac:picMkLst>
            <pc:docMk/>
            <pc:sldMk cId="1307332463" sldId="256"/>
            <ac:picMk id="10" creationId="{9A30D26F-F532-4E84-903E-8A7A22396645}"/>
          </ac:picMkLst>
        </pc:picChg>
        <pc:picChg chg="mod">
          <ac:chgData name="Bühler Pascal Simon (buehlpa1)" userId="b6cfa9bb-2a97-450f-9e52-6528276f5df9" providerId="ADAL" clId="{EFA2CFF2-1712-4F39-8126-F4C3F0834359}" dt="2021-10-20T10:17:16.539" v="5" actId="1076"/>
          <ac:picMkLst>
            <pc:docMk/>
            <pc:sldMk cId="1307332463" sldId="256"/>
            <ac:picMk id="10" creationId="{D164798D-F9A2-4157-B66A-756BB6F60DE1}"/>
          </ac:picMkLst>
        </pc:picChg>
        <pc:picChg chg="del">
          <ac:chgData name="Bühler Pascal Simon (buehlpa1)" userId="b6cfa9bb-2a97-450f-9e52-6528276f5df9" providerId="ADAL" clId="{EFA2CFF2-1712-4F39-8126-F4C3F0834359}" dt="2021-10-29T09:51:47.074" v="390" actId="478"/>
          <ac:picMkLst>
            <pc:docMk/>
            <pc:sldMk cId="1307332463" sldId="256"/>
            <ac:picMk id="13" creationId="{162D1974-345F-4F7B-A835-3F8494154CE9}"/>
          </ac:picMkLst>
        </pc:picChg>
        <pc:picChg chg="add del mod">
          <ac:chgData name="Bühler Pascal Simon (buehlpa1)" userId="b6cfa9bb-2a97-450f-9e52-6528276f5df9" providerId="ADAL" clId="{EFA2CFF2-1712-4F39-8126-F4C3F0834359}" dt="2021-10-29T13:35:25.230" v="626" actId="478"/>
          <ac:picMkLst>
            <pc:docMk/>
            <pc:sldMk cId="1307332463" sldId="256"/>
            <ac:picMk id="13" creationId="{68AF1549-1D26-427D-9BAE-752A5F7E0EEA}"/>
          </ac:picMkLst>
        </pc:picChg>
        <pc:picChg chg="mod">
          <ac:chgData name="Bühler Pascal Simon (buehlpa1)" userId="b6cfa9bb-2a97-450f-9e52-6528276f5df9" providerId="ADAL" clId="{EFA2CFF2-1712-4F39-8126-F4C3F0834359}" dt="2021-10-20T10:17:55.314" v="7" actId="1076"/>
          <ac:picMkLst>
            <pc:docMk/>
            <pc:sldMk cId="1307332463" sldId="256"/>
            <ac:picMk id="14" creationId="{7A955B9C-6384-4BC0-A1E1-94559C3F83EF}"/>
          </ac:picMkLst>
        </pc:picChg>
        <pc:picChg chg="add del mod">
          <ac:chgData name="Bühler Pascal Simon (buehlpa1)" userId="b6cfa9bb-2a97-450f-9e52-6528276f5df9" providerId="ADAL" clId="{EFA2CFF2-1712-4F39-8126-F4C3F0834359}" dt="2021-10-29T14:25:11.940" v="1816" actId="478"/>
          <ac:picMkLst>
            <pc:docMk/>
            <pc:sldMk cId="1307332463" sldId="256"/>
            <ac:picMk id="14" creationId="{A658948F-5EAD-4AAB-BD33-25A07B2CFB9C}"/>
          </ac:picMkLst>
        </pc:picChg>
        <pc:picChg chg="add del mod">
          <ac:chgData name="Bühler Pascal Simon (buehlpa1)" userId="b6cfa9bb-2a97-450f-9e52-6528276f5df9" providerId="ADAL" clId="{EFA2CFF2-1712-4F39-8126-F4C3F0834359}" dt="2021-10-29T13:02:28.008" v="511" actId="478"/>
          <ac:picMkLst>
            <pc:docMk/>
            <pc:sldMk cId="1307332463" sldId="256"/>
            <ac:picMk id="14" creationId="{ABB2C4B0-45B9-4D21-AEBE-43B4AF11469A}"/>
          </ac:picMkLst>
        </pc:picChg>
        <pc:picChg chg="add del mod">
          <ac:chgData name="Bühler Pascal Simon (buehlpa1)" userId="b6cfa9bb-2a97-450f-9e52-6528276f5df9" providerId="ADAL" clId="{EFA2CFF2-1712-4F39-8126-F4C3F0834359}" dt="2021-10-29T09:51:42.488" v="385" actId="478"/>
          <ac:picMkLst>
            <pc:docMk/>
            <pc:sldMk cId="1307332463" sldId="256"/>
            <ac:picMk id="15" creationId="{998CC498-E49F-4779-828C-21E00C095960}"/>
          </ac:picMkLst>
        </pc:picChg>
        <pc:picChg chg="add del mod">
          <ac:chgData name="Bühler Pascal Simon (buehlpa1)" userId="b6cfa9bb-2a97-450f-9e52-6528276f5df9" providerId="ADAL" clId="{EFA2CFF2-1712-4F39-8126-F4C3F0834359}" dt="2021-10-29T09:52:18.040" v="398" actId="478"/>
          <ac:picMkLst>
            <pc:docMk/>
            <pc:sldMk cId="1307332463" sldId="256"/>
            <ac:picMk id="16" creationId="{6481F81D-E3F9-4434-81B5-628DE840EA7A}"/>
          </ac:picMkLst>
        </pc:picChg>
        <pc:picChg chg="add mod ord">
          <ac:chgData name="Bühler Pascal Simon (buehlpa1)" userId="b6cfa9bb-2a97-450f-9e52-6528276f5df9" providerId="ADAL" clId="{EFA2CFF2-1712-4F39-8126-F4C3F0834359}" dt="2021-10-29T13:53:27.067" v="998" actId="1076"/>
          <ac:picMkLst>
            <pc:docMk/>
            <pc:sldMk cId="1307332463" sldId="256"/>
            <ac:picMk id="16" creationId="{C1CBD80D-A976-4BDC-97D8-7434F462E118}"/>
          </ac:picMkLst>
        </pc:picChg>
        <pc:picChg chg="add del mod">
          <ac:chgData name="Bühler Pascal Simon (buehlpa1)" userId="b6cfa9bb-2a97-450f-9e52-6528276f5df9" providerId="ADAL" clId="{EFA2CFF2-1712-4F39-8126-F4C3F0834359}" dt="2021-10-29T09:51:41.836" v="384" actId="478"/>
          <ac:picMkLst>
            <pc:docMk/>
            <pc:sldMk cId="1307332463" sldId="256"/>
            <ac:picMk id="17" creationId="{02449878-C539-4480-9D99-C674897FA9B0}"/>
          </ac:picMkLst>
        </pc:picChg>
        <pc:picChg chg="add mod">
          <ac:chgData name="Bühler Pascal Simon (buehlpa1)" userId="b6cfa9bb-2a97-450f-9e52-6528276f5df9" providerId="ADAL" clId="{EFA2CFF2-1712-4F39-8126-F4C3F0834359}" dt="2021-10-29T14:32:50.220" v="2100" actId="164"/>
          <ac:picMkLst>
            <pc:docMk/>
            <pc:sldMk cId="1307332463" sldId="256"/>
            <ac:picMk id="17" creationId="{4DE0532A-6E43-4ECC-AD91-81750753266F}"/>
          </ac:picMkLst>
        </pc:picChg>
        <pc:picChg chg="del mod">
          <ac:chgData name="Bühler Pascal Simon (buehlpa1)" userId="b6cfa9bb-2a97-450f-9e52-6528276f5df9" providerId="ADAL" clId="{EFA2CFF2-1712-4F39-8126-F4C3F0834359}" dt="2021-10-29T09:51:44.509" v="388" actId="478"/>
          <ac:picMkLst>
            <pc:docMk/>
            <pc:sldMk cId="1307332463" sldId="256"/>
            <ac:picMk id="18" creationId="{55E76520-638E-4238-BEC9-ADB450FEE7A1}"/>
          </ac:picMkLst>
        </pc:picChg>
        <pc:picChg chg="add mod">
          <ac:chgData name="Bühler Pascal Simon (buehlpa1)" userId="b6cfa9bb-2a97-450f-9e52-6528276f5df9" providerId="ADAL" clId="{EFA2CFF2-1712-4F39-8126-F4C3F0834359}" dt="2021-10-29T13:42:26.908" v="705" actId="164"/>
          <ac:picMkLst>
            <pc:docMk/>
            <pc:sldMk cId="1307332463" sldId="256"/>
            <ac:picMk id="19" creationId="{A3A76BA7-0E41-4A45-AEDB-B665D24383AC}"/>
          </ac:picMkLst>
        </pc:picChg>
        <pc:picChg chg="del mod">
          <ac:chgData name="Bühler Pascal Simon (buehlpa1)" userId="b6cfa9bb-2a97-450f-9e52-6528276f5df9" providerId="ADAL" clId="{EFA2CFF2-1712-4F39-8126-F4C3F0834359}" dt="2021-10-29T09:51:47.961" v="391" actId="478"/>
          <ac:picMkLst>
            <pc:docMk/>
            <pc:sldMk cId="1307332463" sldId="256"/>
            <ac:picMk id="21" creationId="{46695541-0474-4EC8-B9D5-FF4BF0C6F714}"/>
          </ac:picMkLst>
        </pc:picChg>
        <pc:picChg chg="add del mod">
          <ac:chgData name="Bühler Pascal Simon (buehlpa1)" userId="b6cfa9bb-2a97-450f-9e52-6528276f5df9" providerId="ADAL" clId="{EFA2CFF2-1712-4F39-8126-F4C3F0834359}" dt="2021-10-29T09:52:18.040" v="398" actId="478"/>
          <ac:picMkLst>
            <pc:docMk/>
            <pc:sldMk cId="1307332463" sldId="256"/>
            <ac:picMk id="22" creationId="{6AE69ABE-C8C8-4ACE-8B2C-07EDC2D456EB}"/>
          </ac:picMkLst>
        </pc:picChg>
        <pc:picChg chg="del mod">
          <ac:chgData name="Bühler Pascal Simon (buehlpa1)" userId="b6cfa9bb-2a97-450f-9e52-6528276f5df9" providerId="ADAL" clId="{EFA2CFF2-1712-4F39-8126-F4C3F0834359}" dt="2021-10-28T18:46:58.513" v="29" actId="478"/>
          <ac:picMkLst>
            <pc:docMk/>
            <pc:sldMk cId="1307332463" sldId="256"/>
            <ac:picMk id="25" creationId="{1A1938D6-64EA-47D5-9C70-88296E6CA264}"/>
          </ac:picMkLst>
        </pc:picChg>
        <pc:picChg chg="add del mod">
          <ac:chgData name="Bühler Pascal Simon (buehlpa1)" userId="b6cfa9bb-2a97-450f-9e52-6528276f5df9" providerId="ADAL" clId="{EFA2CFF2-1712-4F39-8126-F4C3F0834359}" dt="2021-10-29T09:52:18.040" v="398" actId="478"/>
          <ac:picMkLst>
            <pc:docMk/>
            <pc:sldMk cId="1307332463" sldId="256"/>
            <ac:picMk id="25" creationId="{56EF1140-307E-4ACF-AA3F-CE6FD345B0DE}"/>
          </ac:picMkLst>
        </pc:picChg>
        <pc:picChg chg="del mod">
          <ac:chgData name="Bühler Pascal Simon (buehlpa1)" userId="b6cfa9bb-2a97-450f-9e52-6528276f5df9" providerId="ADAL" clId="{EFA2CFF2-1712-4F39-8126-F4C3F0834359}" dt="2021-10-29T09:51:46.247" v="389" actId="478"/>
          <ac:picMkLst>
            <pc:docMk/>
            <pc:sldMk cId="1307332463" sldId="256"/>
            <ac:picMk id="27" creationId="{AC0165D0-75CE-4246-BF85-5CF634980473}"/>
          </ac:picMkLst>
        </pc:picChg>
        <pc:picChg chg="add del mod">
          <ac:chgData name="Bühler Pascal Simon (buehlpa1)" userId="b6cfa9bb-2a97-450f-9e52-6528276f5df9" providerId="ADAL" clId="{EFA2CFF2-1712-4F39-8126-F4C3F0834359}" dt="2021-10-29T09:52:18.040" v="398" actId="478"/>
          <ac:picMkLst>
            <pc:docMk/>
            <pc:sldMk cId="1307332463" sldId="256"/>
            <ac:picMk id="29" creationId="{2B2A2878-1616-4420-8052-117F971B76CB}"/>
          </ac:picMkLst>
        </pc:picChg>
        <pc:picChg chg="add del mod">
          <ac:chgData name="Bühler Pascal Simon (buehlpa1)" userId="b6cfa9bb-2a97-450f-9e52-6528276f5df9" providerId="ADAL" clId="{EFA2CFF2-1712-4F39-8126-F4C3F0834359}" dt="2021-10-29T09:52:18.040" v="398" actId="478"/>
          <ac:picMkLst>
            <pc:docMk/>
            <pc:sldMk cId="1307332463" sldId="256"/>
            <ac:picMk id="31" creationId="{F00D36DC-34A2-4BEF-A536-E780F709A95C}"/>
          </ac:picMkLst>
        </pc:picChg>
        <pc:picChg chg="add del mod">
          <ac:chgData name="Bühler Pascal Simon (buehlpa1)" userId="b6cfa9bb-2a97-450f-9e52-6528276f5df9" providerId="ADAL" clId="{EFA2CFF2-1712-4F39-8126-F4C3F0834359}" dt="2021-10-29T09:52:18.040" v="398" actId="478"/>
          <ac:picMkLst>
            <pc:docMk/>
            <pc:sldMk cId="1307332463" sldId="256"/>
            <ac:picMk id="34" creationId="{468DD6FB-7D8E-4A15-A079-976CB0BBB68A}"/>
          </ac:picMkLst>
        </pc:picChg>
        <pc:picChg chg="add del mod">
          <ac:chgData name="Bühler Pascal Simon (buehlpa1)" userId="b6cfa9bb-2a97-450f-9e52-6528276f5df9" providerId="ADAL" clId="{EFA2CFF2-1712-4F39-8126-F4C3F0834359}" dt="2021-10-29T09:52:18.040" v="398" actId="478"/>
          <ac:picMkLst>
            <pc:docMk/>
            <pc:sldMk cId="1307332463" sldId="256"/>
            <ac:picMk id="36" creationId="{1F2095A5-B7AB-4FF4-91C3-D7966FA5E632}"/>
          </ac:picMkLst>
        </pc:picChg>
        <pc:picChg chg="add mod">
          <ac:chgData name="Bühler Pascal Simon (buehlpa1)" userId="b6cfa9bb-2a97-450f-9e52-6528276f5df9" providerId="ADAL" clId="{EFA2CFF2-1712-4F39-8126-F4C3F0834359}" dt="2021-10-29T13:42:19.486" v="704" actId="571"/>
          <ac:picMkLst>
            <pc:docMk/>
            <pc:sldMk cId="1307332463" sldId="256"/>
            <ac:picMk id="36" creationId="{4DDC1995-C28B-4DE2-85C8-6CD23A899FEC}"/>
          </ac:picMkLst>
        </pc:picChg>
        <pc:picChg chg="add del mod">
          <ac:chgData name="Bühler Pascal Simon (buehlpa1)" userId="b6cfa9bb-2a97-450f-9e52-6528276f5df9" providerId="ADAL" clId="{EFA2CFF2-1712-4F39-8126-F4C3F0834359}" dt="2021-10-29T14:37:20.765" v="2126" actId="478"/>
          <ac:picMkLst>
            <pc:docMk/>
            <pc:sldMk cId="1307332463" sldId="256"/>
            <ac:picMk id="37" creationId="{A432E802-77E7-455C-B9D3-76D9597E6FDA}"/>
          </ac:picMkLst>
        </pc:picChg>
        <pc:picChg chg="mod">
          <ac:chgData name="Bühler Pascal Simon (buehlpa1)" userId="b6cfa9bb-2a97-450f-9e52-6528276f5df9" providerId="ADAL" clId="{EFA2CFF2-1712-4F39-8126-F4C3F0834359}" dt="2021-10-29T13:42:19.486" v="704" actId="571"/>
          <ac:picMkLst>
            <pc:docMk/>
            <pc:sldMk cId="1307332463" sldId="256"/>
            <ac:picMk id="38" creationId="{C18A3336-6582-413F-A345-898D82D8F184}"/>
          </ac:picMkLst>
        </pc:picChg>
        <pc:picChg chg="add del mod">
          <ac:chgData name="Bühler Pascal Simon (buehlpa1)" userId="b6cfa9bb-2a97-450f-9e52-6528276f5df9" providerId="ADAL" clId="{EFA2CFF2-1712-4F39-8126-F4C3F0834359}" dt="2021-10-29T09:52:18.040" v="398" actId="478"/>
          <ac:picMkLst>
            <pc:docMk/>
            <pc:sldMk cId="1307332463" sldId="256"/>
            <ac:picMk id="38" creationId="{E01910D4-26D4-4FDC-8663-A0284A255EEA}"/>
          </ac:picMkLst>
        </pc:picChg>
        <pc:picChg chg="mod">
          <ac:chgData name="Bühler Pascal Simon (buehlpa1)" userId="b6cfa9bb-2a97-450f-9e52-6528276f5df9" providerId="ADAL" clId="{EFA2CFF2-1712-4F39-8126-F4C3F0834359}" dt="2021-10-29T13:42:19.486" v="704" actId="571"/>
          <ac:picMkLst>
            <pc:docMk/>
            <pc:sldMk cId="1307332463" sldId="256"/>
            <ac:picMk id="39" creationId="{7F95B3EA-707B-4709-8185-FD3EFA541A1C}"/>
          </ac:picMkLst>
        </pc:picChg>
        <pc:picChg chg="add del mod">
          <ac:chgData name="Bühler Pascal Simon (buehlpa1)" userId="b6cfa9bb-2a97-450f-9e52-6528276f5df9" providerId="ADAL" clId="{EFA2CFF2-1712-4F39-8126-F4C3F0834359}" dt="2021-10-29T14:37:16.874" v="2125" actId="478"/>
          <ac:picMkLst>
            <pc:docMk/>
            <pc:sldMk cId="1307332463" sldId="256"/>
            <ac:picMk id="39" creationId="{B21B49CF-6FD9-4027-86CE-1F39390166C6}"/>
          </ac:picMkLst>
        </pc:picChg>
        <pc:picChg chg="add del mod">
          <ac:chgData name="Bühler Pascal Simon (buehlpa1)" userId="b6cfa9bb-2a97-450f-9e52-6528276f5df9" providerId="ADAL" clId="{EFA2CFF2-1712-4F39-8126-F4C3F0834359}" dt="2021-10-29T09:53:24.337" v="408" actId="478"/>
          <ac:picMkLst>
            <pc:docMk/>
            <pc:sldMk cId="1307332463" sldId="256"/>
            <ac:picMk id="40" creationId="{1FD68A70-A7EE-41E2-8C35-0DBC70661236}"/>
          </ac:picMkLst>
        </pc:picChg>
        <pc:picChg chg="add mod">
          <ac:chgData name="Bühler Pascal Simon (buehlpa1)" userId="b6cfa9bb-2a97-450f-9e52-6528276f5df9" providerId="ADAL" clId="{EFA2CFF2-1712-4F39-8126-F4C3F0834359}" dt="2021-10-29T15:10:52.496" v="3155" actId="1076"/>
          <ac:picMkLst>
            <pc:docMk/>
            <pc:sldMk cId="1307332463" sldId="256"/>
            <ac:picMk id="41" creationId="{770A95F8-590D-4B8B-A4D2-A6AE9BF3D594}"/>
          </ac:picMkLst>
        </pc:picChg>
        <pc:picChg chg="add del mod">
          <ac:chgData name="Bühler Pascal Simon (buehlpa1)" userId="b6cfa9bb-2a97-450f-9e52-6528276f5df9" providerId="ADAL" clId="{EFA2CFF2-1712-4F39-8126-F4C3F0834359}" dt="2021-10-29T09:53:23.518" v="407" actId="478"/>
          <ac:picMkLst>
            <pc:docMk/>
            <pc:sldMk cId="1307332463" sldId="256"/>
            <ac:picMk id="42" creationId="{A1B25706-CB44-46C5-8372-D9C30738B3C6}"/>
          </ac:picMkLst>
        </pc:picChg>
        <pc:picChg chg="add mod">
          <ac:chgData name="Bühler Pascal Simon (buehlpa1)" userId="b6cfa9bb-2a97-450f-9e52-6528276f5df9" providerId="ADAL" clId="{EFA2CFF2-1712-4F39-8126-F4C3F0834359}" dt="2021-10-29T15:20:10.591" v="3201" actId="1076"/>
          <ac:picMkLst>
            <pc:docMk/>
            <pc:sldMk cId="1307332463" sldId="256"/>
            <ac:picMk id="43" creationId="{CC544CBA-C64A-45D8-809D-260008AEC304}"/>
          </ac:picMkLst>
        </pc:picChg>
        <pc:picChg chg="add del mod">
          <ac:chgData name="Bühler Pascal Simon (buehlpa1)" userId="b6cfa9bb-2a97-450f-9e52-6528276f5df9" providerId="ADAL" clId="{EFA2CFF2-1712-4F39-8126-F4C3F0834359}" dt="2021-10-29T09:53:33.448" v="411" actId="478"/>
          <ac:picMkLst>
            <pc:docMk/>
            <pc:sldMk cId="1307332463" sldId="256"/>
            <ac:picMk id="44" creationId="{67CA94AC-2309-4878-8A07-89CE113B554D}"/>
          </ac:picMkLst>
        </pc:picChg>
        <pc:picChg chg="add mod ord">
          <ac:chgData name="Bühler Pascal Simon (buehlpa1)" userId="b6cfa9bb-2a97-450f-9e52-6528276f5df9" providerId="ADAL" clId="{EFA2CFF2-1712-4F39-8126-F4C3F0834359}" dt="2021-10-29T15:20:13.882" v="3202" actId="1076"/>
          <ac:picMkLst>
            <pc:docMk/>
            <pc:sldMk cId="1307332463" sldId="256"/>
            <ac:picMk id="45" creationId="{92B31783-948D-4A2E-8A26-E76D9266E9D5}"/>
          </ac:picMkLst>
        </pc:picChg>
        <pc:picChg chg="add del mod">
          <ac:chgData name="Bühler Pascal Simon (buehlpa1)" userId="b6cfa9bb-2a97-450f-9e52-6528276f5df9" providerId="ADAL" clId="{EFA2CFF2-1712-4F39-8126-F4C3F0834359}" dt="2021-10-29T09:53:45.008" v="414" actId="478"/>
          <ac:picMkLst>
            <pc:docMk/>
            <pc:sldMk cId="1307332463" sldId="256"/>
            <ac:picMk id="46" creationId="{14FF5F6A-767B-4DD4-8ED8-C0068FA563F9}"/>
          </ac:picMkLst>
        </pc:picChg>
        <pc:picChg chg="add mod">
          <ac:chgData name="Bühler Pascal Simon (buehlpa1)" userId="b6cfa9bb-2a97-450f-9e52-6528276f5df9" providerId="ADAL" clId="{EFA2CFF2-1712-4F39-8126-F4C3F0834359}" dt="2021-10-29T13:42:18.808" v="703" actId="571"/>
          <ac:picMkLst>
            <pc:docMk/>
            <pc:sldMk cId="1307332463" sldId="256"/>
            <ac:picMk id="46" creationId="{709689E2-7AAF-48F2-B918-00756B7D27EA}"/>
          </ac:picMkLst>
        </pc:picChg>
        <pc:picChg chg="add del mod">
          <ac:chgData name="Bühler Pascal Simon (buehlpa1)" userId="b6cfa9bb-2a97-450f-9e52-6528276f5df9" providerId="ADAL" clId="{EFA2CFF2-1712-4F39-8126-F4C3F0834359}" dt="2021-10-29T11:07:53.648" v="427" actId="478"/>
          <ac:picMkLst>
            <pc:docMk/>
            <pc:sldMk cId="1307332463" sldId="256"/>
            <ac:picMk id="48" creationId="{53071329-4CA9-4D61-B32C-4043598C3615}"/>
          </ac:picMkLst>
        </pc:picChg>
        <pc:picChg chg="mod">
          <ac:chgData name="Bühler Pascal Simon (buehlpa1)" userId="b6cfa9bb-2a97-450f-9e52-6528276f5df9" providerId="ADAL" clId="{EFA2CFF2-1712-4F39-8126-F4C3F0834359}" dt="2021-10-29T13:42:18.808" v="703" actId="571"/>
          <ac:picMkLst>
            <pc:docMk/>
            <pc:sldMk cId="1307332463" sldId="256"/>
            <ac:picMk id="48" creationId="{8EBB135D-C211-41F9-AAD7-4DC42CE76307}"/>
          </ac:picMkLst>
        </pc:picChg>
        <pc:picChg chg="mod">
          <ac:chgData name="Bühler Pascal Simon (buehlpa1)" userId="b6cfa9bb-2a97-450f-9e52-6528276f5df9" providerId="ADAL" clId="{EFA2CFF2-1712-4F39-8126-F4C3F0834359}" dt="2021-10-29T13:42:18.808" v="703" actId="571"/>
          <ac:picMkLst>
            <pc:docMk/>
            <pc:sldMk cId="1307332463" sldId="256"/>
            <ac:picMk id="49" creationId="{44D3B960-8681-4EAD-BD15-71130FEBFFB3}"/>
          </ac:picMkLst>
        </pc:picChg>
        <pc:picChg chg="add del mod">
          <ac:chgData name="Bühler Pascal Simon (buehlpa1)" userId="b6cfa9bb-2a97-450f-9e52-6528276f5df9" providerId="ADAL" clId="{EFA2CFF2-1712-4F39-8126-F4C3F0834359}" dt="2021-10-29T13:03:25.201" v="532" actId="478"/>
          <ac:picMkLst>
            <pc:docMk/>
            <pc:sldMk cId="1307332463" sldId="256"/>
            <ac:picMk id="50" creationId="{0B4B54A1-9CC5-4C21-AC99-A3B9B1B701A0}"/>
          </ac:picMkLst>
        </pc:picChg>
        <pc:picChg chg="add del mod">
          <ac:chgData name="Bühler Pascal Simon (buehlpa1)" userId="b6cfa9bb-2a97-450f-9e52-6528276f5df9" providerId="ADAL" clId="{EFA2CFF2-1712-4F39-8126-F4C3F0834359}" dt="2021-10-29T13:03:24.254" v="531" actId="478"/>
          <ac:picMkLst>
            <pc:docMk/>
            <pc:sldMk cId="1307332463" sldId="256"/>
            <ac:picMk id="52" creationId="{5B49DB16-9389-48D9-9EFD-32D0E0518220}"/>
          </ac:picMkLst>
        </pc:picChg>
        <pc:picChg chg="add del mod">
          <ac:chgData name="Bühler Pascal Simon (buehlpa1)" userId="b6cfa9bb-2a97-450f-9e52-6528276f5df9" providerId="ADAL" clId="{EFA2CFF2-1712-4F39-8126-F4C3F0834359}" dt="2021-10-29T11:09:57.055" v="456" actId="478"/>
          <ac:picMkLst>
            <pc:docMk/>
            <pc:sldMk cId="1307332463" sldId="256"/>
            <ac:picMk id="54" creationId="{341655D5-D8F5-4310-8A4A-63E350BCE946}"/>
          </ac:picMkLst>
        </pc:picChg>
        <pc:picChg chg="add mod">
          <ac:chgData name="Bühler Pascal Simon (buehlpa1)" userId="b6cfa9bb-2a97-450f-9e52-6528276f5df9" providerId="ADAL" clId="{EFA2CFF2-1712-4F39-8126-F4C3F0834359}" dt="2021-10-29T13:42:17.277" v="702" actId="571"/>
          <ac:picMkLst>
            <pc:docMk/>
            <pc:sldMk cId="1307332463" sldId="256"/>
            <ac:picMk id="56" creationId="{4FE4CA14-17BD-4A51-86F9-B79555B55405}"/>
          </ac:picMkLst>
        </pc:picChg>
        <pc:picChg chg="mod">
          <ac:chgData name="Bühler Pascal Simon (buehlpa1)" userId="b6cfa9bb-2a97-450f-9e52-6528276f5df9" providerId="ADAL" clId="{EFA2CFF2-1712-4F39-8126-F4C3F0834359}" dt="2021-10-29T13:42:17.277" v="702" actId="571"/>
          <ac:picMkLst>
            <pc:docMk/>
            <pc:sldMk cId="1307332463" sldId="256"/>
            <ac:picMk id="58" creationId="{F7A94D30-C073-47B5-B5FE-C36F54ED4A25}"/>
          </ac:picMkLst>
        </pc:picChg>
        <pc:picChg chg="mod">
          <ac:chgData name="Bühler Pascal Simon (buehlpa1)" userId="b6cfa9bb-2a97-450f-9e52-6528276f5df9" providerId="ADAL" clId="{EFA2CFF2-1712-4F39-8126-F4C3F0834359}" dt="2021-10-29T13:42:17.277" v="702" actId="571"/>
          <ac:picMkLst>
            <pc:docMk/>
            <pc:sldMk cId="1307332463" sldId="256"/>
            <ac:picMk id="59" creationId="{99EC459A-157B-4E7C-B191-557C438F0E96}"/>
          </ac:picMkLst>
        </pc:picChg>
        <pc:picChg chg="add del mod">
          <ac:chgData name="Bühler Pascal Simon (buehlpa1)" userId="b6cfa9bb-2a97-450f-9e52-6528276f5df9" providerId="ADAL" clId="{EFA2CFF2-1712-4F39-8126-F4C3F0834359}" dt="2021-10-29T14:20:53.538" v="1768" actId="478"/>
          <ac:picMkLst>
            <pc:docMk/>
            <pc:sldMk cId="1307332463" sldId="256"/>
            <ac:picMk id="69" creationId="{C6536EB3-817B-4BA5-B1A8-5D29A10CA2C9}"/>
          </ac:picMkLst>
        </pc:picChg>
        <pc:cxnChg chg="add mod">
          <ac:chgData name="Bühler Pascal Simon (buehlpa1)" userId="b6cfa9bb-2a97-450f-9e52-6528276f5df9" providerId="ADAL" clId="{EFA2CFF2-1712-4F39-8126-F4C3F0834359}" dt="2021-10-29T13:41:58.388" v="697" actId="164"/>
          <ac:cxnSpMkLst>
            <pc:docMk/>
            <pc:sldMk cId="1307332463" sldId="256"/>
            <ac:cxnSpMk id="22" creationId="{060334FD-A8AE-43A9-B869-C17D5B384003}"/>
          </ac:cxnSpMkLst>
        </pc:cxnChg>
        <pc:cxnChg chg="add mod">
          <ac:chgData name="Bühler Pascal Simon (buehlpa1)" userId="b6cfa9bb-2a97-450f-9e52-6528276f5df9" providerId="ADAL" clId="{EFA2CFF2-1712-4F39-8126-F4C3F0834359}" dt="2021-10-29T13:41:58.388" v="697" actId="164"/>
          <ac:cxnSpMkLst>
            <pc:docMk/>
            <pc:sldMk cId="1307332463" sldId="256"/>
            <ac:cxnSpMk id="23" creationId="{8AB45A94-1EA9-4A4B-BC28-14E71C0AB380}"/>
          </ac:cxnSpMkLst>
        </pc:cxnChg>
        <pc:cxnChg chg="add mod">
          <ac:chgData name="Bühler Pascal Simon (buehlpa1)" userId="b6cfa9bb-2a97-450f-9e52-6528276f5df9" providerId="ADAL" clId="{EFA2CFF2-1712-4F39-8126-F4C3F0834359}" dt="2021-10-29T13:41:58.388" v="697" actId="164"/>
          <ac:cxnSpMkLst>
            <pc:docMk/>
            <pc:sldMk cId="1307332463" sldId="256"/>
            <ac:cxnSpMk id="24" creationId="{22D702CB-976F-4C73-B5DA-F03B5DD10622}"/>
          </ac:cxnSpMkLst>
        </pc:cxnChg>
        <pc:cxnChg chg="add del">
          <ac:chgData name="Bühler Pascal Simon (buehlpa1)" userId="b6cfa9bb-2a97-450f-9e52-6528276f5df9" providerId="ADAL" clId="{EFA2CFF2-1712-4F39-8126-F4C3F0834359}" dt="2021-10-29T13:40:30.239" v="681" actId="478"/>
          <ac:cxnSpMkLst>
            <pc:docMk/>
            <pc:sldMk cId="1307332463" sldId="256"/>
            <ac:cxnSpMk id="26" creationId="{A5713A1A-113D-4B58-97E0-A05E0212BB66}"/>
          </ac:cxnSpMkLst>
        </pc:cxnChg>
        <pc:cxnChg chg="add mod">
          <ac:chgData name="Bühler Pascal Simon (buehlpa1)" userId="b6cfa9bb-2a97-450f-9e52-6528276f5df9" providerId="ADAL" clId="{EFA2CFF2-1712-4F39-8126-F4C3F0834359}" dt="2021-10-29T13:41:58.388" v="697" actId="164"/>
          <ac:cxnSpMkLst>
            <pc:docMk/>
            <pc:sldMk cId="1307332463" sldId="256"/>
            <ac:cxnSpMk id="28" creationId="{3A6DF717-525D-41B9-81ED-10FD176FAF57}"/>
          </ac:cxnSpMkLst>
        </pc:cxnChg>
        <pc:cxnChg chg="add del mod">
          <ac:chgData name="Bühler Pascal Simon (buehlpa1)" userId="b6cfa9bb-2a97-450f-9e52-6528276f5df9" providerId="ADAL" clId="{EFA2CFF2-1712-4F39-8126-F4C3F0834359}" dt="2021-10-29T13:41:01.991" v="688" actId="478"/>
          <ac:cxnSpMkLst>
            <pc:docMk/>
            <pc:sldMk cId="1307332463" sldId="256"/>
            <ac:cxnSpMk id="30" creationId="{12235B68-DCE8-4017-B229-D0E001B18794}"/>
          </ac:cxnSpMkLst>
        </pc:cxnChg>
        <pc:cxnChg chg="add mod">
          <ac:chgData name="Bühler Pascal Simon (buehlpa1)" userId="b6cfa9bb-2a97-450f-9e52-6528276f5df9" providerId="ADAL" clId="{EFA2CFF2-1712-4F39-8126-F4C3F0834359}" dt="2021-10-29T13:41:58.388" v="697" actId="164"/>
          <ac:cxnSpMkLst>
            <pc:docMk/>
            <pc:sldMk cId="1307332463" sldId="256"/>
            <ac:cxnSpMk id="31" creationId="{5478E7E8-C75C-4763-A615-B963AD9F4647}"/>
          </ac:cxnSpMkLst>
        </pc:cxnChg>
        <pc:cxnChg chg="add mod">
          <ac:chgData name="Bühler Pascal Simon (buehlpa1)" userId="b6cfa9bb-2a97-450f-9e52-6528276f5df9" providerId="ADAL" clId="{EFA2CFF2-1712-4F39-8126-F4C3F0834359}" dt="2021-10-29T13:41:58.388" v="697" actId="164"/>
          <ac:cxnSpMkLst>
            <pc:docMk/>
            <pc:sldMk cId="1307332463" sldId="256"/>
            <ac:cxnSpMk id="33" creationId="{FD4CD525-6370-4521-9FDA-5EE059153D65}"/>
          </ac:cxnSpMkLst>
        </pc:cxnChg>
        <pc:cxnChg chg="add mod">
          <ac:chgData name="Bühler Pascal Simon (buehlpa1)" userId="b6cfa9bb-2a97-450f-9e52-6528276f5df9" providerId="ADAL" clId="{EFA2CFF2-1712-4F39-8126-F4C3F0834359}" dt="2021-10-29T14:32:50.220" v="2100" actId="164"/>
          <ac:cxnSpMkLst>
            <pc:docMk/>
            <pc:sldMk cId="1307332463" sldId="256"/>
            <ac:cxnSpMk id="34" creationId="{AEE7B068-1965-4121-AACF-729383C71D23}"/>
          </ac:cxnSpMkLst>
        </pc:cxnChg>
        <pc:cxnChg chg="mod">
          <ac:chgData name="Bühler Pascal Simon (buehlpa1)" userId="b6cfa9bb-2a97-450f-9e52-6528276f5df9" providerId="ADAL" clId="{EFA2CFF2-1712-4F39-8126-F4C3F0834359}" dt="2021-10-29T13:42:19.486" v="704" actId="571"/>
          <ac:cxnSpMkLst>
            <pc:docMk/>
            <pc:sldMk cId="1307332463" sldId="256"/>
            <ac:cxnSpMk id="40" creationId="{C4105A86-DA3C-41C0-ABA9-703039E0D587}"/>
          </ac:cxnSpMkLst>
        </pc:cxnChg>
        <pc:cxnChg chg="mod">
          <ac:chgData name="Bühler Pascal Simon (buehlpa1)" userId="b6cfa9bb-2a97-450f-9e52-6528276f5df9" providerId="ADAL" clId="{EFA2CFF2-1712-4F39-8126-F4C3F0834359}" dt="2021-10-29T13:42:19.486" v="704" actId="571"/>
          <ac:cxnSpMkLst>
            <pc:docMk/>
            <pc:sldMk cId="1307332463" sldId="256"/>
            <ac:cxnSpMk id="41" creationId="{773E2925-9DEA-4AD8-BF1C-A96C71591606}"/>
          </ac:cxnSpMkLst>
        </pc:cxnChg>
        <pc:cxnChg chg="mod">
          <ac:chgData name="Bühler Pascal Simon (buehlpa1)" userId="b6cfa9bb-2a97-450f-9e52-6528276f5df9" providerId="ADAL" clId="{EFA2CFF2-1712-4F39-8126-F4C3F0834359}" dt="2021-10-29T13:42:19.486" v="704" actId="571"/>
          <ac:cxnSpMkLst>
            <pc:docMk/>
            <pc:sldMk cId="1307332463" sldId="256"/>
            <ac:cxnSpMk id="42" creationId="{FDAF9ABA-95D9-414B-A37E-27140A7A9E51}"/>
          </ac:cxnSpMkLst>
        </pc:cxnChg>
        <pc:cxnChg chg="mod">
          <ac:chgData name="Bühler Pascal Simon (buehlpa1)" userId="b6cfa9bb-2a97-450f-9e52-6528276f5df9" providerId="ADAL" clId="{EFA2CFF2-1712-4F39-8126-F4C3F0834359}" dt="2021-10-29T13:42:19.486" v="704" actId="571"/>
          <ac:cxnSpMkLst>
            <pc:docMk/>
            <pc:sldMk cId="1307332463" sldId="256"/>
            <ac:cxnSpMk id="43" creationId="{CFF898CC-8277-49A9-8202-8AE69F6EEF9D}"/>
          </ac:cxnSpMkLst>
        </pc:cxnChg>
        <pc:cxnChg chg="mod">
          <ac:chgData name="Bühler Pascal Simon (buehlpa1)" userId="b6cfa9bb-2a97-450f-9e52-6528276f5df9" providerId="ADAL" clId="{EFA2CFF2-1712-4F39-8126-F4C3F0834359}" dt="2021-10-29T13:42:19.486" v="704" actId="571"/>
          <ac:cxnSpMkLst>
            <pc:docMk/>
            <pc:sldMk cId="1307332463" sldId="256"/>
            <ac:cxnSpMk id="44" creationId="{34A57942-D542-450C-A3A5-B2B3426AEBC1}"/>
          </ac:cxnSpMkLst>
        </pc:cxnChg>
        <pc:cxnChg chg="mod">
          <ac:chgData name="Bühler Pascal Simon (buehlpa1)" userId="b6cfa9bb-2a97-450f-9e52-6528276f5df9" providerId="ADAL" clId="{EFA2CFF2-1712-4F39-8126-F4C3F0834359}" dt="2021-10-29T13:42:19.486" v="704" actId="571"/>
          <ac:cxnSpMkLst>
            <pc:docMk/>
            <pc:sldMk cId="1307332463" sldId="256"/>
            <ac:cxnSpMk id="45" creationId="{DDEA2693-A19F-422B-9571-EAEFEFB05919}"/>
          </ac:cxnSpMkLst>
        </pc:cxnChg>
        <pc:cxnChg chg="mod">
          <ac:chgData name="Bühler Pascal Simon (buehlpa1)" userId="b6cfa9bb-2a97-450f-9e52-6528276f5df9" providerId="ADAL" clId="{EFA2CFF2-1712-4F39-8126-F4C3F0834359}" dt="2021-10-29T13:42:18.808" v="703" actId="571"/>
          <ac:cxnSpMkLst>
            <pc:docMk/>
            <pc:sldMk cId="1307332463" sldId="256"/>
            <ac:cxnSpMk id="50" creationId="{3C21BB06-28C6-43E9-A082-1163806E7D4B}"/>
          </ac:cxnSpMkLst>
        </pc:cxnChg>
        <pc:cxnChg chg="mod">
          <ac:chgData name="Bühler Pascal Simon (buehlpa1)" userId="b6cfa9bb-2a97-450f-9e52-6528276f5df9" providerId="ADAL" clId="{EFA2CFF2-1712-4F39-8126-F4C3F0834359}" dt="2021-10-29T13:42:18.808" v="703" actId="571"/>
          <ac:cxnSpMkLst>
            <pc:docMk/>
            <pc:sldMk cId="1307332463" sldId="256"/>
            <ac:cxnSpMk id="51" creationId="{7E29499E-03C4-4401-A8BA-A209A0FC8BBF}"/>
          </ac:cxnSpMkLst>
        </pc:cxnChg>
        <pc:cxnChg chg="mod">
          <ac:chgData name="Bühler Pascal Simon (buehlpa1)" userId="b6cfa9bb-2a97-450f-9e52-6528276f5df9" providerId="ADAL" clId="{EFA2CFF2-1712-4F39-8126-F4C3F0834359}" dt="2021-10-29T13:42:18.808" v="703" actId="571"/>
          <ac:cxnSpMkLst>
            <pc:docMk/>
            <pc:sldMk cId="1307332463" sldId="256"/>
            <ac:cxnSpMk id="52" creationId="{EDB6A3F4-E5F4-4CD8-A4C2-250ECC6E5E2B}"/>
          </ac:cxnSpMkLst>
        </pc:cxnChg>
        <pc:cxnChg chg="mod">
          <ac:chgData name="Bühler Pascal Simon (buehlpa1)" userId="b6cfa9bb-2a97-450f-9e52-6528276f5df9" providerId="ADAL" clId="{EFA2CFF2-1712-4F39-8126-F4C3F0834359}" dt="2021-10-29T13:42:18.808" v="703" actId="571"/>
          <ac:cxnSpMkLst>
            <pc:docMk/>
            <pc:sldMk cId="1307332463" sldId="256"/>
            <ac:cxnSpMk id="53" creationId="{19D364A2-E8E6-4F80-B03A-D197C2BEEDEF}"/>
          </ac:cxnSpMkLst>
        </pc:cxnChg>
        <pc:cxnChg chg="add mod">
          <ac:chgData name="Bühler Pascal Simon (buehlpa1)" userId="b6cfa9bb-2a97-450f-9e52-6528276f5df9" providerId="ADAL" clId="{EFA2CFF2-1712-4F39-8126-F4C3F0834359}" dt="2021-10-29T15:20:05.259" v="3200" actId="14100"/>
          <ac:cxnSpMkLst>
            <pc:docMk/>
            <pc:sldMk cId="1307332463" sldId="256"/>
            <ac:cxnSpMk id="53" creationId="{1E115915-2402-40F6-A16B-93B55DAED107}"/>
          </ac:cxnSpMkLst>
        </pc:cxnChg>
        <pc:cxnChg chg="mod">
          <ac:chgData name="Bühler Pascal Simon (buehlpa1)" userId="b6cfa9bb-2a97-450f-9e52-6528276f5df9" providerId="ADAL" clId="{EFA2CFF2-1712-4F39-8126-F4C3F0834359}" dt="2021-10-29T13:42:18.808" v="703" actId="571"/>
          <ac:cxnSpMkLst>
            <pc:docMk/>
            <pc:sldMk cId="1307332463" sldId="256"/>
            <ac:cxnSpMk id="54" creationId="{CD641873-2C66-4F60-AA4E-60A3F330209B}"/>
          </ac:cxnSpMkLst>
        </pc:cxnChg>
        <pc:cxnChg chg="mod">
          <ac:chgData name="Bühler Pascal Simon (buehlpa1)" userId="b6cfa9bb-2a97-450f-9e52-6528276f5df9" providerId="ADAL" clId="{EFA2CFF2-1712-4F39-8126-F4C3F0834359}" dt="2021-10-29T13:42:18.808" v="703" actId="571"/>
          <ac:cxnSpMkLst>
            <pc:docMk/>
            <pc:sldMk cId="1307332463" sldId="256"/>
            <ac:cxnSpMk id="55" creationId="{359BA447-4998-4243-8FC3-35E8005B6008}"/>
          </ac:cxnSpMkLst>
        </pc:cxnChg>
        <pc:cxnChg chg="mod">
          <ac:chgData name="Bühler Pascal Simon (buehlpa1)" userId="b6cfa9bb-2a97-450f-9e52-6528276f5df9" providerId="ADAL" clId="{EFA2CFF2-1712-4F39-8126-F4C3F0834359}" dt="2021-10-29T13:42:17.277" v="702" actId="571"/>
          <ac:cxnSpMkLst>
            <pc:docMk/>
            <pc:sldMk cId="1307332463" sldId="256"/>
            <ac:cxnSpMk id="60" creationId="{8E88229A-F02E-4650-923D-831554792AA3}"/>
          </ac:cxnSpMkLst>
        </pc:cxnChg>
        <pc:cxnChg chg="mod">
          <ac:chgData name="Bühler Pascal Simon (buehlpa1)" userId="b6cfa9bb-2a97-450f-9e52-6528276f5df9" providerId="ADAL" clId="{EFA2CFF2-1712-4F39-8126-F4C3F0834359}" dt="2021-10-29T13:42:17.277" v="702" actId="571"/>
          <ac:cxnSpMkLst>
            <pc:docMk/>
            <pc:sldMk cId="1307332463" sldId="256"/>
            <ac:cxnSpMk id="61" creationId="{EA2B07FF-01E7-40EE-B032-C7D64073A99F}"/>
          </ac:cxnSpMkLst>
        </pc:cxnChg>
        <pc:cxnChg chg="mod">
          <ac:chgData name="Bühler Pascal Simon (buehlpa1)" userId="b6cfa9bb-2a97-450f-9e52-6528276f5df9" providerId="ADAL" clId="{EFA2CFF2-1712-4F39-8126-F4C3F0834359}" dt="2021-10-29T13:42:17.277" v="702" actId="571"/>
          <ac:cxnSpMkLst>
            <pc:docMk/>
            <pc:sldMk cId="1307332463" sldId="256"/>
            <ac:cxnSpMk id="62" creationId="{D96B17D4-987B-4870-99F4-B9977E19E013}"/>
          </ac:cxnSpMkLst>
        </pc:cxnChg>
        <pc:cxnChg chg="mod">
          <ac:chgData name="Bühler Pascal Simon (buehlpa1)" userId="b6cfa9bb-2a97-450f-9e52-6528276f5df9" providerId="ADAL" clId="{EFA2CFF2-1712-4F39-8126-F4C3F0834359}" dt="2021-10-29T13:42:17.277" v="702" actId="571"/>
          <ac:cxnSpMkLst>
            <pc:docMk/>
            <pc:sldMk cId="1307332463" sldId="256"/>
            <ac:cxnSpMk id="63" creationId="{617C587F-33B2-4FA8-99E8-0FF0BCE881B4}"/>
          </ac:cxnSpMkLst>
        </pc:cxnChg>
        <pc:cxnChg chg="mod">
          <ac:chgData name="Bühler Pascal Simon (buehlpa1)" userId="b6cfa9bb-2a97-450f-9e52-6528276f5df9" providerId="ADAL" clId="{EFA2CFF2-1712-4F39-8126-F4C3F0834359}" dt="2021-10-29T13:42:17.277" v="702" actId="571"/>
          <ac:cxnSpMkLst>
            <pc:docMk/>
            <pc:sldMk cId="1307332463" sldId="256"/>
            <ac:cxnSpMk id="64" creationId="{96A826D8-D42B-4A0E-8314-ED5F5ECDB56B}"/>
          </ac:cxnSpMkLst>
        </pc:cxnChg>
        <pc:cxnChg chg="mod">
          <ac:chgData name="Bühler Pascal Simon (buehlpa1)" userId="b6cfa9bb-2a97-450f-9e52-6528276f5df9" providerId="ADAL" clId="{EFA2CFF2-1712-4F39-8126-F4C3F0834359}" dt="2021-10-29T13:42:17.277" v="702" actId="571"/>
          <ac:cxnSpMkLst>
            <pc:docMk/>
            <pc:sldMk cId="1307332463" sldId="256"/>
            <ac:cxnSpMk id="65" creationId="{AB76E5A9-5DD4-4428-AEB9-760954D3C093}"/>
          </ac:cxnSpMkLst>
        </pc:cxnChg>
      </pc:sldChg>
    </pc:docChg>
  </pc:docChgLst>
  <pc:docChgLst>
    <pc:chgData name="Bühler Pascal Simon (buehlpa1)" userId="b6cfa9bb-2a97-450f-9e52-6528276f5df9" providerId="ADAL" clId="{20EE1D4F-8BEE-4D75-B0DE-E6279C9720F3}"/>
    <pc:docChg chg="undo custSel addSld delSld modSld">
      <pc:chgData name="Bühler Pascal Simon (buehlpa1)" userId="b6cfa9bb-2a97-450f-9e52-6528276f5df9" providerId="ADAL" clId="{20EE1D4F-8BEE-4D75-B0DE-E6279C9720F3}" dt="2021-11-01T19:31:17.903" v="4742" actId="20577"/>
      <pc:docMkLst>
        <pc:docMk/>
      </pc:docMkLst>
      <pc:sldChg chg="addSp delSp modSp mod setBg">
        <pc:chgData name="Bühler Pascal Simon (buehlpa1)" userId="b6cfa9bb-2a97-450f-9e52-6528276f5df9" providerId="ADAL" clId="{20EE1D4F-8BEE-4D75-B0DE-E6279C9720F3}" dt="2021-11-01T19:31:17.903" v="4742" actId="20577"/>
        <pc:sldMkLst>
          <pc:docMk/>
          <pc:sldMk cId="1307332463" sldId="256"/>
        </pc:sldMkLst>
        <pc:spChg chg="add mod">
          <ac:chgData name="Bühler Pascal Simon (buehlpa1)" userId="b6cfa9bb-2a97-450f-9e52-6528276f5df9" providerId="ADAL" clId="{20EE1D4F-8BEE-4D75-B0DE-E6279C9720F3}" dt="2021-10-26T15:59:14.222" v="0" actId="767"/>
          <ac:spMkLst>
            <pc:docMk/>
            <pc:sldMk cId="1307332463" sldId="256"/>
            <ac:spMk id="2" creationId="{3E92745D-8672-48EE-85EA-A85A77B949B8}"/>
          </ac:spMkLst>
        </pc:spChg>
        <pc:spChg chg="mod">
          <ac:chgData name="Bühler Pascal Simon (buehlpa1)" userId="b6cfa9bb-2a97-450f-9e52-6528276f5df9" providerId="ADAL" clId="{20EE1D4F-8BEE-4D75-B0DE-E6279C9720F3}" dt="2021-11-01T19:08:38.907" v="4333" actId="1076"/>
          <ac:spMkLst>
            <pc:docMk/>
            <pc:sldMk cId="1307332463" sldId="256"/>
            <ac:spMk id="4" creationId="{6A0ED38B-AD53-4E17-B247-721EE518970D}"/>
          </ac:spMkLst>
        </pc:spChg>
        <pc:spChg chg="mod">
          <ac:chgData name="Bühler Pascal Simon (buehlpa1)" userId="b6cfa9bb-2a97-450f-9e52-6528276f5df9" providerId="ADAL" clId="{20EE1D4F-8BEE-4D75-B0DE-E6279C9720F3}" dt="2021-11-01T19:30:38.529" v="4718" actId="255"/>
          <ac:spMkLst>
            <pc:docMk/>
            <pc:sldMk cId="1307332463" sldId="256"/>
            <ac:spMk id="9" creationId="{A0F557DA-F9A1-428C-B002-A210C3B26C26}"/>
          </ac:spMkLst>
        </pc:spChg>
        <pc:spChg chg="mod">
          <ac:chgData name="Bühler Pascal Simon (buehlpa1)" userId="b6cfa9bb-2a97-450f-9e52-6528276f5df9" providerId="ADAL" clId="{20EE1D4F-8BEE-4D75-B0DE-E6279C9720F3}" dt="2021-11-01T19:31:17.903" v="4742" actId="20577"/>
          <ac:spMkLst>
            <pc:docMk/>
            <pc:sldMk cId="1307332463" sldId="256"/>
            <ac:spMk id="11" creationId="{EF77BDA8-050E-492E-8401-ECCC840B457E}"/>
          </ac:spMkLst>
        </pc:spChg>
        <pc:spChg chg="add del mod">
          <ac:chgData name="Bühler Pascal Simon (buehlpa1)" userId="b6cfa9bb-2a97-450f-9e52-6528276f5df9" providerId="ADAL" clId="{20EE1D4F-8BEE-4D75-B0DE-E6279C9720F3}" dt="2021-11-01T14:44:47.920" v="3245" actId="478"/>
          <ac:spMkLst>
            <pc:docMk/>
            <pc:sldMk cId="1307332463" sldId="256"/>
            <ac:spMk id="17" creationId="{E17F94BA-7E37-41DA-8CBA-672E9D2E32E0}"/>
          </ac:spMkLst>
        </pc:spChg>
        <pc:spChg chg="mod">
          <ac:chgData name="Bühler Pascal Simon (buehlpa1)" userId="b6cfa9bb-2a97-450f-9e52-6528276f5df9" providerId="ADAL" clId="{20EE1D4F-8BEE-4D75-B0DE-E6279C9720F3}" dt="2021-11-01T19:08:54.647" v="4334" actId="1076"/>
          <ac:spMkLst>
            <pc:docMk/>
            <pc:sldMk cId="1307332463" sldId="256"/>
            <ac:spMk id="26" creationId="{56D38899-5DFD-4ED4-9689-9DBB02AAFEA7}"/>
          </ac:spMkLst>
        </pc:spChg>
        <pc:spChg chg="add mod">
          <ac:chgData name="Bühler Pascal Simon (buehlpa1)" userId="b6cfa9bb-2a97-450f-9e52-6528276f5df9" providerId="ADAL" clId="{20EE1D4F-8BEE-4D75-B0DE-E6279C9720F3}" dt="2021-10-26T18:34:01.740" v="913" actId="767"/>
          <ac:spMkLst>
            <pc:docMk/>
            <pc:sldMk cId="1307332463" sldId="256"/>
            <ac:spMk id="33" creationId="{E228A746-5C0F-4418-9E06-012CEEFE053E}"/>
          </ac:spMkLst>
        </pc:spChg>
        <pc:spChg chg="mod">
          <ac:chgData name="Bühler Pascal Simon (buehlpa1)" userId="b6cfa9bb-2a97-450f-9e52-6528276f5df9" providerId="ADAL" clId="{20EE1D4F-8BEE-4D75-B0DE-E6279C9720F3}" dt="2021-11-01T19:08:22.708" v="4331" actId="1076"/>
          <ac:spMkLst>
            <pc:docMk/>
            <pc:sldMk cId="1307332463" sldId="256"/>
            <ac:spMk id="36" creationId="{35F7DE7E-6A95-4133-B9B0-6D66999DEBD5}"/>
          </ac:spMkLst>
        </pc:spChg>
        <pc:spChg chg="mod">
          <ac:chgData name="Bühler Pascal Simon (buehlpa1)" userId="b6cfa9bb-2a97-450f-9e52-6528276f5df9" providerId="ADAL" clId="{20EE1D4F-8BEE-4D75-B0DE-E6279C9720F3}" dt="2021-10-30T06:39:29.477" v="931" actId="571"/>
          <ac:spMkLst>
            <pc:docMk/>
            <pc:sldMk cId="1307332463" sldId="256"/>
            <ac:spMk id="39" creationId="{366BEE07-5574-40EF-BF07-57FFBD3F8970}"/>
          </ac:spMkLst>
        </pc:spChg>
        <pc:spChg chg="add del mod">
          <ac:chgData name="Bühler Pascal Simon (buehlpa1)" userId="b6cfa9bb-2a97-450f-9e52-6528276f5df9" providerId="ADAL" clId="{20EE1D4F-8BEE-4D75-B0DE-E6279C9720F3}" dt="2021-11-01T14:13:30.017" v="2548" actId="478"/>
          <ac:spMkLst>
            <pc:docMk/>
            <pc:sldMk cId="1307332463" sldId="256"/>
            <ac:spMk id="44" creationId="{74455653-6CD1-4A34-A45A-28D5A2FE82DA}"/>
          </ac:spMkLst>
        </pc:spChg>
        <pc:spChg chg="add mod">
          <ac:chgData name="Bühler Pascal Simon (buehlpa1)" userId="b6cfa9bb-2a97-450f-9e52-6528276f5df9" providerId="ADAL" clId="{20EE1D4F-8BEE-4D75-B0DE-E6279C9720F3}" dt="2021-11-01T19:09:25.840" v="4338" actId="1076"/>
          <ac:spMkLst>
            <pc:docMk/>
            <pc:sldMk cId="1307332463" sldId="256"/>
            <ac:spMk id="46" creationId="{F5CD805E-D485-43D7-8A8B-8736AD66800A}"/>
          </ac:spMkLst>
        </pc:spChg>
        <pc:spChg chg="mod">
          <ac:chgData name="Bühler Pascal Simon (buehlpa1)" userId="b6cfa9bb-2a97-450f-9e52-6528276f5df9" providerId="ADAL" clId="{20EE1D4F-8BEE-4D75-B0DE-E6279C9720F3}" dt="2021-10-30T06:39:30.711" v="932" actId="571"/>
          <ac:spMkLst>
            <pc:docMk/>
            <pc:sldMk cId="1307332463" sldId="256"/>
            <ac:spMk id="47" creationId="{DAD43165-C69C-4B3A-BA87-42E489DE1492}"/>
          </ac:spMkLst>
        </pc:spChg>
        <pc:spChg chg="mod">
          <ac:chgData name="Bühler Pascal Simon (buehlpa1)" userId="b6cfa9bb-2a97-450f-9e52-6528276f5df9" providerId="ADAL" clId="{20EE1D4F-8BEE-4D75-B0DE-E6279C9720F3}" dt="2021-11-01T19:07:14.766" v="4320" actId="255"/>
          <ac:spMkLst>
            <pc:docMk/>
            <pc:sldMk cId="1307332463" sldId="256"/>
            <ac:spMk id="48" creationId="{FF2C0740-9DC0-4322-B478-0687C3A39A80}"/>
          </ac:spMkLst>
        </pc:spChg>
        <pc:spChg chg="mod">
          <ac:chgData name="Bühler Pascal Simon (buehlpa1)" userId="b6cfa9bb-2a97-450f-9e52-6528276f5df9" providerId="ADAL" clId="{20EE1D4F-8BEE-4D75-B0DE-E6279C9720F3}" dt="2021-11-01T19:30:41.232" v="4719" actId="1076"/>
          <ac:spMkLst>
            <pc:docMk/>
            <pc:sldMk cId="1307332463" sldId="256"/>
            <ac:spMk id="49" creationId="{EACA95D5-9A82-4716-B9B4-8B2CE2F7D99A}"/>
          </ac:spMkLst>
        </pc:spChg>
        <pc:spChg chg="mod">
          <ac:chgData name="Bühler Pascal Simon (buehlpa1)" userId="b6cfa9bb-2a97-450f-9e52-6528276f5df9" providerId="ADAL" clId="{20EE1D4F-8BEE-4D75-B0DE-E6279C9720F3}" dt="2021-11-01T19:09:05.585" v="4336" actId="1076"/>
          <ac:spMkLst>
            <pc:docMk/>
            <pc:sldMk cId="1307332463" sldId="256"/>
            <ac:spMk id="50" creationId="{6434D65E-8F9E-4255-A15C-C1D01F4F6A81}"/>
          </ac:spMkLst>
        </pc:spChg>
        <pc:spChg chg="add del mod">
          <ac:chgData name="Bühler Pascal Simon (buehlpa1)" userId="b6cfa9bb-2a97-450f-9e52-6528276f5df9" providerId="ADAL" clId="{20EE1D4F-8BEE-4D75-B0DE-E6279C9720F3}" dt="2021-11-01T14:13:32.821" v="2550" actId="478"/>
          <ac:spMkLst>
            <pc:docMk/>
            <pc:sldMk cId="1307332463" sldId="256"/>
            <ac:spMk id="51" creationId="{25C9C42B-D8F7-4994-8902-989DC2654679}"/>
          </ac:spMkLst>
        </pc:spChg>
        <pc:spChg chg="add mod">
          <ac:chgData name="Bühler Pascal Simon (buehlpa1)" userId="b6cfa9bb-2a97-450f-9e52-6528276f5df9" providerId="ADAL" clId="{20EE1D4F-8BEE-4D75-B0DE-E6279C9720F3}" dt="2021-11-01T19:09:00.372" v="4335" actId="1076"/>
          <ac:spMkLst>
            <pc:docMk/>
            <pc:sldMk cId="1307332463" sldId="256"/>
            <ac:spMk id="54" creationId="{B369D578-44C5-4C2B-9663-83DD32FA3CFE}"/>
          </ac:spMkLst>
        </pc:spChg>
        <pc:spChg chg="add del mod">
          <ac:chgData name="Bühler Pascal Simon (buehlpa1)" userId="b6cfa9bb-2a97-450f-9e52-6528276f5df9" providerId="ADAL" clId="{20EE1D4F-8BEE-4D75-B0DE-E6279C9720F3}" dt="2021-11-01T14:16:11.899" v="2567" actId="478"/>
          <ac:spMkLst>
            <pc:docMk/>
            <pc:sldMk cId="1307332463" sldId="256"/>
            <ac:spMk id="56" creationId="{FAE43D1F-F06E-44BD-A5A4-D81883C109B2}"/>
          </ac:spMkLst>
        </pc:spChg>
        <pc:spChg chg="add mod">
          <ac:chgData name="Bühler Pascal Simon (buehlpa1)" userId="b6cfa9bb-2a97-450f-9e52-6528276f5df9" providerId="ADAL" clId="{20EE1D4F-8BEE-4D75-B0DE-E6279C9720F3}" dt="2021-11-01T19:10:57.908" v="4347" actId="1076"/>
          <ac:spMkLst>
            <pc:docMk/>
            <pc:sldMk cId="1307332463" sldId="256"/>
            <ac:spMk id="57" creationId="{365A1987-4587-4BD4-92D2-42DE6397BD02}"/>
          </ac:spMkLst>
        </pc:spChg>
        <pc:spChg chg="add mod">
          <ac:chgData name="Bühler Pascal Simon (buehlpa1)" userId="b6cfa9bb-2a97-450f-9e52-6528276f5df9" providerId="ADAL" clId="{20EE1D4F-8BEE-4D75-B0DE-E6279C9720F3}" dt="2021-11-01T19:07:37.448" v="4321" actId="255"/>
          <ac:spMkLst>
            <pc:docMk/>
            <pc:sldMk cId="1307332463" sldId="256"/>
            <ac:spMk id="58" creationId="{318D4C92-6C7E-441F-908C-2CA9AE799319}"/>
          </ac:spMkLst>
        </pc:spChg>
        <pc:spChg chg="add del mod">
          <ac:chgData name="Bühler Pascal Simon (buehlpa1)" userId="b6cfa9bb-2a97-450f-9e52-6528276f5df9" providerId="ADAL" clId="{20EE1D4F-8BEE-4D75-B0DE-E6279C9720F3}" dt="2021-11-01T14:16:19.624" v="2571" actId="478"/>
          <ac:spMkLst>
            <pc:docMk/>
            <pc:sldMk cId="1307332463" sldId="256"/>
            <ac:spMk id="59" creationId="{03CFB46C-33B5-45BD-919F-724A6B7838B7}"/>
          </ac:spMkLst>
        </pc:spChg>
        <pc:grpChg chg="add del mod topLvl">
          <ac:chgData name="Bühler Pascal Simon (buehlpa1)" userId="b6cfa9bb-2a97-450f-9e52-6528276f5df9" providerId="ADAL" clId="{20EE1D4F-8BEE-4D75-B0DE-E6279C9720F3}" dt="2021-10-30T08:11:53.512" v="1583" actId="478"/>
          <ac:grpSpMkLst>
            <pc:docMk/>
            <pc:sldMk cId="1307332463" sldId="256"/>
            <ac:grpSpMk id="10" creationId="{291468A0-4876-41BC-B0CD-0E930FF51A20}"/>
          </ac:grpSpMkLst>
        </pc:grpChg>
        <pc:grpChg chg="add del mod">
          <ac:chgData name="Bühler Pascal Simon (buehlpa1)" userId="b6cfa9bb-2a97-450f-9e52-6528276f5df9" providerId="ADAL" clId="{20EE1D4F-8BEE-4D75-B0DE-E6279C9720F3}" dt="2021-10-30T06:39:24.223" v="930" actId="165"/>
          <ac:grpSpMkLst>
            <pc:docMk/>
            <pc:sldMk cId="1307332463" sldId="256"/>
            <ac:grpSpMk id="12" creationId="{1CB7BA85-ABAF-47F9-9F9F-E208BA483AC1}"/>
          </ac:grpSpMkLst>
        </pc:grpChg>
        <pc:grpChg chg="add mod topLvl">
          <ac:chgData name="Bühler Pascal Simon (buehlpa1)" userId="b6cfa9bb-2a97-450f-9e52-6528276f5df9" providerId="ADAL" clId="{20EE1D4F-8BEE-4D75-B0DE-E6279C9720F3}" dt="2021-10-30T08:34:13.714" v="2175" actId="478"/>
          <ac:grpSpMkLst>
            <pc:docMk/>
            <pc:sldMk cId="1307332463" sldId="256"/>
            <ac:grpSpMk id="13" creationId="{598263B5-BD0A-4FEB-9A35-822E9FD4DBCA}"/>
          </ac:grpSpMkLst>
        </pc:grpChg>
        <pc:grpChg chg="add del mod topLvl">
          <ac:chgData name="Bühler Pascal Simon (buehlpa1)" userId="b6cfa9bb-2a97-450f-9e52-6528276f5df9" providerId="ADAL" clId="{20EE1D4F-8BEE-4D75-B0DE-E6279C9720F3}" dt="2021-10-30T08:34:13.714" v="2175" actId="478"/>
          <ac:grpSpMkLst>
            <pc:docMk/>
            <pc:sldMk cId="1307332463" sldId="256"/>
            <ac:grpSpMk id="18" creationId="{37FCDA61-4643-44CF-BB94-CA40BD731E56}"/>
          </ac:grpSpMkLst>
        </pc:grpChg>
        <pc:grpChg chg="mod">
          <ac:chgData name="Bühler Pascal Simon (buehlpa1)" userId="b6cfa9bb-2a97-450f-9e52-6528276f5df9" providerId="ADAL" clId="{20EE1D4F-8BEE-4D75-B0DE-E6279C9720F3}" dt="2021-10-30T06:38:58.910" v="927" actId="1076"/>
          <ac:grpSpMkLst>
            <pc:docMk/>
            <pc:sldMk cId="1307332463" sldId="256"/>
            <ac:grpSpMk id="29" creationId="{0BE7F55A-7788-4FF7-B3D1-3CF4E4B3AE4F}"/>
          </ac:grpSpMkLst>
        </pc:grpChg>
        <pc:grpChg chg="add del mod">
          <ac:chgData name="Bühler Pascal Simon (buehlpa1)" userId="b6cfa9bb-2a97-450f-9e52-6528276f5df9" providerId="ADAL" clId="{20EE1D4F-8BEE-4D75-B0DE-E6279C9720F3}" dt="2021-10-30T06:39:34.389" v="936" actId="478"/>
          <ac:grpSpMkLst>
            <pc:docMk/>
            <pc:sldMk cId="1307332463" sldId="256"/>
            <ac:grpSpMk id="37" creationId="{F070A043-47E5-4ED5-A3ED-C2747CC024C0}"/>
          </ac:grpSpMkLst>
        </pc:grpChg>
        <pc:grpChg chg="add del mod">
          <ac:chgData name="Bühler Pascal Simon (buehlpa1)" userId="b6cfa9bb-2a97-450f-9e52-6528276f5df9" providerId="ADAL" clId="{20EE1D4F-8BEE-4D75-B0DE-E6279C9720F3}" dt="2021-10-30T06:39:37.056" v="939" actId="478"/>
          <ac:grpSpMkLst>
            <pc:docMk/>
            <pc:sldMk cId="1307332463" sldId="256"/>
            <ac:grpSpMk id="44" creationId="{1F9898EB-6ADB-484A-9762-CE3FA1BBADB3}"/>
          </ac:grpSpMkLst>
        </pc:grpChg>
        <pc:grpChg chg="add del mod">
          <ac:chgData name="Bühler Pascal Simon (buehlpa1)" userId="b6cfa9bb-2a97-450f-9e52-6528276f5df9" providerId="ADAL" clId="{20EE1D4F-8BEE-4D75-B0DE-E6279C9720F3}" dt="2021-10-30T08:32:04.386" v="2162" actId="478"/>
          <ac:grpSpMkLst>
            <pc:docMk/>
            <pc:sldMk cId="1307332463" sldId="256"/>
            <ac:grpSpMk id="55" creationId="{2C2A7702-EC42-42E8-940D-4A995908A5A2}"/>
          </ac:grpSpMkLst>
        </pc:grpChg>
        <pc:picChg chg="add mod ord">
          <ac:chgData name="Bühler Pascal Simon (buehlpa1)" userId="b6cfa9bb-2a97-450f-9e52-6528276f5df9" providerId="ADAL" clId="{20EE1D4F-8BEE-4D75-B0DE-E6279C9720F3}" dt="2021-10-30T08:32:44.200" v="2171" actId="1076"/>
          <ac:picMkLst>
            <pc:docMk/>
            <pc:sldMk cId="1307332463" sldId="256"/>
            <ac:picMk id="5" creationId="{C27C34EE-D6A6-40BB-A330-168E7E35B0B1}"/>
          </ac:picMkLst>
        </pc:picChg>
        <pc:picChg chg="add del mod">
          <ac:chgData name="Bühler Pascal Simon (buehlpa1)" userId="b6cfa9bb-2a97-450f-9e52-6528276f5df9" providerId="ADAL" clId="{20EE1D4F-8BEE-4D75-B0DE-E6279C9720F3}" dt="2021-10-30T06:53:53.144" v="970" actId="478"/>
          <ac:picMkLst>
            <pc:docMk/>
            <pc:sldMk cId="1307332463" sldId="256"/>
            <ac:picMk id="5" creationId="{F725D3B2-B730-4291-82B4-836F147692F4}"/>
          </ac:picMkLst>
        </pc:picChg>
        <pc:picChg chg="add mod">
          <ac:chgData name="Bühler Pascal Simon (buehlpa1)" userId="b6cfa9bb-2a97-450f-9e52-6528276f5df9" providerId="ADAL" clId="{20EE1D4F-8BEE-4D75-B0DE-E6279C9720F3}" dt="2021-10-26T17:23:24.215" v="1" actId="931"/>
          <ac:picMkLst>
            <pc:docMk/>
            <pc:sldMk cId="1307332463" sldId="256"/>
            <ac:picMk id="6" creationId="{D3C0FD67-D680-42F4-A689-961C97447C30}"/>
          </ac:picMkLst>
        </pc:picChg>
        <pc:picChg chg="mod">
          <ac:chgData name="Bühler Pascal Simon (buehlpa1)" userId="b6cfa9bb-2a97-450f-9e52-6528276f5df9" providerId="ADAL" clId="{20EE1D4F-8BEE-4D75-B0DE-E6279C9720F3}" dt="2021-11-01T19:05:09.041" v="4304" actId="1076"/>
          <ac:picMkLst>
            <pc:docMk/>
            <pc:sldMk cId="1307332463" sldId="256"/>
            <ac:picMk id="6" creationId="{D759D8F0-6618-4C6F-8518-DB93E6980790}"/>
          </ac:picMkLst>
        </pc:picChg>
        <pc:picChg chg="add del mod">
          <ac:chgData name="Bühler Pascal Simon (buehlpa1)" userId="b6cfa9bb-2a97-450f-9e52-6528276f5df9" providerId="ADAL" clId="{20EE1D4F-8BEE-4D75-B0DE-E6279C9720F3}" dt="2021-11-01T14:15:01.677" v="2552" actId="478"/>
          <ac:picMkLst>
            <pc:docMk/>
            <pc:sldMk cId="1307332463" sldId="256"/>
            <ac:picMk id="10" creationId="{7D13CABC-E9BB-4A69-B87C-F05ED34BC1ED}"/>
          </ac:picMkLst>
        </pc:picChg>
        <pc:picChg chg="add del mod">
          <ac:chgData name="Bühler Pascal Simon (buehlpa1)" userId="b6cfa9bb-2a97-450f-9e52-6528276f5df9" providerId="ADAL" clId="{20EE1D4F-8BEE-4D75-B0DE-E6279C9720F3}" dt="2021-11-01T17:43:50.623" v="3254" actId="478"/>
          <ac:picMkLst>
            <pc:docMk/>
            <pc:sldMk cId="1307332463" sldId="256"/>
            <ac:picMk id="10" creationId="{B04A77C3-53CB-4011-A4AC-022BF001274D}"/>
          </ac:picMkLst>
        </pc:picChg>
        <pc:picChg chg="add mod">
          <ac:chgData name="Bühler Pascal Simon (buehlpa1)" userId="b6cfa9bb-2a97-450f-9e52-6528276f5df9" providerId="ADAL" clId="{20EE1D4F-8BEE-4D75-B0DE-E6279C9720F3}" dt="2021-10-30T08:35:07.012" v="2183" actId="1076"/>
          <ac:picMkLst>
            <pc:docMk/>
            <pc:sldMk cId="1307332463" sldId="256"/>
            <ac:picMk id="12" creationId="{47CBEFDB-4F86-49B0-AA90-583DB1F68A98}"/>
          </ac:picMkLst>
        </pc:picChg>
        <pc:picChg chg="add mod">
          <ac:chgData name="Bühler Pascal Simon (buehlpa1)" userId="b6cfa9bb-2a97-450f-9e52-6528276f5df9" providerId="ADAL" clId="{20EE1D4F-8BEE-4D75-B0DE-E6279C9720F3}" dt="2021-10-26T17:25:57.095" v="2" actId="931"/>
          <ac:picMkLst>
            <pc:docMk/>
            <pc:sldMk cId="1307332463" sldId="256"/>
            <ac:picMk id="14" creationId="{03A6C643-2ED0-4464-A705-58C3A486CCD4}"/>
          </ac:picMkLst>
        </pc:picChg>
        <pc:picChg chg="add del mod">
          <ac:chgData name="Bühler Pascal Simon (buehlpa1)" userId="b6cfa9bb-2a97-450f-9e52-6528276f5df9" providerId="ADAL" clId="{20EE1D4F-8BEE-4D75-B0DE-E6279C9720F3}" dt="2021-11-01T17:44:48.458" v="3262" actId="478"/>
          <ac:picMkLst>
            <pc:docMk/>
            <pc:sldMk cId="1307332463" sldId="256"/>
            <ac:picMk id="15" creationId="{08E438F8-C805-4EC5-8B0B-CA8BD8273599}"/>
          </ac:picMkLst>
        </pc:picChg>
        <pc:picChg chg="add del mod">
          <ac:chgData name="Bühler Pascal Simon (buehlpa1)" userId="b6cfa9bb-2a97-450f-9e52-6528276f5df9" providerId="ADAL" clId="{20EE1D4F-8BEE-4D75-B0DE-E6279C9720F3}" dt="2021-11-01T14:39:35.942" v="3226" actId="478"/>
          <ac:picMkLst>
            <pc:docMk/>
            <pc:sldMk cId="1307332463" sldId="256"/>
            <ac:picMk id="15" creationId="{95DD3BED-7E1F-4375-B896-71EBF1EAB4B4}"/>
          </ac:picMkLst>
        </pc:picChg>
        <pc:picChg chg="add del mod topLvl">
          <ac:chgData name="Bühler Pascal Simon (buehlpa1)" userId="b6cfa9bb-2a97-450f-9e52-6528276f5df9" providerId="ADAL" clId="{20EE1D4F-8BEE-4D75-B0DE-E6279C9720F3}" dt="2021-10-30T08:34:13.714" v="2175" actId="478"/>
          <ac:picMkLst>
            <pc:docMk/>
            <pc:sldMk cId="1307332463" sldId="256"/>
            <ac:picMk id="15" creationId="{C88A06D0-6D19-4182-835A-01B2B287D6D7}"/>
          </ac:picMkLst>
        </pc:picChg>
        <pc:picChg chg="add mod">
          <ac:chgData name="Bühler Pascal Simon (buehlpa1)" userId="b6cfa9bb-2a97-450f-9e52-6528276f5df9" providerId="ADAL" clId="{20EE1D4F-8BEE-4D75-B0DE-E6279C9720F3}" dt="2021-10-26T17:43:49.130" v="3" actId="931"/>
          <ac:picMkLst>
            <pc:docMk/>
            <pc:sldMk cId="1307332463" sldId="256"/>
            <ac:picMk id="16" creationId="{94199578-7A9E-49EE-8F33-B0E3FF3857F9}"/>
          </ac:picMkLst>
        </pc:picChg>
        <pc:picChg chg="del">
          <ac:chgData name="Bühler Pascal Simon (buehlpa1)" userId="b6cfa9bb-2a97-450f-9e52-6528276f5df9" providerId="ADAL" clId="{20EE1D4F-8BEE-4D75-B0DE-E6279C9720F3}" dt="2021-10-30T09:27:46.947" v="2300" actId="478"/>
          <ac:picMkLst>
            <pc:docMk/>
            <pc:sldMk cId="1307332463" sldId="256"/>
            <ac:picMk id="17" creationId="{4DE0532A-6E43-4ECC-AD91-81750753266F}"/>
          </ac:picMkLst>
        </pc:picChg>
        <pc:picChg chg="add mod">
          <ac:chgData name="Bühler Pascal Simon (buehlpa1)" userId="b6cfa9bb-2a97-450f-9e52-6528276f5df9" providerId="ADAL" clId="{20EE1D4F-8BEE-4D75-B0DE-E6279C9720F3}" dt="2021-10-26T18:11:47.647" v="4" actId="931"/>
          <ac:picMkLst>
            <pc:docMk/>
            <pc:sldMk cId="1307332463" sldId="256"/>
            <ac:picMk id="18" creationId="{55E76520-638E-4238-BEC9-ADB450FEE7A1}"/>
          </ac:picMkLst>
        </pc:picChg>
        <pc:picChg chg="add mod ord">
          <ac:chgData name="Bühler Pascal Simon (buehlpa1)" userId="b6cfa9bb-2a97-450f-9e52-6528276f5df9" providerId="ADAL" clId="{20EE1D4F-8BEE-4D75-B0DE-E6279C9720F3}" dt="2021-11-01T17:50:37.242" v="3510" actId="1076"/>
          <ac:picMkLst>
            <pc:docMk/>
            <pc:sldMk cId="1307332463" sldId="256"/>
            <ac:picMk id="18" creationId="{9DD73D03-C4AE-4869-AF00-8FB3E653C39C}"/>
          </ac:picMkLst>
        </pc:picChg>
        <pc:picChg chg="add del mod">
          <ac:chgData name="Bühler Pascal Simon (buehlpa1)" userId="b6cfa9bb-2a97-450f-9e52-6528276f5df9" providerId="ADAL" clId="{20EE1D4F-8BEE-4D75-B0DE-E6279C9720F3}" dt="2021-10-30T09:20:56.275" v="2299" actId="478"/>
          <ac:picMkLst>
            <pc:docMk/>
            <pc:sldMk cId="1307332463" sldId="256"/>
            <ac:picMk id="20" creationId="{8BB5E6C3-D417-49B8-BC60-1F139145852F}"/>
          </ac:picMkLst>
        </pc:picChg>
        <pc:picChg chg="add mod">
          <ac:chgData name="Bühler Pascal Simon (buehlpa1)" userId="b6cfa9bb-2a97-450f-9e52-6528276f5df9" providerId="ADAL" clId="{20EE1D4F-8BEE-4D75-B0DE-E6279C9720F3}" dt="2021-10-26T18:12:30.149" v="5" actId="931"/>
          <ac:picMkLst>
            <pc:docMk/>
            <pc:sldMk cId="1307332463" sldId="256"/>
            <ac:picMk id="20" creationId="{A415C61E-8262-44A7-B6B8-9812B332F19A}"/>
          </ac:picMkLst>
        </pc:picChg>
        <pc:picChg chg="add del mod">
          <ac:chgData name="Bühler Pascal Simon (buehlpa1)" userId="b6cfa9bb-2a97-450f-9e52-6528276f5df9" providerId="ADAL" clId="{20EE1D4F-8BEE-4D75-B0DE-E6279C9720F3}" dt="2021-11-01T18:52:20.944" v="3989" actId="478"/>
          <ac:picMkLst>
            <pc:docMk/>
            <pc:sldMk cId="1307332463" sldId="256"/>
            <ac:picMk id="20" creationId="{D0E36978-6912-49B6-8071-558639DA91E5}"/>
          </ac:picMkLst>
        </pc:picChg>
        <pc:picChg chg="add mod">
          <ac:chgData name="Bühler Pascal Simon (buehlpa1)" userId="b6cfa9bb-2a97-450f-9e52-6528276f5df9" providerId="ADAL" clId="{20EE1D4F-8BEE-4D75-B0DE-E6279C9720F3}" dt="2021-10-26T18:14:04.652" v="6"/>
          <ac:picMkLst>
            <pc:docMk/>
            <pc:sldMk cId="1307332463" sldId="256"/>
            <ac:picMk id="21" creationId="{46695541-0474-4EC8-B9D5-FF4BF0C6F714}"/>
          </ac:picMkLst>
        </pc:picChg>
        <pc:picChg chg="add del mod">
          <ac:chgData name="Bühler Pascal Simon (buehlpa1)" userId="b6cfa9bb-2a97-450f-9e52-6528276f5df9" providerId="ADAL" clId="{20EE1D4F-8BEE-4D75-B0DE-E6279C9720F3}" dt="2021-10-30T07:21:18.437" v="1025" actId="478"/>
          <ac:picMkLst>
            <pc:docMk/>
            <pc:sldMk cId="1307332463" sldId="256"/>
            <ac:picMk id="21" creationId="{97D068E2-A61D-426D-9978-B5A9BED40F73}"/>
          </ac:picMkLst>
        </pc:picChg>
        <pc:picChg chg="add mod">
          <ac:chgData name="Bühler Pascal Simon (buehlpa1)" userId="b6cfa9bb-2a97-450f-9e52-6528276f5df9" providerId="ADAL" clId="{20EE1D4F-8BEE-4D75-B0DE-E6279C9720F3}" dt="2021-10-26T18:14:59.009" v="7" actId="931"/>
          <ac:picMkLst>
            <pc:docMk/>
            <pc:sldMk cId="1307332463" sldId="256"/>
            <ac:picMk id="23" creationId="{847880AD-F99A-4C43-87E5-C066F5FB9EFC}"/>
          </ac:picMkLst>
        </pc:picChg>
        <pc:picChg chg="add mod">
          <ac:chgData name="Bühler Pascal Simon (buehlpa1)" userId="b6cfa9bb-2a97-450f-9e52-6528276f5df9" providerId="ADAL" clId="{20EE1D4F-8BEE-4D75-B0DE-E6279C9720F3}" dt="2021-10-26T18:15:10.472" v="8" actId="931"/>
          <ac:picMkLst>
            <pc:docMk/>
            <pc:sldMk cId="1307332463" sldId="256"/>
            <ac:picMk id="25" creationId="{1A1938D6-64EA-47D5-9C70-88296E6CA264}"/>
          </ac:picMkLst>
        </pc:picChg>
        <pc:picChg chg="add mod">
          <ac:chgData name="Bühler Pascal Simon (buehlpa1)" userId="b6cfa9bb-2a97-450f-9e52-6528276f5df9" providerId="ADAL" clId="{20EE1D4F-8BEE-4D75-B0DE-E6279C9720F3}" dt="2021-10-30T09:28:18.447" v="2311" actId="1076"/>
          <ac:picMkLst>
            <pc:docMk/>
            <pc:sldMk cId="1307332463" sldId="256"/>
            <ac:picMk id="25" creationId="{823C0F4C-6FCF-4454-A87E-522AFB89119D}"/>
          </ac:picMkLst>
        </pc:picChg>
        <pc:picChg chg="add mod">
          <ac:chgData name="Bühler Pascal Simon (buehlpa1)" userId="b6cfa9bb-2a97-450f-9e52-6528276f5df9" providerId="ADAL" clId="{20EE1D4F-8BEE-4D75-B0DE-E6279C9720F3}" dt="2021-10-26T18:31:02.925" v="912" actId="931"/>
          <ac:picMkLst>
            <pc:docMk/>
            <pc:sldMk cId="1307332463" sldId="256"/>
            <ac:picMk id="27" creationId="{AC0165D0-75CE-4246-BF85-5CF634980473}"/>
          </ac:picMkLst>
        </pc:picChg>
        <pc:picChg chg="add mod">
          <ac:chgData name="Bühler Pascal Simon (buehlpa1)" userId="b6cfa9bb-2a97-450f-9e52-6528276f5df9" providerId="ADAL" clId="{20EE1D4F-8BEE-4D75-B0DE-E6279C9720F3}" dt="2021-11-01T14:39:56.988" v="3233" actId="1076"/>
          <ac:picMkLst>
            <pc:docMk/>
            <pc:sldMk cId="1307332463" sldId="256"/>
            <ac:picMk id="27" creationId="{E2B16763-6215-49D0-8F6A-C7D412D77D3B}"/>
          </ac:picMkLst>
        </pc:picChg>
        <pc:picChg chg="add del mod">
          <ac:chgData name="Bühler Pascal Simon (buehlpa1)" userId="b6cfa9bb-2a97-450f-9e52-6528276f5df9" providerId="ADAL" clId="{20EE1D4F-8BEE-4D75-B0DE-E6279C9720F3}" dt="2021-11-01T18:38:47.659" v="3934" actId="478"/>
          <ac:picMkLst>
            <pc:docMk/>
            <pc:sldMk cId="1307332463" sldId="256"/>
            <ac:picMk id="30" creationId="{DB84712E-4616-4090-AD5A-BC6A9E012A7C}"/>
          </ac:picMkLst>
        </pc:picChg>
        <pc:picChg chg="add del mod ord topLvl">
          <ac:chgData name="Bühler Pascal Simon (buehlpa1)" userId="b6cfa9bb-2a97-450f-9e52-6528276f5df9" providerId="ADAL" clId="{20EE1D4F-8BEE-4D75-B0DE-E6279C9720F3}" dt="2021-10-30T08:32:04.386" v="2162" actId="478"/>
          <ac:picMkLst>
            <pc:docMk/>
            <pc:sldMk cId="1307332463" sldId="256"/>
            <ac:picMk id="32" creationId="{35940FE7-F554-41D5-BBE8-1BDE0F2B0C67}"/>
          </ac:picMkLst>
        </pc:picChg>
        <pc:picChg chg="add del mod">
          <ac:chgData name="Bühler Pascal Simon (buehlpa1)" userId="b6cfa9bb-2a97-450f-9e52-6528276f5df9" providerId="ADAL" clId="{20EE1D4F-8BEE-4D75-B0DE-E6279C9720F3}" dt="2021-11-01T18:42:25.064" v="3945" actId="478"/>
          <ac:picMkLst>
            <pc:docMk/>
            <pc:sldMk cId="1307332463" sldId="256"/>
            <ac:picMk id="37" creationId="{2D11EED5-5FC5-4045-8103-C0474E2E0792}"/>
          </ac:picMkLst>
        </pc:picChg>
        <pc:picChg chg="add del mod">
          <ac:chgData name="Bühler Pascal Simon (buehlpa1)" userId="b6cfa9bb-2a97-450f-9e52-6528276f5df9" providerId="ADAL" clId="{20EE1D4F-8BEE-4D75-B0DE-E6279C9720F3}" dt="2021-10-30T09:31:01.136" v="2324" actId="478"/>
          <ac:picMkLst>
            <pc:docMk/>
            <pc:sldMk cId="1307332463" sldId="256"/>
            <ac:picMk id="37" creationId="{68CD81A0-7324-447B-A0DA-2915DE83A536}"/>
          </ac:picMkLst>
        </pc:picChg>
        <pc:picChg chg="mod">
          <ac:chgData name="Bühler Pascal Simon (buehlpa1)" userId="b6cfa9bb-2a97-450f-9e52-6528276f5df9" providerId="ADAL" clId="{20EE1D4F-8BEE-4D75-B0DE-E6279C9720F3}" dt="2021-10-30T06:39:29.477" v="931" actId="571"/>
          <ac:picMkLst>
            <pc:docMk/>
            <pc:sldMk cId="1307332463" sldId="256"/>
            <ac:picMk id="38" creationId="{161FE757-8FA5-4A8C-8FAB-39A9FD96B13E}"/>
          </ac:picMkLst>
        </pc:picChg>
        <pc:picChg chg="add del mod">
          <ac:chgData name="Bühler Pascal Simon (buehlpa1)" userId="b6cfa9bb-2a97-450f-9e52-6528276f5df9" providerId="ADAL" clId="{20EE1D4F-8BEE-4D75-B0DE-E6279C9720F3}" dt="2021-11-01T18:43:04.156" v="3953" actId="478"/>
          <ac:picMkLst>
            <pc:docMk/>
            <pc:sldMk cId="1307332463" sldId="256"/>
            <ac:picMk id="39" creationId="{1A32C714-D18E-457D-B7BD-8D77F8730507}"/>
          </ac:picMkLst>
        </pc:picChg>
        <pc:picChg chg="add del mod">
          <ac:chgData name="Bühler Pascal Simon (buehlpa1)" userId="b6cfa9bb-2a97-450f-9e52-6528276f5df9" providerId="ADAL" clId="{20EE1D4F-8BEE-4D75-B0DE-E6279C9720F3}" dt="2021-10-30T09:31:04.783" v="2325" actId="478"/>
          <ac:picMkLst>
            <pc:docMk/>
            <pc:sldMk cId="1307332463" sldId="256"/>
            <ac:picMk id="39" creationId="{44EA3DF5-0B56-4A74-81B3-BD6BAFE8472E}"/>
          </ac:picMkLst>
        </pc:picChg>
        <pc:picChg chg="mod">
          <ac:chgData name="Bühler Pascal Simon (buehlpa1)" userId="b6cfa9bb-2a97-450f-9e52-6528276f5df9" providerId="ADAL" clId="{20EE1D4F-8BEE-4D75-B0DE-E6279C9720F3}" dt="2021-10-30T06:39:29.477" v="931" actId="571"/>
          <ac:picMkLst>
            <pc:docMk/>
            <pc:sldMk cId="1307332463" sldId="256"/>
            <ac:picMk id="40" creationId="{A7F3BB98-9E4C-4C09-8172-E1EC668F3E5E}"/>
          </ac:picMkLst>
        </pc:picChg>
        <pc:picChg chg="add del mod">
          <ac:chgData name="Bühler Pascal Simon (buehlpa1)" userId="b6cfa9bb-2a97-450f-9e52-6528276f5df9" providerId="ADAL" clId="{20EE1D4F-8BEE-4D75-B0DE-E6279C9720F3}" dt="2021-11-01T18:54:06.638" v="4002" actId="478"/>
          <ac:picMkLst>
            <pc:docMk/>
            <pc:sldMk cId="1307332463" sldId="256"/>
            <ac:picMk id="41" creationId="{00B41350-8004-46F0-A9DC-CC13011A9EDF}"/>
          </ac:picMkLst>
        </pc:picChg>
        <pc:picChg chg="add del mod">
          <ac:chgData name="Bühler Pascal Simon (buehlpa1)" userId="b6cfa9bb-2a97-450f-9e52-6528276f5df9" providerId="ADAL" clId="{20EE1D4F-8BEE-4D75-B0DE-E6279C9720F3}" dt="2021-10-30T11:07:56.321" v="2333" actId="478"/>
          <ac:picMkLst>
            <pc:docMk/>
            <pc:sldMk cId="1307332463" sldId="256"/>
            <ac:picMk id="41" creationId="{638638AB-D4FF-4B6A-8481-FC97AAEE70CA}"/>
          </ac:picMkLst>
        </pc:picChg>
        <pc:picChg chg="del mod">
          <ac:chgData name="Bühler Pascal Simon (buehlpa1)" userId="b6cfa9bb-2a97-450f-9e52-6528276f5df9" providerId="ADAL" clId="{20EE1D4F-8BEE-4D75-B0DE-E6279C9720F3}" dt="2021-10-30T07:32:17.719" v="1072" actId="478"/>
          <ac:picMkLst>
            <pc:docMk/>
            <pc:sldMk cId="1307332463" sldId="256"/>
            <ac:picMk id="41" creationId="{770A95F8-590D-4B8B-A4D2-A6AE9BF3D594}"/>
          </ac:picMkLst>
        </pc:picChg>
        <pc:picChg chg="add del mod">
          <ac:chgData name="Bühler Pascal Simon (buehlpa1)" userId="b6cfa9bb-2a97-450f-9e52-6528276f5df9" providerId="ADAL" clId="{20EE1D4F-8BEE-4D75-B0DE-E6279C9720F3}" dt="2021-11-01T14:13:25.915" v="2547" actId="478"/>
          <ac:picMkLst>
            <pc:docMk/>
            <pc:sldMk cId="1307332463" sldId="256"/>
            <ac:picMk id="43" creationId="{313B783F-EC0F-4AAF-9159-37AFE37C8A3A}"/>
          </ac:picMkLst>
        </pc:picChg>
        <pc:picChg chg="add del mod">
          <ac:chgData name="Bühler Pascal Simon (buehlpa1)" userId="b6cfa9bb-2a97-450f-9e52-6528276f5df9" providerId="ADAL" clId="{20EE1D4F-8BEE-4D75-B0DE-E6279C9720F3}" dt="2021-11-01T18:45:03.555" v="3964" actId="478"/>
          <ac:picMkLst>
            <pc:docMk/>
            <pc:sldMk cId="1307332463" sldId="256"/>
            <ac:picMk id="43" creationId="{313F4BC3-56FF-4AAE-81C6-F72CB6DF6295}"/>
          </ac:picMkLst>
        </pc:picChg>
        <pc:picChg chg="del mod">
          <ac:chgData name="Bühler Pascal Simon (buehlpa1)" userId="b6cfa9bb-2a97-450f-9e52-6528276f5df9" providerId="ADAL" clId="{20EE1D4F-8BEE-4D75-B0DE-E6279C9720F3}" dt="2021-10-30T06:42:48.127" v="953" actId="478"/>
          <ac:picMkLst>
            <pc:docMk/>
            <pc:sldMk cId="1307332463" sldId="256"/>
            <ac:picMk id="43" creationId="{CC544CBA-C64A-45D8-809D-260008AEC304}"/>
          </ac:picMkLst>
        </pc:picChg>
        <pc:picChg chg="del mod">
          <ac:chgData name="Bühler Pascal Simon (buehlpa1)" userId="b6cfa9bb-2a97-450f-9e52-6528276f5df9" providerId="ADAL" clId="{20EE1D4F-8BEE-4D75-B0DE-E6279C9720F3}" dt="2021-10-30T08:11:53.512" v="1583" actId="478"/>
          <ac:picMkLst>
            <pc:docMk/>
            <pc:sldMk cId="1307332463" sldId="256"/>
            <ac:picMk id="45" creationId="{92B31783-948D-4A2E-8A26-E76D9266E9D5}"/>
          </ac:picMkLst>
        </pc:picChg>
        <pc:picChg chg="add del mod">
          <ac:chgData name="Bühler Pascal Simon (buehlpa1)" userId="b6cfa9bb-2a97-450f-9e52-6528276f5df9" providerId="ADAL" clId="{20EE1D4F-8BEE-4D75-B0DE-E6279C9720F3}" dt="2021-11-01T18:45:47.021" v="3973" actId="478"/>
          <ac:picMkLst>
            <pc:docMk/>
            <pc:sldMk cId="1307332463" sldId="256"/>
            <ac:picMk id="45" creationId="{B8D9686A-0D94-4A86-92BB-0CBE7BA2D558}"/>
          </ac:picMkLst>
        </pc:picChg>
        <pc:picChg chg="mod">
          <ac:chgData name="Bühler Pascal Simon (buehlpa1)" userId="b6cfa9bb-2a97-450f-9e52-6528276f5df9" providerId="ADAL" clId="{20EE1D4F-8BEE-4D75-B0DE-E6279C9720F3}" dt="2021-10-30T06:39:30.711" v="932" actId="571"/>
          <ac:picMkLst>
            <pc:docMk/>
            <pc:sldMk cId="1307332463" sldId="256"/>
            <ac:picMk id="46" creationId="{5101C8CC-4E0A-4CC6-B736-6B79D78EEF1A}"/>
          </ac:picMkLst>
        </pc:picChg>
        <pc:picChg chg="mod">
          <ac:chgData name="Bühler Pascal Simon (buehlpa1)" userId="b6cfa9bb-2a97-450f-9e52-6528276f5df9" providerId="ADAL" clId="{20EE1D4F-8BEE-4D75-B0DE-E6279C9720F3}" dt="2021-10-30T06:39:30.711" v="932" actId="571"/>
          <ac:picMkLst>
            <pc:docMk/>
            <pc:sldMk cId="1307332463" sldId="256"/>
            <ac:picMk id="51" creationId="{0CB5C12C-B449-4C93-AE9D-BF79A57C9410}"/>
          </ac:picMkLst>
        </pc:picChg>
        <pc:picChg chg="add mod">
          <ac:chgData name="Bühler Pascal Simon (buehlpa1)" userId="b6cfa9bb-2a97-450f-9e52-6528276f5df9" providerId="ADAL" clId="{20EE1D4F-8BEE-4D75-B0DE-E6279C9720F3}" dt="2021-11-01T19:10:21.014" v="4344" actId="1076"/>
          <ac:picMkLst>
            <pc:docMk/>
            <pc:sldMk cId="1307332463" sldId="256"/>
            <ac:picMk id="51" creationId="{66ADAB0A-1DFC-4530-B896-5AFA88BB8912}"/>
          </ac:picMkLst>
        </pc:picChg>
        <pc:picChg chg="add del mod">
          <ac:chgData name="Bühler Pascal Simon (buehlpa1)" userId="b6cfa9bb-2a97-450f-9e52-6528276f5df9" providerId="ADAL" clId="{20EE1D4F-8BEE-4D75-B0DE-E6279C9720F3}" dt="2021-11-01T18:54:20.359" v="4006" actId="478"/>
          <ac:picMkLst>
            <pc:docMk/>
            <pc:sldMk cId="1307332463" sldId="256"/>
            <ac:picMk id="55" creationId="{7816D6F3-4D19-4229-AE44-2FE383FF765E}"/>
          </ac:picMkLst>
        </pc:picChg>
        <pc:picChg chg="add mod">
          <ac:chgData name="Bühler Pascal Simon (buehlpa1)" userId="b6cfa9bb-2a97-450f-9e52-6528276f5df9" providerId="ADAL" clId="{20EE1D4F-8BEE-4D75-B0DE-E6279C9720F3}" dt="2021-11-01T19:09:50.987" v="4342" actId="1076"/>
          <ac:picMkLst>
            <pc:docMk/>
            <pc:sldMk cId="1307332463" sldId="256"/>
            <ac:picMk id="59" creationId="{B7ED90DB-3D90-4077-8EBC-A4EF0F292AF9}"/>
          </ac:picMkLst>
        </pc:picChg>
        <pc:picChg chg="add mod">
          <ac:chgData name="Bühler Pascal Simon (buehlpa1)" userId="b6cfa9bb-2a97-450f-9e52-6528276f5df9" providerId="ADAL" clId="{20EE1D4F-8BEE-4D75-B0DE-E6279C9720F3}" dt="2021-11-01T19:19:37.966" v="4348" actId="1076"/>
          <ac:picMkLst>
            <pc:docMk/>
            <pc:sldMk cId="1307332463" sldId="256"/>
            <ac:picMk id="1026" creationId="{1427E447-711E-4D73-9ECA-89F7A1435A90}"/>
          </ac:picMkLst>
        </pc:picChg>
        <pc:cxnChg chg="mod">
          <ac:chgData name="Bühler Pascal Simon (buehlpa1)" userId="b6cfa9bb-2a97-450f-9e52-6528276f5df9" providerId="ADAL" clId="{20EE1D4F-8BEE-4D75-B0DE-E6279C9720F3}" dt="2021-10-30T09:27:46.947" v="2300" actId="478"/>
          <ac:cxnSpMkLst>
            <pc:docMk/>
            <pc:sldMk cId="1307332463" sldId="256"/>
            <ac:cxnSpMk id="34" creationId="{AEE7B068-1965-4121-AACF-729383C71D23}"/>
          </ac:cxnSpMkLst>
        </pc:cxnChg>
        <pc:cxnChg chg="add del mod">
          <ac:chgData name="Bühler Pascal Simon (buehlpa1)" userId="b6cfa9bb-2a97-450f-9e52-6528276f5df9" providerId="ADAL" clId="{20EE1D4F-8BEE-4D75-B0DE-E6279C9720F3}" dt="2021-10-30T06:39:42.890" v="943" actId="478"/>
          <ac:cxnSpMkLst>
            <pc:docMk/>
            <pc:sldMk cId="1307332463" sldId="256"/>
            <ac:cxnSpMk id="42" creationId="{5CD3D0CC-BC5A-467D-967A-1EED7FAB7173}"/>
          </ac:cxnSpMkLst>
        </pc:cxnChg>
        <pc:cxnChg chg="add del mod">
          <ac:chgData name="Bühler Pascal Simon (buehlpa1)" userId="b6cfa9bb-2a97-450f-9e52-6528276f5df9" providerId="ADAL" clId="{20EE1D4F-8BEE-4D75-B0DE-E6279C9720F3}" dt="2021-10-30T06:39:38.112" v="940" actId="478"/>
          <ac:cxnSpMkLst>
            <pc:docMk/>
            <pc:sldMk cId="1307332463" sldId="256"/>
            <ac:cxnSpMk id="52" creationId="{4DB28B41-A0FA-48DB-98D2-C1ECBC04A0DB}"/>
          </ac:cxnSpMkLst>
        </pc:cxnChg>
        <pc:cxnChg chg="mod topLvl">
          <ac:chgData name="Bühler Pascal Simon (buehlpa1)" userId="b6cfa9bb-2a97-450f-9e52-6528276f5df9" providerId="ADAL" clId="{20EE1D4F-8BEE-4D75-B0DE-E6279C9720F3}" dt="2021-10-30T08:21:45.716" v="2140" actId="14100"/>
          <ac:cxnSpMkLst>
            <pc:docMk/>
            <pc:sldMk cId="1307332463" sldId="256"/>
            <ac:cxnSpMk id="53" creationId="{1E115915-2402-40F6-A16B-93B55DAED107}"/>
          </ac:cxnSpMkLst>
        </pc:cxnChg>
      </pc:sldChg>
      <pc:sldChg chg="modSp add del mod setBg">
        <pc:chgData name="Bühler Pascal Simon (buehlpa1)" userId="b6cfa9bb-2a97-450f-9e52-6528276f5df9" providerId="ADAL" clId="{20EE1D4F-8BEE-4D75-B0DE-E6279C9720F3}" dt="2021-11-01T19:09:56.509" v="4343" actId="47"/>
        <pc:sldMkLst>
          <pc:docMk/>
          <pc:sldMk cId="1895312061" sldId="257"/>
        </pc:sldMkLst>
        <pc:spChg chg="mod">
          <ac:chgData name="Bühler Pascal Simon (buehlpa1)" userId="b6cfa9bb-2a97-450f-9e52-6528276f5df9" providerId="ADAL" clId="{20EE1D4F-8BEE-4D75-B0DE-E6279C9720F3}" dt="2021-11-01T19:06:29.468" v="4315" actId="255"/>
          <ac:spMkLst>
            <pc:docMk/>
            <pc:sldMk cId="1895312061" sldId="257"/>
            <ac:spMk id="36" creationId="{35F7DE7E-6A95-4133-B9B0-6D66999DEBD5}"/>
          </ac:spMkLst>
        </pc:spChg>
        <pc:spChg chg="mod">
          <ac:chgData name="Bühler Pascal Simon (buehlpa1)" userId="b6cfa9bb-2a97-450f-9e52-6528276f5df9" providerId="ADAL" clId="{20EE1D4F-8BEE-4D75-B0DE-E6279C9720F3}" dt="2021-11-01T19:07:00.578" v="4319" actId="255"/>
          <ac:spMkLst>
            <pc:docMk/>
            <pc:sldMk cId="1895312061" sldId="257"/>
            <ac:spMk id="46" creationId="{F5CD805E-D485-43D7-8A8B-8736AD66800A}"/>
          </ac:spMkLst>
        </pc:spChg>
        <pc:spChg chg="mod">
          <ac:chgData name="Bühler Pascal Simon (buehlpa1)" userId="b6cfa9bb-2a97-450f-9e52-6528276f5df9" providerId="ADAL" clId="{20EE1D4F-8BEE-4D75-B0DE-E6279C9720F3}" dt="2021-11-01T19:06:55.406" v="4318" actId="255"/>
          <ac:spMkLst>
            <pc:docMk/>
            <pc:sldMk cId="1895312061" sldId="257"/>
            <ac:spMk id="48" creationId="{FF2C0740-9DC0-4322-B478-0687C3A39A80}"/>
          </ac:spMkLst>
        </pc:spChg>
        <pc:spChg chg="mod">
          <ac:chgData name="Bühler Pascal Simon (buehlpa1)" userId="b6cfa9bb-2a97-450f-9e52-6528276f5df9" providerId="ADAL" clId="{20EE1D4F-8BEE-4D75-B0DE-E6279C9720F3}" dt="2021-11-01T19:06:41.275" v="4317" actId="20577"/>
          <ac:spMkLst>
            <pc:docMk/>
            <pc:sldMk cId="1895312061" sldId="257"/>
            <ac:spMk id="54" creationId="{B369D578-44C5-4C2B-9663-83DD32FA3CFE}"/>
          </ac:spMkLst>
        </pc:spChg>
        <pc:picChg chg="mod">
          <ac:chgData name="Bühler Pascal Simon (buehlpa1)" userId="b6cfa9bb-2a97-450f-9e52-6528276f5df9" providerId="ADAL" clId="{20EE1D4F-8BEE-4D75-B0DE-E6279C9720F3}" dt="2021-11-01T19:06:21.642" v="4314" actId="1076"/>
          <ac:picMkLst>
            <pc:docMk/>
            <pc:sldMk cId="1895312061" sldId="257"/>
            <ac:picMk id="25" creationId="{823C0F4C-6FCF-4454-A87E-522AFB89119D}"/>
          </ac:picMkLst>
        </pc:picChg>
      </pc:sldChg>
      <pc:sldChg chg="delSp modSp add del mod setBg">
        <pc:chgData name="Bühler Pascal Simon (buehlpa1)" userId="b6cfa9bb-2a97-450f-9e52-6528276f5df9" providerId="ADAL" clId="{20EE1D4F-8BEE-4D75-B0DE-E6279C9720F3}" dt="2021-10-30T07:31:43.217" v="1067" actId="47"/>
        <pc:sldMkLst>
          <pc:docMk/>
          <pc:sldMk cId="2628327970" sldId="257"/>
        </pc:sldMkLst>
        <pc:spChg chg="del mod">
          <ac:chgData name="Bühler Pascal Simon (buehlpa1)" userId="b6cfa9bb-2a97-450f-9e52-6528276f5df9" providerId="ADAL" clId="{20EE1D4F-8BEE-4D75-B0DE-E6279C9720F3}" dt="2021-10-30T07:29:28.336" v="1056" actId="478"/>
          <ac:spMkLst>
            <pc:docMk/>
            <pc:sldMk cId="2628327970" sldId="257"/>
            <ac:spMk id="11" creationId="{EF77BDA8-050E-492E-8401-ECCC840B457E}"/>
          </ac:spMkLst>
        </pc:spChg>
        <pc:grpChg chg="del">
          <ac:chgData name="Bühler Pascal Simon (buehlpa1)" userId="b6cfa9bb-2a97-450f-9e52-6528276f5df9" providerId="ADAL" clId="{20EE1D4F-8BEE-4D75-B0DE-E6279C9720F3}" dt="2021-10-30T07:29:07.908" v="1048" actId="478"/>
          <ac:grpSpMkLst>
            <pc:docMk/>
            <pc:sldMk cId="2628327970" sldId="257"/>
            <ac:grpSpMk id="18" creationId="{37FCDA61-4643-44CF-BB94-CA40BD731E56}"/>
          </ac:grpSpMkLst>
        </pc:grpChg>
        <pc:grpChg chg="mod">
          <ac:chgData name="Bühler Pascal Simon (buehlpa1)" userId="b6cfa9bb-2a97-450f-9e52-6528276f5df9" providerId="ADAL" clId="{20EE1D4F-8BEE-4D75-B0DE-E6279C9720F3}" dt="2021-10-30T07:29:46.873" v="1058" actId="1076"/>
          <ac:grpSpMkLst>
            <pc:docMk/>
            <pc:sldMk cId="2628327970" sldId="257"/>
            <ac:grpSpMk id="29" creationId="{0BE7F55A-7788-4FF7-B3D1-3CF4E4B3AE4F}"/>
          </ac:grpSpMkLst>
        </pc:grpChg>
        <pc:picChg chg="del mod">
          <ac:chgData name="Bühler Pascal Simon (buehlpa1)" userId="b6cfa9bb-2a97-450f-9e52-6528276f5df9" providerId="ADAL" clId="{20EE1D4F-8BEE-4D75-B0DE-E6279C9720F3}" dt="2021-10-30T07:29:08.757" v="1050" actId="478"/>
          <ac:picMkLst>
            <pc:docMk/>
            <pc:sldMk cId="2628327970" sldId="257"/>
            <ac:picMk id="27" creationId="{E2B16763-6215-49D0-8F6A-C7D412D77D3B}"/>
          </ac:picMkLst>
        </pc:picChg>
        <pc:picChg chg="del">
          <ac:chgData name="Bühler Pascal Simon (buehlpa1)" userId="b6cfa9bb-2a97-450f-9e52-6528276f5df9" providerId="ADAL" clId="{20EE1D4F-8BEE-4D75-B0DE-E6279C9720F3}" dt="2021-10-30T07:29:09.289" v="1051" actId="478"/>
          <ac:picMkLst>
            <pc:docMk/>
            <pc:sldMk cId="2628327970" sldId="257"/>
            <ac:picMk id="41" creationId="{770A95F8-590D-4B8B-A4D2-A6AE9BF3D594}"/>
          </ac:picMkLst>
        </pc:picChg>
      </pc:sldChg>
      <pc:sldChg chg="addSp delSp modSp new del mod">
        <pc:chgData name="Bühler Pascal Simon (buehlpa1)" userId="b6cfa9bb-2a97-450f-9e52-6528276f5df9" providerId="ADAL" clId="{20EE1D4F-8BEE-4D75-B0DE-E6279C9720F3}" dt="2021-10-30T07:31:44.088" v="1068" actId="47"/>
        <pc:sldMkLst>
          <pc:docMk/>
          <pc:sldMk cId="3991529816" sldId="258"/>
        </pc:sldMkLst>
        <pc:spChg chg="del">
          <ac:chgData name="Bühler Pascal Simon (buehlpa1)" userId="b6cfa9bb-2a97-450f-9e52-6528276f5df9" providerId="ADAL" clId="{20EE1D4F-8BEE-4D75-B0DE-E6279C9720F3}" dt="2021-10-30T07:30:07.173" v="1061" actId="478"/>
          <ac:spMkLst>
            <pc:docMk/>
            <pc:sldMk cId="3991529816" sldId="258"/>
            <ac:spMk id="2" creationId="{FAB99287-96CF-48BD-B2CD-4460AB3C907D}"/>
          </ac:spMkLst>
        </pc:spChg>
        <pc:spChg chg="del">
          <ac:chgData name="Bühler Pascal Simon (buehlpa1)" userId="b6cfa9bb-2a97-450f-9e52-6528276f5df9" providerId="ADAL" clId="{20EE1D4F-8BEE-4D75-B0DE-E6279C9720F3}" dt="2021-10-30T07:29:58.733" v="1060" actId="931"/>
          <ac:spMkLst>
            <pc:docMk/>
            <pc:sldMk cId="3991529816" sldId="258"/>
            <ac:spMk id="3" creationId="{4FCFADAB-8DD0-40AE-B374-E23BD209CDBF}"/>
          </ac:spMkLst>
        </pc:spChg>
        <pc:spChg chg="add mod">
          <ac:chgData name="Bühler Pascal Simon (buehlpa1)" userId="b6cfa9bb-2a97-450f-9e52-6528276f5df9" providerId="ADAL" clId="{20EE1D4F-8BEE-4D75-B0DE-E6279C9720F3}" dt="2021-10-30T07:31:38.400" v="1066" actId="478"/>
          <ac:spMkLst>
            <pc:docMk/>
            <pc:sldMk cId="3991529816" sldId="258"/>
            <ac:spMk id="7" creationId="{59013072-292E-4540-97A3-233883DC6A14}"/>
          </ac:spMkLst>
        </pc:spChg>
        <pc:picChg chg="add del mod">
          <ac:chgData name="Bühler Pascal Simon (buehlpa1)" userId="b6cfa9bb-2a97-450f-9e52-6528276f5df9" providerId="ADAL" clId="{20EE1D4F-8BEE-4D75-B0DE-E6279C9720F3}" dt="2021-10-30T07:31:38.400" v="1066" actId="478"/>
          <ac:picMkLst>
            <pc:docMk/>
            <pc:sldMk cId="3991529816" sldId="258"/>
            <ac:picMk id="5" creationId="{DD7D2ACE-EAEC-4CEA-B7D2-8AE1DED1B5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8859C-48A4-4725-9FB7-3B209BF9AD3F}" type="datetimeFigureOut">
              <a:rPr lang="de-CH" smtClean="0"/>
              <a:t>28.11.2021</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FEF91-52E8-46AB-B506-84477EF7C4F3}" type="slidenum">
              <a:rPr lang="de-CH" smtClean="0"/>
              <a:t>‹#›</a:t>
            </a:fld>
            <a:endParaRPr lang="de-CH"/>
          </a:p>
        </p:txBody>
      </p:sp>
    </p:spTree>
    <p:extLst>
      <p:ext uri="{BB962C8B-B14F-4D97-AF65-F5344CB8AC3E}">
        <p14:creationId xmlns:p14="http://schemas.microsoft.com/office/powerpoint/2010/main" val="4434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B45FEF91-52E8-46AB-B506-84477EF7C4F3}" type="slidenum">
              <a:rPr lang="de-CH" smtClean="0"/>
              <a:t>1</a:t>
            </a:fld>
            <a:endParaRPr lang="de-CH"/>
          </a:p>
        </p:txBody>
      </p:sp>
    </p:spTree>
    <p:extLst>
      <p:ext uri="{BB962C8B-B14F-4D97-AF65-F5344CB8AC3E}">
        <p14:creationId xmlns:p14="http://schemas.microsoft.com/office/powerpoint/2010/main" val="258710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54B54-E8A3-4EDE-B0EF-CBF1CA9C4724}"/>
              </a:ext>
            </a:extLst>
          </p:cNvPr>
          <p:cNvSpPr>
            <a:spLocks noGrp="1"/>
          </p:cNvSpPr>
          <p:nvPr>
            <p:ph type="ctrTitle"/>
          </p:nvPr>
        </p:nvSpPr>
        <p:spPr>
          <a:xfrm>
            <a:off x="1600200" y="1571308"/>
            <a:ext cx="9601200" cy="3342640"/>
          </a:xfrm>
        </p:spPr>
        <p:txBody>
          <a:bodyPr anchor="b"/>
          <a:lstStyle>
            <a:lvl1pPr algn="ctr">
              <a:defRPr sz="6300"/>
            </a:lvl1pPr>
          </a:lstStyle>
          <a:p>
            <a:r>
              <a:rPr lang="de-DE"/>
              <a:t>Mastertitelformat bearbeiten</a:t>
            </a:r>
            <a:endParaRPr lang="de-CH"/>
          </a:p>
        </p:txBody>
      </p:sp>
      <p:sp>
        <p:nvSpPr>
          <p:cNvPr id="3" name="Untertitel 2">
            <a:extLst>
              <a:ext uri="{FF2B5EF4-FFF2-40B4-BE49-F238E27FC236}">
                <a16:creationId xmlns:a16="http://schemas.microsoft.com/office/drawing/2014/main" id="{CFE554EE-B103-4FAF-A7A9-D0930BF8233D}"/>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FA2565AF-F2E8-4842-BC3A-570FB301FEA8}"/>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7F494C74-9C89-48E3-9512-13847036C298}"/>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861DAC74-7BF8-4387-9126-279F72620F6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175779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B48FE-0AF9-494C-B9B4-F2BE1CC61D8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35FEE96C-4D69-4C74-9F4D-3DD161E98FC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3FC86D9-0950-487B-9A22-EEC02FEFD93E}"/>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A189054A-1C22-4AB2-B542-FEA9E31CC53A}"/>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7FE2C378-0A1C-4A43-BB82-53EA161F7645}"/>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59949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085DAD5-0EBD-497E-A792-AA16684DD319}"/>
              </a:ext>
            </a:extLst>
          </p:cNvPr>
          <p:cNvSpPr>
            <a:spLocks noGrp="1"/>
          </p:cNvSpPr>
          <p:nvPr>
            <p:ph type="title" orient="vert"/>
          </p:nvPr>
        </p:nvSpPr>
        <p:spPr>
          <a:xfrm>
            <a:off x="9161145" y="511175"/>
            <a:ext cx="2760345" cy="8136573"/>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A34C92F0-E82B-4B78-AD8A-538E7C317446}"/>
              </a:ext>
            </a:extLst>
          </p:cNvPr>
          <p:cNvSpPr>
            <a:spLocks noGrp="1"/>
          </p:cNvSpPr>
          <p:nvPr>
            <p:ph type="body" orient="vert" idx="1"/>
          </p:nvPr>
        </p:nvSpPr>
        <p:spPr>
          <a:xfrm>
            <a:off x="880110" y="511175"/>
            <a:ext cx="8121015" cy="813657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EB8CE17-1914-43F7-9C06-7326A5F292CA}"/>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5A601A45-7B92-4332-9241-F5F2830826F8}"/>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E643B217-D183-40AA-A32B-52F5542D47FA}"/>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40551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53D11-7258-4A01-B47A-14671ED5585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7E91C0D-9319-4CE8-9370-99470AF571A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D224330-9F3D-4765-8584-99E66D7EFEE4}"/>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FB4352D4-1F19-48B4-A801-3D27E09ABA21}"/>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3D1BC7CE-8DCB-4B27-92AC-D06561D652F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55047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ACE72-491A-483D-8EB9-AF3A8D61BA84}"/>
              </a:ext>
            </a:extLst>
          </p:cNvPr>
          <p:cNvSpPr>
            <a:spLocks noGrp="1"/>
          </p:cNvSpPr>
          <p:nvPr>
            <p:ph type="title"/>
          </p:nvPr>
        </p:nvSpPr>
        <p:spPr>
          <a:xfrm>
            <a:off x="873443" y="2393634"/>
            <a:ext cx="11041380" cy="3993832"/>
          </a:xfrm>
        </p:spPr>
        <p:txBody>
          <a:bodyPr anchor="b"/>
          <a:lstStyle>
            <a:lvl1pPr>
              <a:defRPr sz="6300"/>
            </a:lvl1pPr>
          </a:lstStyle>
          <a:p>
            <a:r>
              <a:rPr lang="de-DE"/>
              <a:t>Mastertitelformat bearbeiten</a:t>
            </a:r>
            <a:endParaRPr lang="de-CH"/>
          </a:p>
        </p:txBody>
      </p:sp>
      <p:sp>
        <p:nvSpPr>
          <p:cNvPr id="3" name="Textplatzhalter 2">
            <a:extLst>
              <a:ext uri="{FF2B5EF4-FFF2-40B4-BE49-F238E27FC236}">
                <a16:creationId xmlns:a16="http://schemas.microsoft.com/office/drawing/2014/main" id="{FDE0F056-062F-4D7F-988F-3681E5B86DF0}"/>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FBC7EF-33BC-4E71-9C97-78C8913DBD8B}"/>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D072DC4B-58F7-435D-9592-1B54B5CAC684}"/>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BCF0406C-645A-45D6-88C9-E2A34D51D783}"/>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266570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2B67C-5FE0-4BD8-9A7D-7A7A221C6FC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357D43D-FECF-41C8-BBB8-C25194DD0BCB}"/>
              </a:ext>
            </a:extLst>
          </p:cNvPr>
          <p:cNvSpPr>
            <a:spLocks noGrp="1"/>
          </p:cNvSpPr>
          <p:nvPr>
            <p:ph sz="half" idx="1"/>
          </p:nvPr>
        </p:nvSpPr>
        <p:spPr>
          <a:xfrm>
            <a:off x="8801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D8A13909-B36D-4C14-92F4-2C9B7FB3B138}"/>
              </a:ext>
            </a:extLst>
          </p:cNvPr>
          <p:cNvSpPr>
            <a:spLocks noGrp="1"/>
          </p:cNvSpPr>
          <p:nvPr>
            <p:ph sz="half" idx="2"/>
          </p:nvPr>
        </p:nvSpPr>
        <p:spPr>
          <a:xfrm>
            <a:off x="64808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29DA87EE-8A9E-4E36-9AF7-80CD52632924}"/>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6" name="Fußzeilenplatzhalter 5">
            <a:extLst>
              <a:ext uri="{FF2B5EF4-FFF2-40B4-BE49-F238E27FC236}">
                <a16:creationId xmlns:a16="http://schemas.microsoft.com/office/drawing/2014/main" id="{08253BA3-0393-43A7-8D8E-FC7DA39AA0C8}"/>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13F368A7-A5A9-42A1-BE3A-B9293164B341}"/>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70629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C407A1-55AC-4B0C-9A0C-1DEF0521E3A8}"/>
              </a:ext>
            </a:extLst>
          </p:cNvPr>
          <p:cNvSpPr>
            <a:spLocks noGrp="1"/>
          </p:cNvSpPr>
          <p:nvPr>
            <p:ph type="title"/>
          </p:nvPr>
        </p:nvSpPr>
        <p:spPr>
          <a:xfrm>
            <a:off x="881777" y="511176"/>
            <a:ext cx="11041380" cy="1855788"/>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29DE6DFC-3391-4BE4-BB15-F3FDE452AAF7}"/>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Mastertextformat bearbeiten</a:t>
            </a:r>
          </a:p>
        </p:txBody>
      </p:sp>
      <p:sp>
        <p:nvSpPr>
          <p:cNvPr id="4" name="Inhaltsplatzhalter 3">
            <a:extLst>
              <a:ext uri="{FF2B5EF4-FFF2-40B4-BE49-F238E27FC236}">
                <a16:creationId xmlns:a16="http://schemas.microsoft.com/office/drawing/2014/main" id="{C4BD800D-B4D3-487B-9034-F505F72DA3FD}"/>
              </a:ext>
            </a:extLst>
          </p:cNvPr>
          <p:cNvSpPr>
            <a:spLocks noGrp="1"/>
          </p:cNvSpPr>
          <p:nvPr>
            <p:ph sz="half" idx="2"/>
          </p:nvPr>
        </p:nvSpPr>
        <p:spPr>
          <a:xfrm>
            <a:off x="881778" y="3507105"/>
            <a:ext cx="5415676"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38BBBFF2-0C09-4AC6-B662-B03B91355DD1}"/>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Mastertextformat bearbeiten</a:t>
            </a:r>
          </a:p>
        </p:txBody>
      </p:sp>
      <p:sp>
        <p:nvSpPr>
          <p:cNvPr id="6" name="Inhaltsplatzhalter 5">
            <a:extLst>
              <a:ext uri="{FF2B5EF4-FFF2-40B4-BE49-F238E27FC236}">
                <a16:creationId xmlns:a16="http://schemas.microsoft.com/office/drawing/2014/main" id="{52D7BCCA-82EF-4DED-8E25-ED9940827D5E}"/>
              </a:ext>
            </a:extLst>
          </p:cNvPr>
          <p:cNvSpPr>
            <a:spLocks noGrp="1"/>
          </p:cNvSpPr>
          <p:nvPr>
            <p:ph sz="quarter" idx="4"/>
          </p:nvPr>
        </p:nvSpPr>
        <p:spPr>
          <a:xfrm>
            <a:off x="6480810" y="3507105"/>
            <a:ext cx="5442347"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9E109861-7E93-4094-8929-7BAFC6C05B0C}"/>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8" name="Fußzeilenplatzhalter 7">
            <a:extLst>
              <a:ext uri="{FF2B5EF4-FFF2-40B4-BE49-F238E27FC236}">
                <a16:creationId xmlns:a16="http://schemas.microsoft.com/office/drawing/2014/main" id="{2512C783-3B01-477D-86FF-82E53C0B08F4}"/>
              </a:ext>
            </a:extLst>
          </p:cNvPr>
          <p:cNvSpPr>
            <a:spLocks noGrp="1"/>
          </p:cNvSpPr>
          <p:nvPr>
            <p:ph type="ftr" sz="quarter" idx="11"/>
          </p:nvPr>
        </p:nvSpPr>
        <p:spPr/>
        <p:txBody>
          <a:bodyPr/>
          <a:lstStyle/>
          <a:p>
            <a:endParaRPr lang="de-CH" dirty="0"/>
          </a:p>
        </p:txBody>
      </p:sp>
      <p:sp>
        <p:nvSpPr>
          <p:cNvPr id="9" name="Foliennummernplatzhalter 8">
            <a:extLst>
              <a:ext uri="{FF2B5EF4-FFF2-40B4-BE49-F238E27FC236}">
                <a16:creationId xmlns:a16="http://schemas.microsoft.com/office/drawing/2014/main" id="{04CF04CC-DE45-4A35-BFE2-1E0B8B0FDB76}"/>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6209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042F1-A048-4338-AE35-77DDB85CB4A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0D509B-B7A7-49A9-A27C-E9861C73E8B3}"/>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4" name="Fußzeilenplatzhalter 3">
            <a:extLst>
              <a:ext uri="{FF2B5EF4-FFF2-40B4-BE49-F238E27FC236}">
                <a16:creationId xmlns:a16="http://schemas.microsoft.com/office/drawing/2014/main" id="{5C77290E-D7F3-4410-80D1-D880E26CA0B5}"/>
              </a:ext>
            </a:extLst>
          </p:cNvPr>
          <p:cNvSpPr>
            <a:spLocks noGrp="1"/>
          </p:cNvSpPr>
          <p:nvPr>
            <p:ph type="ftr" sz="quarter" idx="11"/>
          </p:nvPr>
        </p:nvSpPr>
        <p:spPr/>
        <p:txBody>
          <a:bodyPr/>
          <a:lstStyle/>
          <a:p>
            <a:endParaRPr lang="de-CH" dirty="0"/>
          </a:p>
        </p:txBody>
      </p:sp>
      <p:sp>
        <p:nvSpPr>
          <p:cNvPr id="5" name="Foliennummernplatzhalter 4">
            <a:extLst>
              <a:ext uri="{FF2B5EF4-FFF2-40B4-BE49-F238E27FC236}">
                <a16:creationId xmlns:a16="http://schemas.microsoft.com/office/drawing/2014/main" id="{54006BBA-75BC-422F-9E2D-59892044AF24}"/>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183243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56B5E94-627B-4D7E-8848-794DC3802CF8}"/>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3" name="Fußzeilenplatzhalter 2">
            <a:extLst>
              <a:ext uri="{FF2B5EF4-FFF2-40B4-BE49-F238E27FC236}">
                <a16:creationId xmlns:a16="http://schemas.microsoft.com/office/drawing/2014/main" id="{887F94BB-2E2B-40F0-AE37-DD03E527B588}"/>
              </a:ext>
            </a:extLst>
          </p:cNvPr>
          <p:cNvSpPr>
            <a:spLocks noGrp="1"/>
          </p:cNvSpPr>
          <p:nvPr>
            <p:ph type="ftr" sz="quarter" idx="11"/>
          </p:nvPr>
        </p:nvSpPr>
        <p:spPr/>
        <p:txBody>
          <a:bodyPr/>
          <a:lstStyle/>
          <a:p>
            <a:endParaRPr lang="de-CH" dirty="0"/>
          </a:p>
        </p:txBody>
      </p:sp>
      <p:sp>
        <p:nvSpPr>
          <p:cNvPr id="4" name="Foliennummernplatzhalter 3">
            <a:extLst>
              <a:ext uri="{FF2B5EF4-FFF2-40B4-BE49-F238E27FC236}">
                <a16:creationId xmlns:a16="http://schemas.microsoft.com/office/drawing/2014/main" id="{B3C617F9-8AD4-417E-8849-13678F34E4AE}"/>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80715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6566B-98F4-48D2-A882-17F2979DBB72}"/>
              </a:ext>
            </a:extLst>
          </p:cNvPr>
          <p:cNvSpPr>
            <a:spLocks noGrp="1"/>
          </p:cNvSpPr>
          <p:nvPr>
            <p:ph type="title"/>
          </p:nvPr>
        </p:nvSpPr>
        <p:spPr>
          <a:xfrm>
            <a:off x="881778" y="640080"/>
            <a:ext cx="4128849" cy="2240280"/>
          </a:xfrm>
        </p:spPr>
        <p:txBody>
          <a:bodyPr anchor="b"/>
          <a:lstStyle>
            <a:lvl1pPr>
              <a:defRPr sz="3360"/>
            </a:lvl1pPr>
          </a:lstStyle>
          <a:p>
            <a:r>
              <a:rPr lang="de-DE"/>
              <a:t>Mastertitelformat bearbeiten</a:t>
            </a:r>
            <a:endParaRPr lang="de-CH"/>
          </a:p>
        </p:txBody>
      </p:sp>
      <p:sp>
        <p:nvSpPr>
          <p:cNvPr id="3" name="Inhaltsplatzhalter 2">
            <a:extLst>
              <a:ext uri="{FF2B5EF4-FFF2-40B4-BE49-F238E27FC236}">
                <a16:creationId xmlns:a16="http://schemas.microsoft.com/office/drawing/2014/main" id="{3C7DCF24-CF1D-4B30-BA0A-638EF541C659}"/>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F01088C1-235B-4208-BA07-D3A005B82ECD}"/>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Mastertextformat bearbeiten</a:t>
            </a:r>
          </a:p>
        </p:txBody>
      </p:sp>
      <p:sp>
        <p:nvSpPr>
          <p:cNvPr id="5" name="Datumsplatzhalter 4">
            <a:extLst>
              <a:ext uri="{FF2B5EF4-FFF2-40B4-BE49-F238E27FC236}">
                <a16:creationId xmlns:a16="http://schemas.microsoft.com/office/drawing/2014/main" id="{A7526F2F-828F-49FB-85B7-AC28FFC7CE0C}"/>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6" name="Fußzeilenplatzhalter 5">
            <a:extLst>
              <a:ext uri="{FF2B5EF4-FFF2-40B4-BE49-F238E27FC236}">
                <a16:creationId xmlns:a16="http://schemas.microsoft.com/office/drawing/2014/main" id="{2C57D274-6969-4D87-8C03-C7934C7950A7}"/>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753B86A6-0D55-4B65-B3D8-06F16CD90F27}"/>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378526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E5526-5932-4928-8E3B-64B7AD7E352A}"/>
              </a:ext>
            </a:extLst>
          </p:cNvPr>
          <p:cNvSpPr>
            <a:spLocks noGrp="1"/>
          </p:cNvSpPr>
          <p:nvPr>
            <p:ph type="title"/>
          </p:nvPr>
        </p:nvSpPr>
        <p:spPr>
          <a:xfrm>
            <a:off x="881778" y="640080"/>
            <a:ext cx="4128849" cy="2240280"/>
          </a:xfrm>
        </p:spPr>
        <p:txBody>
          <a:bodyPr anchor="b"/>
          <a:lstStyle>
            <a:lvl1pPr>
              <a:defRPr sz="3360"/>
            </a:lvl1pPr>
          </a:lstStyle>
          <a:p>
            <a:r>
              <a:rPr lang="de-DE"/>
              <a:t>Mastertitelformat bearbeiten</a:t>
            </a:r>
            <a:endParaRPr lang="de-CH"/>
          </a:p>
        </p:txBody>
      </p:sp>
      <p:sp>
        <p:nvSpPr>
          <p:cNvPr id="3" name="Bildplatzhalter 2">
            <a:extLst>
              <a:ext uri="{FF2B5EF4-FFF2-40B4-BE49-F238E27FC236}">
                <a16:creationId xmlns:a16="http://schemas.microsoft.com/office/drawing/2014/main" id="{BE6D31B4-4CFB-441A-9BAE-16E680C2FD54}"/>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de-CH" dirty="0"/>
          </a:p>
        </p:txBody>
      </p:sp>
      <p:sp>
        <p:nvSpPr>
          <p:cNvPr id="4" name="Textplatzhalter 3">
            <a:extLst>
              <a:ext uri="{FF2B5EF4-FFF2-40B4-BE49-F238E27FC236}">
                <a16:creationId xmlns:a16="http://schemas.microsoft.com/office/drawing/2014/main" id="{074FDDD7-9D71-4180-B1F7-DD6E213A1B8E}"/>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Mastertextformat bearbeiten</a:t>
            </a:r>
          </a:p>
        </p:txBody>
      </p:sp>
      <p:sp>
        <p:nvSpPr>
          <p:cNvPr id="5" name="Datumsplatzhalter 4">
            <a:extLst>
              <a:ext uri="{FF2B5EF4-FFF2-40B4-BE49-F238E27FC236}">
                <a16:creationId xmlns:a16="http://schemas.microsoft.com/office/drawing/2014/main" id="{29F4FF5F-C1CB-45C6-9678-24E93A77349F}"/>
              </a:ext>
            </a:extLst>
          </p:cNvPr>
          <p:cNvSpPr>
            <a:spLocks noGrp="1"/>
          </p:cNvSpPr>
          <p:nvPr>
            <p:ph type="dt" sz="half" idx="10"/>
          </p:nvPr>
        </p:nvSpPr>
        <p:spPr/>
        <p:txBody>
          <a:bodyPr/>
          <a:lstStyle/>
          <a:p>
            <a:fld id="{DB4760C6-FC58-42BA-93A2-C68233C15ADD}" type="datetimeFigureOut">
              <a:rPr lang="de-CH" smtClean="0"/>
              <a:t>28.11.2021</a:t>
            </a:fld>
            <a:endParaRPr lang="de-CH" dirty="0"/>
          </a:p>
        </p:txBody>
      </p:sp>
      <p:sp>
        <p:nvSpPr>
          <p:cNvPr id="6" name="Fußzeilenplatzhalter 5">
            <a:extLst>
              <a:ext uri="{FF2B5EF4-FFF2-40B4-BE49-F238E27FC236}">
                <a16:creationId xmlns:a16="http://schemas.microsoft.com/office/drawing/2014/main" id="{5BF7CAD8-FA50-4D46-B2DD-4FC450C706DF}"/>
              </a:ext>
            </a:extLst>
          </p:cNvPr>
          <p:cNvSpPr>
            <a:spLocks noGrp="1"/>
          </p:cNvSpPr>
          <p:nvPr>
            <p:ph type="ftr" sz="quarter" idx="11"/>
          </p:nvPr>
        </p:nvSpPr>
        <p:spPr/>
        <p:txBody>
          <a:bodyPr/>
          <a:lstStyle/>
          <a:p>
            <a:endParaRPr lang="de-CH" dirty="0"/>
          </a:p>
        </p:txBody>
      </p:sp>
      <p:sp>
        <p:nvSpPr>
          <p:cNvPr id="7" name="Foliennummernplatzhalter 6">
            <a:extLst>
              <a:ext uri="{FF2B5EF4-FFF2-40B4-BE49-F238E27FC236}">
                <a16:creationId xmlns:a16="http://schemas.microsoft.com/office/drawing/2014/main" id="{7B2818D3-ACAE-46FA-B33A-92F9D3725B20}"/>
              </a:ext>
            </a:extLst>
          </p:cNvPr>
          <p:cNvSpPr>
            <a:spLocks noGrp="1"/>
          </p:cNvSpPr>
          <p:nvPr>
            <p:ph type="sldNum" sz="quarter" idx="12"/>
          </p:nvPr>
        </p:nvSpPr>
        <p:spPr/>
        <p:txBody>
          <a:bodyPr/>
          <a:lstStyle/>
          <a:p>
            <a:fld id="{2BCFE282-8531-420C-A50F-66A59B154410}" type="slidenum">
              <a:rPr lang="de-CH" smtClean="0"/>
              <a:t>‹#›</a:t>
            </a:fld>
            <a:endParaRPr lang="de-CH" dirty="0"/>
          </a:p>
        </p:txBody>
      </p:sp>
    </p:spTree>
    <p:extLst>
      <p:ext uri="{BB962C8B-B14F-4D97-AF65-F5344CB8AC3E}">
        <p14:creationId xmlns:p14="http://schemas.microsoft.com/office/powerpoint/2010/main" val="210405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F157EB6-3754-4B45-9B13-CCD6195FEBE9}"/>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51065729-6876-4F8F-BD97-DCE8B95C93C3}"/>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F582161-F4F3-4373-A669-48A701A680A7}"/>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DB4760C6-FC58-42BA-93A2-C68233C15ADD}" type="datetimeFigureOut">
              <a:rPr lang="de-CH" smtClean="0"/>
              <a:t>28.11.2021</a:t>
            </a:fld>
            <a:endParaRPr lang="de-CH" dirty="0"/>
          </a:p>
        </p:txBody>
      </p:sp>
      <p:sp>
        <p:nvSpPr>
          <p:cNvPr id="5" name="Fußzeilenplatzhalter 4">
            <a:extLst>
              <a:ext uri="{FF2B5EF4-FFF2-40B4-BE49-F238E27FC236}">
                <a16:creationId xmlns:a16="http://schemas.microsoft.com/office/drawing/2014/main" id="{3F9F5294-ED06-4DC8-BE67-D64790AA1CA8}"/>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de-CH" dirty="0"/>
          </a:p>
        </p:txBody>
      </p:sp>
      <p:sp>
        <p:nvSpPr>
          <p:cNvPr id="6" name="Foliennummernplatzhalter 5">
            <a:extLst>
              <a:ext uri="{FF2B5EF4-FFF2-40B4-BE49-F238E27FC236}">
                <a16:creationId xmlns:a16="http://schemas.microsoft.com/office/drawing/2014/main" id="{864AEF32-B134-46FC-8B36-96F48188A20D}"/>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2BCFE282-8531-420C-A50F-66A59B154410}" type="slidenum">
              <a:rPr lang="de-CH" smtClean="0"/>
              <a:t>‹#›</a:t>
            </a:fld>
            <a:endParaRPr lang="de-CH" dirty="0"/>
          </a:p>
        </p:txBody>
      </p:sp>
    </p:spTree>
    <p:extLst>
      <p:ext uri="{BB962C8B-B14F-4D97-AF65-F5344CB8AC3E}">
        <p14:creationId xmlns:p14="http://schemas.microsoft.com/office/powerpoint/2010/main" val="2494108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de-DE"/>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jpeg"/><Relationship Id="rId12" Type="http://schemas.openxmlformats.org/officeDocument/2006/relationships/image" Target="../media/image10.sv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svg"/><Relationship Id="rId10" Type="http://schemas.openxmlformats.org/officeDocument/2006/relationships/image" Target="../media/image8.svg"/><Relationship Id="rId19" Type="http://schemas.openxmlformats.org/officeDocument/2006/relationships/image" Target="../media/image17.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chemeClr val="bg1">
                <a:lumMod val="89000"/>
              </a:schemeClr>
            </a:gs>
            <a:gs pos="28000">
              <a:schemeClr val="bg1">
                <a:lumMod val="0"/>
                <a:lumOff val="100000"/>
              </a:schemeClr>
            </a:gs>
          </a:gsLst>
          <a:lin ang="18900000" scaled="1"/>
          <a:tileRect/>
        </a:gradFill>
        <a:effectLst/>
      </p:bgPr>
    </p:bg>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E40CD481-83FC-45E9-80A9-0235CB7B65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2653" y="730547"/>
            <a:ext cx="2218420" cy="1549678"/>
          </a:xfrm>
          <a:prstGeom prst="rect">
            <a:avLst/>
          </a:prstGeom>
        </p:spPr>
      </p:pic>
      <p:pic>
        <p:nvPicPr>
          <p:cNvPr id="18" name="Graphic 17">
            <a:extLst>
              <a:ext uri="{FF2B5EF4-FFF2-40B4-BE49-F238E27FC236}">
                <a16:creationId xmlns:a16="http://schemas.microsoft.com/office/drawing/2014/main" id="{9DD73D03-C4AE-4869-AF00-8FB3E653C3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42078" y="32333"/>
            <a:ext cx="4831424" cy="2439577"/>
          </a:xfrm>
          <a:prstGeom prst="rect">
            <a:avLst/>
          </a:prstGeom>
        </p:spPr>
      </p:pic>
      <p:sp>
        <p:nvSpPr>
          <p:cNvPr id="4" name="Title 11">
            <a:extLst>
              <a:ext uri="{FF2B5EF4-FFF2-40B4-BE49-F238E27FC236}">
                <a16:creationId xmlns:a16="http://schemas.microsoft.com/office/drawing/2014/main" id="{6A0ED38B-AD53-4E17-B247-721EE518970D}"/>
              </a:ext>
            </a:extLst>
          </p:cNvPr>
          <p:cNvSpPr txBox="1"/>
          <p:nvPr/>
        </p:nvSpPr>
        <p:spPr>
          <a:xfrm>
            <a:off x="-3001881" y="-26504"/>
            <a:ext cx="11304270" cy="477572"/>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1600" dirty="0">
                <a:latin typeface="Arial Black" panose="020B0A04020102020204" pitchFamily="34" charset="0"/>
              </a:rPr>
              <a:t>Demographic Figures in the Canton of Zürich</a:t>
            </a:r>
            <a:endParaRPr lang="en-US" sz="1600" dirty="0">
              <a:solidFill>
                <a:srgbClr val="235078"/>
              </a:solidFill>
              <a:latin typeface="Arial Black" panose="020B0A04020102020204" pitchFamily="34" charset="0"/>
            </a:endParaRPr>
          </a:p>
        </p:txBody>
      </p:sp>
      <p:pic>
        <p:nvPicPr>
          <p:cNvPr id="7" name="Grafik 6" descr="Ein Bild, das Text enthält.&#10;&#10;Automatisch generierte Beschreibung">
            <a:extLst>
              <a:ext uri="{FF2B5EF4-FFF2-40B4-BE49-F238E27FC236}">
                <a16:creationId xmlns:a16="http://schemas.microsoft.com/office/drawing/2014/main" id="{918116AA-2EEF-415E-9A77-C271E2DD0FD1}"/>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25" y="8627762"/>
            <a:ext cx="1103405" cy="477573"/>
          </a:xfrm>
          <a:prstGeom prst="rect">
            <a:avLst/>
          </a:prstGeom>
          <a:noFill/>
          <a:ln>
            <a:noFill/>
          </a:ln>
        </p:spPr>
      </p:pic>
      <p:pic>
        <p:nvPicPr>
          <p:cNvPr id="8" name="Grafik 7">
            <a:extLst>
              <a:ext uri="{FF2B5EF4-FFF2-40B4-BE49-F238E27FC236}">
                <a16:creationId xmlns:a16="http://schemas.microsoft.com/office/drawing/2014/main" id="{28F20AE7-6C13-462C-95A8-227CBDE8F220}"/>
              </a:ext>
            </a:extLst>
          </p:cNvPr>
          <p:cNvPicPr/>
          <p:nvPr/>
        </p:nvPicPr>
        <p:blipFill rotWithShape="1">
          <a:blip r:embed="rId8">
            <a:extLst>
              <a:ext uri="{28A0092B-C50C-407E-A947-70E740481C1C}">
                <a14:useLocalDpi xmlns:a14="http://schemas.microsoft.com/office/drawing/2010/main" val="0"/>
              </a:ext>
            </a:extLst>
          </a:blip>
          <a:srcRect l="15132"/>
          <a:stretch/>
        </p:blipFill>
        <p:spPr bwMode="auto">
          <a:xfrm>
            <a:off x="47625" y="9123628"/>
            <a:ext cx="1664281" cy="477572"/>
          </a:xfrm>
          <a:prstGeom prst="rect">
            <a:avLst/>
          </a:prstGeom>
          <a:noFill/>
          <a:ln>
            <a:noFill/>
          </a:ln>
          <a:extLst>
            <a:ext uri="{53640926-AAD7-44D8-BBD7-CCE9431645EC}">
              <a14:shadowObscured xmlns:a14="http://schemas.microsoft.com/office/drawing/2010/main"/>
            </a:ext>
          </a:extLst>
        </p:spPr>
      </p:pic>
      <p:sp>
        <p:nvSpPr>
          <p:cNvPr id="9" name="Textfeld 8">
            <a:extLst>
              <a:ext uri="{FF2B5EF4-FFF2-40B4-BE49-F238E27FC236}">
                <a16:creationId xmlns:a16="http://schemas.microsoft.com/office/drawing/2014/main" id="{A0F557DA-F9A1-428C-B002-A210C3B26C26}"/>
              </a:ext>
            </a:extLst>
          </p:cNvPr>
          <p:cNvSpPr txBox="1"/>
          <p:nvPr/>
        </p:nvSpPr>
        <p:spPr>
          <a:xfrm>
            <a:off x="1435825" y="9016538"/>
            <a:ext cx="813205" cy="461665"/>
          </a:xfrm>
          <a:prstGeom prst="rect">
            <a:avLst/>
          </a:prstGeom>
          <a:noFill/>
        </p:spPr>
        <p:txBody>
          <a:bodyPr wrap="square" rtlCol="0">
            <a:spAutoFit/>
          </a:bodyPr>
          <a:lstStyle/>
          <a:p>
            <a:r>
              <a:rPr lang="en-GB" sz="800" b="1" dirty="0"/>
              <a:t>Authors</a:t>
            </a:r>
          </a:p>
          <a:p>
            <a:r>
              <a:rPr lang="en-GB" sz="800" dirty="0"/>
              <a:t>Pascal Bühler</a:t>
            </a:r>
          </a:p>
          <a:p>
            <a:r>
              <a:rPr lang="en-GB" sz="800" dirty="0"/>
              <a:t>Milan Hoerle</a:t>
            </a:r>
          </a:p>
        </p:txBody>
      </p:sp>
      <p:sp>
        <p:nvSpPr>
          <p:cNvPr id="11" name="Textfeld 10">
            <a:extLst>
              <a:ext uri="{FF2B5EF4-FFF2-40B4-BE49-F238E27FC236}">
                <a16:creationId xmlns:a16="http://schemas.microsoft.com/office/drawing/2014/main" id="{EF77BDA8-050E-492E-8401-ECCC840B457E}"/>
              </a:ext>
            </a:extLst>
          </p:cNvPr>
          <p:cNvSpPr txBox="1"/>
          <p:nvPr/>
        </p:nvSpPr>
        <p:spPr>
          <a:xfrm>
            <a:off x="1761491" y="6956028"/>
            <a:ext cx="4142440" cy="2092881"/>
          </a:xfrm>
          <a:prstGeom prst="rect">
            <a:avLst/>
          </a:prstGeom>
          <a:noFill/>
        </p:spPr>
        <p:txBody>
          <a:bodyPr wrap="square" rtlCol="0">
            <a:spAutoFit/>
          </a:bodyPr>
          <a:lstStyle/>
          <a:p>
            <a:r>
              <a:rPr lang="de-CH" sz="1000" b="1" dirty="0"/>
              <a:t>Proceeding for the Poster</a:t>
            </a:r>
          </a:p>
          <a:p>
            <a:endParaRPr lang="de-CH" sz="1000" b="1" dirty="0"/>
          </a:p>
          <a:p>
            <a:pPr marL="171450" indent="-171450">
              <a:buFont typeface="Arial" panose="020B0604020202020204" pitchFamily="34" charset="0"/>
              <a:buChar char="•"/>
            </a:pPr>
            <a:r>
              <a:rPr lang="de-CH" sz="900" dirty="0"/>
              <a:t>Assembling Ideas about Demographic Data in Canton Zuerich</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Getting familiar with geographical datatypes, ggplot2 and tidyverse.</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Extract, Transform and Load the Data into R Studio</a:t>
            </a:r>
          </a:p>
          <a:p>
            <a:endParaRPr lang="de-CH" sz="900" dirty="0"/>
          </a:p>
          <a:p>
            <a:pPr marL="171450" indent="-171450">
              <a:buFont typeface="Arial" panose="020B0604020202020204" pitchFamily="34" charset="0"/>
              <a:buChar char="•"/>
            </a:pPr>
            <a:r>
              <a:rPr lang="de-CH" sz="900" dirty="0"/>
              <a:t>processing the data for different visualizations</a:t>
            </a:r>
          </a:p>
          <a:p>
            <a:endParaRPr lang="de-CH" sz="900" dirty="0"/>
          </a:p>
          <a:p>
            <a:pPr marL="171450" indent="-171450">
              <a:buFont typeface="Arial" panose="020B0604020202020204" pitchFamily="34" charset="0"/>
              <a:buChar char="•"/>
            </a:pPr>
            <a:r>
              <a:rPr lang="de-CH" sz="900" dirty="0"/>
              <a:t>Create completely customized Visualizations with GGplot as .SVG files</a:t>
            </a:r>
          </a:p>
          <a:p>
            <a:pPr marL="171450" indent="-171450">
              <a:buFont typeface="Arial" panose="020B0604020202020204" pitchFamily="34" charset="0"/>
              <a:buChar char="•"/>
            </a:pPr>
            <a:endParaRPr lang="de-CH" sz="900" dirty="0"/>
          </a:p>
          <a:p>
            <a:pPr marL="171450" indent="-171450">
              <a:buFont typeface="Arial" panose="020B0604020202020204" pitchFamily="34" charset="0"/>
              <a:buChar char="•"/>
            </a:pPr>
            <a:r>
              <a:rPr lang="de-CH" sz="900" dirty="0"/>
              <a:t>Combine the Graphics in Powerpoint in a Poster  </a:t>
            </a:r>
          </a:p>
          <a:p>
            <a:endParaRPr lang="de-CH" sz="1100" dirty="0"/>
          </a:p>
        </p:txBody>
      </p:sp>
      <p:grpSp>
        <p:nvGrpSpPr>
          <p:cNvPr id="29" name="Group 28">
            <a:extLst>
              <a:ext uri="{FF2B5EF4-FFF2-40B4-BE49-F238E27FC236}">
                <a16:creationId xmlns:a16="http://schemas.microsoft.com/office/drawing/2014/main" id="{0BE7F55A-7788-4FF7-B3D1-3CF4E4B3AE4F}"/>
              </a:ext>
            </a:extLst>
          </p:cNvPr>
          <p:cNvGrpSpPr/>
          <p:nvPr/>
        </p:nvGrpSpPr>
        <p:grpSpPr>
          <a:xfrm>
            <a:off x="5730776" y="3909771"/>
            <a:ext cx="7070824" cy="5700537"/>
            <a:chOff x="5707198" y="3947451"/>
            <a:chExt cx="7070824" cy="5700537"/>
          </a:xfrm>
        </p:grpSpPr>
        <p:grpSp>
          <p:nvGrpSpPr>
            <p:cNvPr id="67" name="Gruppieren 66">
              <a:extLst>
                <a:ext uri="{FF2B5EF4-FFF2-40B4-BE49-F238E27FC236}">
                  <a16:creationId xmlns:a16="http://schemas.microsoft.com/office/drawing/2014/main" id="{20F87120-754A-4CE6-A5B5-4C0F310EF9FB}"/>
                </a:ext>
              </a:extLst>
            </p:cNvPr>
            <p:cNvGrpSpPr/>
            <p:nvPr/>
          </p:nvGrpSpPr>
          <p:grpSpPr>
            <a:xfrm>
              <a:off x="5707198" y="5627116"/>
              <a:ext cx="7070824" cy="4020872"/>
              <a:chOff x="5757672" y="5499896"/>
              <a:chExt cx="7070824" cy="4020872"/>
            </a:xfrm>
          </p:grpSpPr>
          <p:pic>
            <p:nvPicPr>
              <p:cNvPr id="16" name="Grafik 15">
                <a:extLst>
                  <a:ext uri="{FF2B5EF4-FFF2-40B4-BE49-F238E27FC236}">
                    <a16:creationId xmlns:a16="http://schemas.microsoft.com/office/drawing/2014/main" id="{C1CBD80D-A976-4BDC-97D8-7434F462E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7672" y="5499896"/>
                <a:ext cx="7070824" cy="4020872"/>
              </a:xfrm>
              <a:prstGeom prst="rect">
                <a:avLst/>
              </a:prstGeom>
            </p:spPr>
          </p:pic>
          <p:grpSp>
            <p:nvGrpSpPr>
              <p:cNvPr id="35" name="Gruppieren 34">
                <a:extLst>
                  <a:ext uri="{FF2B5EF4-FFF2-40B4-BE49-F238E27FC236}">
                    <a16:creationId xmlns:a16="http://schemas.microsoft.com/office/drawing/2014/main" id="{16EDE18A-02A7-44D8-A20A-3C509941202A}"/>
                  </a:ext>
                </a:extLst>
              </p:cNvPr>
              <p:cNvGrpSpPr/>
              <p:nvPr/>
            </p:nvGrpSpPr>
            <p:grpSpPr>
              <a:xfrm>
                <a:off x="6536209" y="5533491"/>
                <a:ext cx="5940997" cy="3590137"/>
                <a:chOff x="6543484" y="5533491"/>
                <a:chExt cx="5940997" cy="3590137"/>
              </a:xfrm>
            </p:grpSpPr>
            <p:cxnSp>
              <p:nvCxnSpPr>
                <p:cNvPr id="22" name="Gerader Verbinder 21">
                  <a:extLst>
                    <a:ext uri="{FF2B5EF4-FFF2-40B4-BE49-F238E27FC236}">
                      <a16:creationId xmlns:a16="http://schemas.microsoft.com/office/drawing/2014/main" id="{060334FD-A8AE-43A9-B869-C17D5B384003}"/>
                    </a:ext>
                  </a:extLst>
                </p:cNvPr>
                <p:cNvCxnSpPr/>
                <p:nvPr/>
              </p:nvCxnSpPr>
              <p:spPr>
                <a:xfrm>
                  <a:off x="6543484" y="8999803"/>
                  <a:ext cx="0" cy="12382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AB45A94-1EA9-4A4B-BC28-14E71C0AB380}"/>
                    </a:ext>
                  </a:extLst>
                </p:cNvPr>
                <p:cNvCxnSpPr/>
                <p:nvPr/>
              </p:nvCxnSpPr>
              <p:spPr>
                <a:xfrm>
                  <a:off x="10275891" y="7866328"/>
                  <a:ext cx="0" cy="12382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22D702CB-976F-4C73-B5DA-F03B5DD10622}"/>
                    </a:ext>
                  </a:extLst>
                </p:cNvPr>
                <p:cNvCxnSpPr/>
                <p:nvPr/>
              </p:nvCxnSpPr>
              <p:spPr>
                <a:xfrm>
                  <a:off x="12480928" y="5670816"/>
                  <a:ext cx="0" cy="123825"/>
                </a:xfrm>
                <a:prstGeom prst="line">
                  <a:avLst/>
                </a:prstGeom>
                <a:ln w="28575">
                  <a:solidFill>
                    <a:srgbClr val="90EE9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3A6DF717-525D-41B9-81ED-10FD176FAF57}"/>
                    </a:ext>
                  </a:extLst>
                </p:cNvPr>
                <p:cNvCxnSpPr>
                  <a:cxnSpLocks/>
                </p:cNvCxnSpPr>
                <p:nvPr/>
              </p:nvCxnSpPr>
              <p:spPr>
                <a:xfrm flipV="1">
                  <a:off x="6544318" y="7990153"/>
                  <a:ext cx="561332" cy="100965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5478E7E8-C75C-4763-A615-B963AD9F4647}"/>
                    </a:ext>
                  </a:extLst>
                </p:cNvPr>
                <p:cNvCxnSpPr>
                  <a:cxnSpLocks/>
                </p:cNvCxnSpPr>
                <p:nvPr/>
              </p:nvCxnSpPr>
              <p:spPr>
                <a:xfrm flipH="1" flipV="1">
                  <a:off x="9685426" y="7202774"/>
                  <a:ext cx="575319" cy="685939"/>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FD4CD525-6370-4521-9FDA-5EE059153D65}"/>
                    </a:ext>
                  </a:extLst>
                </p:cNvPr>
                <p:cNvCxnSpPr>
                  <a:cxnSpLocks/>
                </p:cNvCxnSpPr>
                <p:nvPr/>
              </p:nvCxnSpPr>
              <p:spPr>
                <a:xfrm>
                  <a:off x="12201903" y="5533491"/>
                  <a:ext cx="282578" cy="133869"/>
                </a:xfrm>
                <a:prstGeom prst="line">
                  <a:avLst/>
                </a:prstGeom>
                <a:ln>
                  <a:solidFill>
                    <a:srgbClr val="90EE90"/>
                  </a:solidFill>
                  <a:prstDash val="sysDash"/>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56D38899-5DFD-4ED4-9689-9DBB02AAFEA7}"/>
                </a:ext>
              </a:extLst>
            </p:cNvPr>
            <p:cNvSpPr txBox="1"/>
            <p:nvPr/>
          </p:nvSpPr>
          <p:spPr>
            <a:xfrm>
              <a:off x="6188210" y="3947451"/>
              <a:ext cx="4190306" cy="1538883"/>
            </a:xfrm>
            <a:prstGeom prst="rect">
              <a:avLst/>
            </a:prstGeom>
            <a:noFill/>
          </p:spPr>
          <p:txBody>
            <a:bodyPr wrap="square" rtlCol="0">
              <a:spAutoFit/>
            </a:bodyPr>
            <a:lstStyle/>
            <a:p>
              <a:r>
                <a:rPr lang="en-GB" sz="1100" b="1" dirty="0"/>
                <a:t>Population Distribution from 1962 to 2020</a:t>
              </a:r>
            </a:p>
            <a:p>
              <a:endParaRPr lang="de-CH" sz="1000" b="1" dirty="0"/>
            </a:p>
            <a:p>
              <a:r>
                <a:rPr lang="en-GB" sz="900" dirty="0"/>
                <a:t>From 1962 the overall Population in Canton Zurich has increased by nearly half a  Million. Nevertheless in the heart of the Canton: district Zurich itself, the population is lower today than in the 1960’s. Until 1999 the ratio [population per squarekilometer] has shrunken by over 1200. After that year the density has gradually increased. In the outer regions the population </a:t>
              </a:r>
            </a:p>
            <a:p>
              <a:r>
                <a:rPr lang="en-GB" sz="900" dirty="0"/>
                <a:t>density has also grown over time. People tend to </a:t>
              </a:r>
            </a:p>
            <a:p>
              <a:r>
                <a:rPr lang="en-GB" sz="900" dirty="0"/>
                <a:t>scatter more to the agglomeration and</a:t>
              </a:r>
            </a:p>
            <a:p>
              <a:r>
                <a:rPr lang="en-GB" sz="900" dirty="0"/>
                <a:t>the outskirt.</a:t>
              </a:r>
            </a:p>
          </p:txBody>
        </p:sp>
        <p:cxnSp>
          <p:nvCxnSpPr>
            <p:cNvPr id="34" name="Gerader Verbinder 30">
              <a:extLst>
                <a:ext uri="{FF2B5EF4-FFF2-40B4-BE49-F238E27FC236}">
                  <a16:creationId xmlns:a16="http://schemas.microsoft.com/office/drawing/2014/main" id="{AEE7B068-1965-4121-AACF-729383C71D23}"/>
                </a:ext>
              </a:extLst>
            </p:cNvPr>
            <p:cNvCxnSpPr>
              <a:cxnSpLocks/>
            </p:cNvCxnSpPr>
            <p:nvPr/>
          </p:nvCxnSpPr>
          <p:spPr>
            <a:xfrm flipV="1">
              <a:off x="12239860" y="5944351"/>
              <a:ext cx="183319" cy="1728613"/>
            </a:xfrm>
            <a:prstGeom prst="line">
              <a:avLst/>
            </a:prstGeom>
            <a:ln w="28575">
              <a:solidFill>
                <a:srgbClr val="90EE9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5F7DE7E-6A95-4133-B9B0-6D66999DEBD5}"/>
                </a:ext>
              </a:extLst>
            </p:cNvPr>
            <p:cNvSpPr txBox="1"/>
            <p:nvPr/>
          </p:nvSpPr>
          <p:spPr>
            <a:xfrm>
              <a:off x="9590254" y="8410772"/>
              <a:ext cx="2787567" cy="830997"/>
            </a:xfrm>
            <a:prstGeom prst="rect">
              <a:avLst/>
            </a:prstGeom>
            <a:noFill/>
          </p:spPr>
          <p:txBody>
            <a:bodyPr wrap="square" rtlCol="0">
              <a:spAutoFit/>
            </a:bodyPr>
            <a:lstStyle/>
            <a:p>
              <a:r>
                <a:rPr lang="en-GB" sz="1000" b="1" dirty="0"/>
                <a:t>Overall population 2020</a:t>
              </a:r>
            </a:p>
            <a:p>
              <a:endParaRPr lang="en-GB" sz="1000" b="1" dirty="0"/>
            </a:p>
            <a:p>
              <a:r>
                <a:rPr lang="en-GB" sz="900" dirty="0"/>
                <a:t>With 17.9% of Switzerland's 8,65 </a:t>
              </a:r>
            </a:p>
            <a:p>
              <a:r>
                <a:rPr lang="en-GB" sz="900" dirty="0"/>
                <a:t>Mio. population, Zurich is the largest </a:t>
              </a:r>
            </a:p>
            <a:p>
              <a:r>
                <a:rPr lang="en-GB" sz="900" dirty="0"/>
                <a:t>Canton in the country by numbers</a:t>
              </a:r>
              <a:r>
                <a:rPr lang="en-GB" sz="1000" dirty="0"/>
                <a:t>.</a:t>
              </a:r>
            </a:p>
          </p:txBody>
        </p:sp>
      </p:grpSp>
      <p:sp>
        <p:nvSpPr>
          <p:cNvPr id="48" name="Textfeld 10">
            <a:extLst>
              <a:ext uri="{FF2B5EF4-FFF2-40B4-BE49-F238E27FC236}">
                <a16:creationId xmlns:a16="http://schemas.microsoft.com/office/drawing/2014/main" id="{FF2C0740-9DC0-4322-B478-0687C3A39A80}"/>
              </a:ext>
            </a:extLst>
          </p:cNvPr>
          <p:cNvSpPr txBox="1"/>
          <p:nvPr/>
        </p:nvSpPr>
        <p:spPr>
          <a:xfrm>
            <a:off x="68209" y="282584"/>
            <a:ext cx="6120158" cy="369332"/>
          </a:xfrm>
          <a:prstGeom prst="rect">
            <a:avLst/>
          </a:prstGeom>
          <a:noFill/>
        </p:spPr>
        <p:txBody>
          <a:bodyPr wrap="square" rtlCol="0">
            <a:spAutoFit/>
          </a:bodyPr>
          <a:lstStyle/>
          <a:p>
            <a:r>
              <a:rPr lang="en-GB" sz="900" dirty="0"/>
              <a:t>This Poster illustrates some interesting facts about the Canton of Zurich. All illustrations are computed with GGplot2 from the R-language. Demographic data is provided by </a:t>
            </a:r>
            <a:r>
              <a:rPr lang="en-GB" sz="900" dirty="0" err="1"/>
              <a:t>Opendata</a:t>
            </a:r>
            <a:r>
              <a:rPr lang="en-GB" sz="900" dirty="0"/>
              <a:t> Zurich1, geospatial data from Global Administrative Area2.</a:t>
            </a:r>
          </a:p>
        </p:txBody>
      </p:sp>
      <p:sp>
        <p:nvSpPr>
          <p:cNvPr id="49" name="Textfeld 8">
            <a:extLst>
              <a:ext uri="{FF2B5EF4-FFF2-40B4-BE49-F238E27FC236}">
                <a16:creationId xmlns:a16="http://schemas.microsoft.com/office/drawing/2014/main" id="{EACA95D5-9A82-4716-B9B4-8B2CE2F7D99A}"/>
              </a:ext>
            </a:extLst>
          </p:cNvPr>
          <p:cNvSpPr txBox="1"/>
          <p:nvPr/>
        </p:nvSpPr>
        <p:spPr>
          <a:xfrm>
            <a:off x="2218243" y="9008843"/>
            <a:ext cx="3691495" cy="477054"/>
          </a:xfrm>
          <a:prstGeom prst="rect">
            <a:avLst/>
          </a:prstGeom>
          <a:noFill/>
        </p:spPr>
        <p:txBody>
          <a:bodyPr wrap="square" rtlCol="0">
            <a:spAutoFit/>
          </a:bodyPr>
          <a:lstStyle/>
          <a:p>
            <a:r>
              <a:rPr lang="de-CH" sz="800" b="1" dirty="0"/>
              <a:t>References:</a:t>
            </a:r>
          </a:p>
          <a:p>
            <a:r>
              <a:rPr lang="de-CH" sz="800" dirty="0"/>
              <a:t>www.zh.ch/de/politik-staat/opendata.html?keyword=ogd#/home</a:t>
            </a:r>
          </a:p>
          <a:p>
            <a:r>
              <a:rPr lang="de-CH" sz="800" dirty="0"/>
              <a:t>Gadm.org</a:t>
            </a:r>
          </a:p>
        </p:txBody>
      </p:sp>
      <p:grpSp>
        <p:nvGrpSpPr>
          <p:cNvPr id="13" name="Group 12">
            <a:extLst>
              <a:ext uri="{FF2B5EF4-FFF2-40B4-BE49-F238E27FC236}">
                <a16:creationId xmlns:a16="http://schemas.microsoft.com/office/drawing/2014/main" id="{598263B5-BD0A-4FEB-9A35-822E9FD4DBCA}"/>
              </a:ext>
            </a:extLst>
          </p:cNvPr>
          <p:cNvGrpSpPr/>
          <p:nvPr/>
        </p:nvGrpSpPr>
        <p:grpSpPr>
          <a:xfrm>
            <a:off x="2047445" y="684893"/>
            <a:ext cx="2342817" cy="3095017"/>
            <a:chOff x="2000544" y="302234"/>
            <a:chExt cx="2342817" cy="3095017"/>
          </a:xfrm>
        </p:grpSpPr>
        <p:sp>
          <p:nvSpPr>
            <p:cNvPr id="50" name="Textfeld 10">
              <a:extLst>
                <a:ext uri="{FF2B5EF4-FFF2-40B4-BE49-F238E27FC236}">
                  <a16:creationId xmlns:a16="http://schemas.microsoft.com/office/drawing/2014/main" id="{6434D65E-8F9E-4255-A15C-C1D01F4F6A81}"/>
                </a:ext>
              </a:extLst>
            </p:cNvPr>
            <p:cNvSpPr txBox="1"/>
            <p:nvPr/>
          </p:nvSpPr>
          <p:spPr>
            <a:xfrm>
              <a:off x="2542668" y="2335422"/>
              <a:ext cx="1800693" cy="1061829"/>
            </a:xfrm>
            <a:prstGeom prst="rect">
              <a:avLst/>
            </a:prstGeom>
            <a:noFill/>
          </p:spPr>
          <p:txBody>
            <a:bodyPr wrap="square" rtlCol="0">
              <a:spAutoFit/>
            </a:bodyPr>
            <a:lstStyle/>
            <a:p>
              <a:r>
                <a:rPr lang="en-GB" sz="900" dirty="0"/>
                <a:t>Zurich lies in the north of Switzerland and is </a:t>
              </a:r>
            </a:p>
            <a:p>
              <a:r>
                <a:rPr lang="en-GB" sz="900" dirty="0"/>
                <a:t>one of the country's 26 Cantons</a:t>
              </a:r>
            </a:p>
            <a:p>
              <a:endParaRPr lang="en-GB" sz="900" dirty="0"/>
            </a:p>
            <a:p>
              <a:r>
                <a:rPr lang="en-GB" sz="900" dirty="0"/>
                <a:t>Its 12 political districts cover a total area of ~ 1729 kilometersquared.</a:t>
              </a:r>
            </a:p>
          </p:txBody>
        </p:sp>
        <p:cxnSp>
          <p:nvCxnSpPr>
            <p:cNvPr id="53" name="Gerader Verbinder 30">
              <a:extLst>
                <a:ext uri="{FF2B5EF4-FFF2-40B4-BE49-F238E27FC236}">
                  <a16:creationId xmlns:a16="http://schemas.microsoft.com/office/drawing/2014/main" id="{1E115915-2402-40F6-A16B-93B55DAED107}"/>
                </a:ext>
              </a:extLst>
            </p:cNvPr>
            <p:cNvCxnSpPr>
              <a:cxnSpLocks/>
            </p:cNvCxnSpPr>
            <p:nvPr/>
          </p:nvCxnSpPr>
          <p:spPr>
            <a:xfrm flipV="1">
              <a:off x="2000544" y="302234"/>
              <a:ext cx="1156284" cy="1013707"/>
            </a:xfrm>
            <a:prstGeom prst="line">
              <a:avLst/>
            </a:prstGeom>
            <a:ln>
              <a:solidFill>
                <a:srgbClr val="90EE90"/>
              </a:solidFill>
              <a:prstDash val="sysDash"/>
            </a:ln>
          </p:spPr>
          <p:style>
            <a:lnRef idx="1">
              <a:schemeClr val="accent1"/>
            </a:lnRef>
            <a:fillRef idx="0">
              <a:schemeClr val="accent1"/>
            </a:fillRef>
            <a:effectRef idx="0">
              <a:schemeClr val="accent1"/>
            </a:effectRef>
            <a:fontRef idx="minor">
              <a:schemeClr val="tx1"/>
            </a:fontRef>
          </p:style>
        </p:cxnSp>
      </p:grpSp>
      <p:pic>
        <p:nvPicPr>
          <p:cNvPr id="27" name="Graphic 26">
            <a:extLst>
              <a:ext uri="{FF2B5EF4-FFF2-40B4-BE49-F238E27FC236}">
                <a16:creationId xmlns:a16="http://schemas.microsoft.com/office/drawing/2014/main" id="{E2B16763-6215-49D0-8F6A-C7D412D77D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31549" y="4063776"/>
            <a:ext cx="4399957" cy="2923383"/>
          </a:xfrm>
          <a:prstGeom prst="rect">
            <a:avLst/>
          </a:prstGeom>
        </p:spPr>
      </p:pic>
      <p:sp>
        <p:nvSpPr>
          <p:cNvPr id="54" name="TextBox 53">
            <a:extLst>
              <a:ext uri="{FF2B5EF4-FFF2-40B4-BE49-F238E27FC236}">
                <a16:creationId xmlns:a16="http://schemas.microsoft.com/office/drawing/2014/main" id="{B369D578-44C5-4C2B-9663-83DD32FA3CFE}"/>
              </a:ext>
            </a:extLst>
          </p:cNvPr>
          <p:cNvSpPr txBox="1"/>
          <p:nvPr/>
        </p:nvSpPr>
        <p:spPr>
          <a:xfrm>
            <a:off x="113661" y="4105191"/>
            <a:ext cx="1447393" cy="3631763"/>
          </a:xfrm>
          <a:prstGeom prst="rect">
            <a:avLst/>
          </a:prstGeom>
          <a:noFill/>
        </p:spPr>
        <p:txBody>
          <a:bodyPr wrap="square" rtlCol="0">
            <a:spAutoFit/>
          </a:bodyPr>
          <a:lstStyle/>
          <a:p>
            <a:r>
              <a:rPr lang="de-CH" sz="1100" b="1" dirty="0"/>
              <a:t>Unemployement</a:t>
            </a:r>
          </a:p>
          <a:p>
            <a:r>
              <a:rPr lang="de-CH" sz="1100" b="1" dirty="0"/>
              <a:t>2011-2020</a:t>
            </a:r>
          </a:p>
          <a:p>
            <a:endParaRPr lang="de-CH" sz="1000" b="1" dirty="0"/>
          </a:p>
          <a:p>
            <a:r>
              <a:rPr lang="en-GB" sz="900" dirty="0"/>
              <a:t>From</a:t>
            </a:r>
            <a:r>
              <a:rPr lang="de-CH" sz="900" dirty="0"/>
              <a:t> 2011 an overall icreasing trend until 2016 is visible, by Andelfingen having the lowest and Dietikon the highest Rate.</a:t>
            </a:r>
          </a:p>
          <a:p>
            <a:endParaRPr lang="de-CH" sz="900" dirty="0"/>
          </a:p>
          <a:p>
            <a:endParaRPr lang="de-CH" sz="900" dirty="0"/>
          </a:p>
          <a:p>
            <a:r>
              <a:rPr lang="de-CH" sz="900" dirty="0"/>
              <a:t>All Districts started to gradually  decrease the ratio after 2016. Dietikon even decreased by almost  over 1 %. This movement was stopped by 2019.</a:t>
            </a:r>
          </a:p>
          <a:p>
            <a:endParaRPr lang="de-CH" sz="900" dirty="0"/>
          </a:p>
          <a:p>
            <a:endParaRPr lang="de-CH" sz="900" dirty="0"/>
          </a:p>
          <a:p>
            <a:r>
              <a:rPr lang="de-CH" sz="900" dirty="0"/>
              <a:t>In 2020 an increase is visible. This is most likely due to the regulations which were introduced after the european start of the COVID 19 Pandemic in March 2020 </a:t>
            </a:r>
          </a:p>
        </p:txBody>
      </p:sp>
      <p:pic>
        <p:nvPicPr>
          <p:cNvPr id="12" name="Graphic 11">
            <a:extLst>
              <a:ext uri="{FF2B5EF4-FFF2-40B4-BE49-F238E27FC236}">
                <a16:creationId xmlns:a16="http://schemas.microsoft.com/office/drawing/2014/main" id="{47CBEFDB-4F86-49B0-AA90-583DB1F68A9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3992" y="929027"/>
            <a:ext cx="4237367" cy="2815355"/>
          </a:xfrm>
          <a:prstGeom prst="rect">
            <a:avLst/>
          </a:prstGeom>
        </p:spPr>
      </p:pic>
      <p:pic>
        <p:nvPicPr>
          <p:cNvPr id="1026" name="Picture 2" descr="Autoindex Schweiz | Autonummern online suchen ...">
            <a:extLst>
              <a:ext uri="{FF2B5EF4-FFF2-40B4-BE49-F238E27FC236}">
                <a16:creationId xmlns:a16="http://schemas.microsoft.com/office/drawing/2014/main" id="{1427E447-711E-4D73-9ECA-89F7A1435A9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5012" y="99217"/>
            <a:ext cx="411911" cy="481958"/>
          </a:xfrm>
          <a:prstGeom prst="rect">
            <a:avLst/>
          </a:prstGeom>
          <a:noFill/>
          <a:extLst>
            <a:ext uri="{909E8E84-426E-40DD-AFC4-6F175D3DCCD1}">
              <a14:hiddenFill xmlns:a14="http://schemas.microsoft.com/office/drawing/2010/main">
                <a:solidFill>
                  <a:srgbClr val="FFFFFF"/>
                </a:solidFill>
              </a14:hiddenFill>
            </a:ext>
          </a:extLst>
        </p:spPr>
      </p:pic>
      <p:sp>
        <p:nvSpPr>
          <p:cNvPr id="57" name="Textfeld 10">
            <a:extLst>
              <a:ext uri="{FF2B5EF4-FFF2-40B4-BE49-F238E27FC236}">
                <a16:creationId xmlns:a16="http://schemas.microsoft.com/office/drawing/2014/main" id="{365A1987-4587-4BD4-92D2-42DE6397BD02}"/>
              </a:ext>
            </a:extLst>
          </p:cNvPr>
          <p:cNvSpPr txBox="1"/>
          <p:nvPr/>
        </p:nvSpPr>
        <p:spPr>
          <a:xfrm>
            <a:off x="6713568" y="31445"/>
            <a:ext cx="1208261" cy="584775"/>
          </a:xfrm>
          <a:prstGeom prst="rect">
            <a:avLst/>
          </a:prstGeom>
          <a:noFill/>
        </p:spPr>
        <p:txBody>
          <a:bodyPr wrap="square" rtlCol="0">
            <a:spAutoFit/>
          </a:bodyPr>
          <a:lstStyle/>
          <a:p>
            <a:r>
              <a:rPr lang="en-GB" sz="800" dirty="0"/>
              <a:t>Heads of the Canton</a:t>
            </a:r>
          </a:p>
          <a:p>
            <a:r>
              <a:rPr lang="en-GB" sz="800" dirty="0">
                <a:solidFill>
                  <a:schemeClr val="bg1">
                    <a:lumMod val="65000"/>
                  </a:schemeClr>
                </a:solidFill>
              </a:rPr>
              <a:t>image from  autokennzeichen.halterauskunft.ch</a:t>
            </a:r>
          </a:p>
        </p:txBody>
      </p:sp>
      <p:sp>
        <p:nvSpPr>
          <p:cNvPr id="58" name="Textfeld 10">
            <a:extLst>
              <a:ext uri="{FF2B5EF4-FFF2-40B4-BE49-F238E27FC236}">
                <a16:creationId xmlns:a16="http://schemas.microsoft.com/office/drawing/2014/main" id="{318D4C92-6C7E-441F-908C-2CA9AE799319}"/>
              </a:ext>
            </a:extLst>
          </p:cNvPr>
          <p:cNvSpPr txBox="1"/>
          <p:nvPr/>
        </p:nvSpPr>
        <p:spPr>
          <a:xfrm>
            <a:off x="7486470" y="658912"/>
            <a:ext cx="2343330" cy="3277820"/>
          </a:xfrm>
          <a:prstGeom prst="rect">
            <a:avLst/>
          </a:prstGeom>
          <a:noFill/>
        </p:spPr>
        <p:txBody>
          <a:bodyPr wrap="square" rtlCol="0">
            <a:spAutoFit/>
          </a:bodyPr>
          <a:lstStyle/>
          <a:p>
            <a:r>
              <a:rPr lang="en-GB" sz="1100" b="1" dirty="0"/>
              <a:t>Foreigner </a:t>
            </a:r>
          </a:p>
          <a:p>
            <a:endParaRPr lang="en-GB" sz="1200" b="1" dirty="0"/>
          </a:p>
          <a:p>
            <a:r>
              <a:rPr lang="en-GB" sz="900" dirty="0"/>
              <a:t>In the year 2020 the  </a:t>
            </a:r>
          </a:p>
          <a:p>
            <a:r>
              <a:rPr lang="en-GB" sz="900" dirty="0"/>
              <a:t>proportion of people in the </a:t>
            </a:r>
          </a:p>
          <a:p>
            <a:r>
              <a:rPr lang="en-GB" sz="900" dirty="0"/>
              <a:t>Canton with no Swiss citizenship</a:t>
            </a:r>
          </a:p>
          <a:p>
            <a:r>
              <a:rPr lang="en-GB" sz="900" dirty="0"/>
              <a:t>has the highest ratio in the district </a:t>
            </a:r>
          </a:p>
          <a:p>
            <a:r>
              <a:rPr lang="en-GB" sz="900" dirty="0" err="1"/>
              <a:t>Dietikon</a:t>
            </a:r>
            <a:r>
              <a:rPr lang="en-GB" sz="900" dirty="0"/>
              <a:t> with 36 %, followed by the</a:t>
            </a:r>
          </a:p>
          <a:p>
            <a:r>
              <a:rPr lang="en-GB" sz="900" dirty="0"/>
              <a:t>City itself with 32%. </a:t>
            </a:r>
          </a:p>
          <a:p>
            <a:r>
              <a:rPr lang="en-GB" sz="900" dirty="0"/>
              <a:t>The lowest ratio can be observed in the more  rural district </a:t>
            </a:r>
            <a:r>
              <a:rPr lang="en-GB" sz="900" dirty="0" err="1"/>
              <a:t>Andelfingen</a:t>
            </a:r>
            <a:r>
              <a:rPr lang="en-GB" sz="900" dirty="0"/>
              <a:t>.</a:t>
            </a:r>
          </a:p>
          <a:p>
            <a:endParaRPr lang="en-GB" sz="900" dirty="0"/>
          </a:p>
          <a:p>
            <a:r>
              <a:rPr lang="en-GB" sz="900" dirty="0"/>
              <a:t>When inspecting the </a:t>
            </a:r>
          </a:p>
          <a:p>
            <a:r>
              <a:rPr lang="en-GB" sz="900" dirty="0"/>
              <a:t>Development over time </a:t>
            </a:r>
          </a:p>
          <a:p>
            <a:r>
              <a:rPr lang="en-GB" sz="900" dirty="0"/>
              <a:t>for the district Zurich, an </a:t>
            </a:r>
          </a:p>
          <a:p>
            <a:r>
              <a:rPr lang="en-GB" sz="900" dirty="0"/>
              <a:t>Increase in the ratio can be </a:t>
            </a:r>
          </a:p>
          <a:p>
            <a:r>
              <a:rPr lang="en-GB" sz="900" dirty="0"/>
              <a:t>Clearly observed. </a:t>
            </a:r>
          </a:p>
          <a:p>
            <a:endParaRPr lang="en-GB" sz="900" dirty="0"/>
          </a:p>
          <a:p>
            <a:r>
              <a:rPr lang="en-GB" sz="900" dirty="0"/>
              <a:t>In  the 1970’s the ratio was </a:t>
            </a:r>
          </a:p>
          <a:p>
            <a:r>
              <a:rPr lang="en-GB" sz="900" dirty="0"/>
              <a:t>below 20 %  </a:t>
            </a:r>
          </a:p>
          <a:p>
            <a:endParaRPr lang="en-GB" sz="1000" dirty="0"/>
          </a:p>
          <a:p>
            <a:endParaRPr lang="en-GB" sz="1000" dirty="0"/>
          </a:p>
          <a:p>
            <a:endParaRPr lang="en-GB" sz="1000" dirty="0"/>
          </a:p>
        </p:txBody>
      </p:sp>
      <p:sp>
        <p:nvSpPr>
          <p:cNvPr id="46" name="TextBox 45">
            <a:extLst>
              <a:ext uri="{FF2B5EF4-FFF2-40B4-BE49-F238E27FC236}">
                <a16:creationId xmlns:a16="http://schemas.microsoft.com/office/drawing/2014/main" id="{F5CD805E-D485-43D7-8A8B-8736AD66800A}"/>
              </a:ext>
            </a:extLst>
          </p:cNvPr>
          <p:cNvSpPr txBox="1"/>
          <p:nvPr/>
        </p:nvSpPr>
        <p:spPr>
          <a:xfrm>
            <a:off x="4340900" y="723711"/>
            <a:ext cx="2982106" cy="1154162"/>
          </a:xfrm>
          <a:prstGeom prst="rect">
            <a:avLst/>
          </a:prstGeom>
          <a:noFill/>
        </p:spPr>
        <p:txBody>
          <a:bodyPr wrap="square" rtlCol="0">
            <a:spAutoFit/>
          </a:bodyPr>
          <a:lstStyle/>
          <a:p>
            <a:r>
              <a:rPr lang="en-GB" sz="1100" b="1" dirty="0"/>
              <a:t>Age Distribution </a:t>
            </a:r>
          </a:p>
          <a:p>
            <a:endParaRPr lang="en-GB" sz="1200" b="1" dirty="0"/>
          </a:p>
          <a:p>
            <a:r>
              <a:rPr lang="en-GB" sz="900" dirty="0"/>
              <a:t>The population pyramid for 2020 of the total 420’031 inhabitants of the district Zurich reveal equal distribution between the genders. The highest ratio is represented by people between 30 and 40 years of age. There is also a decrease visible as we follow along to the top.</a:t>
            </a:r>
          </a:p>
        </p:txBody>
      </p:sp>
      <p:pic>
        <p:nvPicPr>
          <p:cNvPr id="51" name="Graphic 50">
            <a:extLst>
              <a:ext uri="{FF2B5EF4-FFF2-40B4-BE49-F238E27FC236}">
                <a16:creationId xmlns:a16="http://schemas.microsoft.com/office/drawing/2014/main" id="{66ADAB0A-1DFC-4530-B896-5AFA88BB891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92964" y="2089777"/>
            <a:ext cx="3261279" cy="1646748"/>
          </a:xfrm>
          <a:prstGeom prst="rect">
            <a:avLst/>
          </a:prstGeom>
        </p:spPr>
      </p:pic>
      <p:pic>
        <p:nvPicPr>
          <p:cNvPr id="59" name="Graphic 58">
            <a:extLst>
              <a:ext uri="{FF2B5EF4-FFF2-40B4-BE49-F238E27FC236}">
                <a16:creationId xmlns:a16="http://schemas.microsoft.com/office/drawing/2014/main" id="{B7ED90DB-3D90-4077-8EBC-A4EF0F292A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177892" y="2342494"/>
            <a:ext cx="3447812" cy="1740937"/>
          </a:xfrm>
          <a:prstGeom prst="rect">
            <a:avLst/>
          </a:prstGeom>
        </p:spPr>
      </p:pic>
      <p:pic>
        <p:nvPicPr>
          <p:cNvPr id="10" name="Graphic 9">
            <a:extLst>
              <a:ext uri="{FF2B5EF4-FFF2-40B4-BE49-F238E27FC236}">
                <a16:creationId xmlns:a16="http://schemas.microsoft.com/office/drawing/2014/main" id="{28B6DDB2-F126-4640-8859-1448D90160C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36242" y="5933656"/>
            <a:ext cx="2570072" cy="2570072"/>
          </a:xfrm>
          <a:prstGeom prst="rect">
            <a:avLst/>
          </a:prstGeom>
        </p:spPr>
      </p:pic>
      <p:pic>
        <p:nvPicPr>
          <p:cNvPr id="15" name="Graphic 14">
            <a:extLst>
              <a:ext uri="{FF2B5EF4-FFF2-40B4-BE49-F238E27FC236}">
                <a16:creationId xmlns:a16="http://schemas.microsoft.com/office/drawing/2014/main" id="{91125A80-6444-4FAA-BF32-7BD118397D2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109309" y="5012212"/>
            <a:ext cx="2675227" cy="2675227"/>
          </a:xfrm>
          <a:prstGeom prst="rect">
            <a:avLst/>
          </a:prstGeom>
        </p:spPr>
      </p:pic>
      <p:pic>
        <p:nvPicPr>
          <p:cNvPr id="20" name="Graphic 19">
            <a:extLst>
              <a:ext uri="{FF2B5EF4-FFF2-40B4-BE49-F238E27FC236}">
                <a16:creationId xmlns:a16="http://schemas.microsoft.com/office/drawing/2014/main" id="{ACD4CFCF-351F-4206-9E1D-FC719D8A130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804517" y="3766660"/>
            <a:ext cx="3563681" cy="2489412"/>
          </a:xfrm>
          <a:prstGeom prst="rect">
            <a:avLst/>
          </a:prstGeom>
        </p:spPr>
      </p:pic>
      <p:pic>
        <p:nvPicPr>
          <p:cNvPr id="30" name="Graphic 29">
            <a:extLst>
              <a:ext uri="{FF2B5EF4-FFF2-40B4-BE49-F238E27FC236}">
                <a16:creationId xmlns:a16="http://schemas.microsoft.com/office/drawing/2014/main" id="{588FD51B-3A9D-470E-B4E7-AD15CAAAB14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230532" y="7683120"/>
            <a:ext cx="1745545" cy="1745545"/>
          </a:xfrm>
          <a:prstGeom prst="rect">
            <a:avLst/>
          </a:prstGeom>
        </p:spPr>
      </p:pic>
    </p:spTree>
    <p:extLst>
      <p:ext uri="{BB962C8B-B14F-4D97-AF65-F5344CB8AC3E}">
        <p14:creationId xmlns:p14="http://schemas.microsoft.com/office/powerpoint/2010/main" val="13073324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1AF4DC3AFCA694C8477A551E040D79A" ma:contentTypeVersion="8" ma:contentTypeDescription="Ein neues Dokument erstellen." ma:contentTypeScope="" ma:versionID="b2b53000ff4aefef2752870a11719d19">
  <xsd:schema xmlns:xsd="http://www.w3.org/2001/XMLSchema" xmlns:xs="http://www.w3.org/2001/XMLSchema" xmlns:p="http://schemas.microsoft.com/office/2006/metadata/properties" xmlns:ns2="b187b6b0-2796-43ce-bb69-18d8831e9768" targetNamespace="http://schemas.microsoft.com/office/2006/metadata/properties" ma:root="true" ma:fieldsID="ee89bf7a4c35028802f40ee7ab435885" ns2:_="">
    <xsd:import namespace="b187b6b0-2796-43ce-bb69-18d8831e97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87b6b0-2796-43ce-bb69-18d8831e97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66BCF5-DB75-4319-AED8-3BF0FDE6F515}">
  <ds:schemaRefs>
    <ds:schemaRef ds:uri="http://schemas.microsoft.com/sharepoint/v3/contenttype/forms"/>
  </ds:schemaRefs>
</ds:datastoreItem>
</file>

<file path=customXml/itemProps2.xml><?xml version="1.0" encoding="utf-8"?>
<ds:datastoreItem xmlns:ds="http://schemas.openxmlformats.org/officeDocument/2006/customXml" ds:itemID="{E1EB0413-C3CE-4C5F-96BD-38637143C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87b6b0-2796-43ce-bb69-18d8831e9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84A066-B9C1-47C0-B8C0-D3C87E2C5F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456</TotalTime>
  <Words>496</Words>
  <Application>Microsoft Office PowerPoint</Application>
  <PresentationFormat>A3 Paper (297x420 mm)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Bühler Pascal Simon (buehlpa1)</dc:creator>
  <cp:lastModifiedBy>pascal bühler</cp:lastModifiedBy>
  <cp:revision>2</cp:revision>
  <dcterms:created xsi:type="dcterms:W3CDTF">2021-10-14T13:18:42Z</dcterms:created>
  <dcterms:modified xsi:type="dcterms:W3CDTF">2021-11-28T07:48:48Z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0x01010021AF4DC3AFCA694C8477A551E040D79A</vt:lpwstr>
  </property>
</Properties>
</file>